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9" r:id="rId4"/>
    <p:sldId id="268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Jcharis/Data-Cleaning-Practical-Examples/blob/master/unclean_data1.csv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9760-96C0-DE36-7697-3C2CB81F0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Data Pipelines in Python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AFC88-5F53-986C-7AFE-B9DFED29A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Shivam Zala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05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91F30-1337-5C9C-D0F9-920FF5F55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077F-0650-DB7B-2890-8D3A4BA0B1B7}"/>
              </a:ext>
            </a:extLst>
          </p:cNvPr>
          <p:cNvSpPr txBox="1">
            <a:spLocks/>
          </p:cNvSpPr>
          <p:nvPr/>
        </p:nvSpPr>
        <p:spPr>
          <a:xfrm>
            <a:off x="1287518" y="624780"/>
            <a:ext cx="9538138" cy="604929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40E51-3DE2-91FF-B9F0-16610136AAD4}"/>
              </a:ext>
            </a:extLst>
          </p:cNvPr>
          <p:cNvSpPr txBox="1">
            <a:spLocks/>
          </p:cNvSpPr>
          <p:nvPr/>
        </p:nvSpPr>
        <p:spPr>
          <a:xfrm>
            <a:off x="667407" y="1229708"/>
            <a:ext cx="10809890" cy="386255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Movie dataset is a small sample of the classic and widely used IMDB dataset. The dataset consists 15 rows and 16 features. The features include movie title,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likes for cast and director, duration, budget, gross,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score, release date and number of reviews.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Source: https://github.com/Jcharis/Data-Cleaning-Practical-Examples/blob/master/unclean_data1.csv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5B9416C-2F6C-895B-6DC9-746573FA8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154" y="4022668"/>
            <a:ext cx="3365280" cy="169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29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B66E9-4C6F-2A97-9C31-0ED69967A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82F2-FBBF-A04E-9360-987E1A6091C7}"/>
              </a:ext>
            </a:extLst>
          </p:cNvPr>
          <p:cNvSpPr txBox="1">
            <a:spLocks/>
          </p:cNvSpPr>
          <p:nvPr/>
        </p:nvSpPr>
        <p:spPr>
          <a:xfrm>
            <a:off x="1287518" y="624780"/>
            <a:ext cx="9538138" cy="604929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CB63-7B3D-7E82-46D8-2FF46E012CD1}"/>
              </a:ext>
            </a:extLst>
          </p:cNvPr>
          <p:cNvSpPr txBox="1">
            <a:spLocks/>
          </p:cNvSpPr>
          <p:nvPr/>
        </p:nvSpPr>
        <p:spPr>
          <a:xfrm>
            <a:off x="704194" y="1156135"/>
            <a:ext cx="10625958" cy="176574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sample dataset consists of many holes or inaccuracies which can lead to issues with data integrity and utilizations such as mis-information, null values, repetition, incorrect values and unwanted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this coding exercise is to optimize the dataset and removing the errors so that it can be further used for Data Analysis, Visualization and Storage.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AD0BB-5FC7-F53B-E5E0-E933FF4F8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86" y="3271345"/>
            <a:ext cx="9584706" cy="227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3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71390-55B7-4233-98E9-DC0FA64F2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C924-E55D-A9D8-2655-21D9DD1786C7}"/>
              </a:ext>
            </a:extLst>
          </p:cNvPr>
          <p:cNvSpPr txBox="1">
            <a:spLocks/>
          </p:cNvSpPr>
          <p:nvPr/>
        </p:nvSpPr>
        <p:spPr>
          <a:xfrm>
            <a:off x="1287518" y="624780"/>
            <a:ext cx="9538138" cy="604929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and Techniques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5EB90-0B84-8598-D8C7-5AAF11C9BF58}"/>
              </a:ext>
            </a:extLst>
          </p:cNvPr>
          <p:cNvSpPr txBox="1">
            <a:spLocks/>
          </p:cNvSpPr>
          <p:nvPr/>
        </p:nvSpPr>
        <p:spPr>
          <a:xfrm>
            <a:off x="733097" y="1229709"/>
            <a:ext cx="10449910" cy="301647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methods consists of: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duplicate values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Na or null values 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insightful columns based on existing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number formats and textual data for better readability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new CSV files based on existing</a:t>
            </a:r>
          </a:p>
        </p:txBody>
      </p:sp>
    </p:spTree>
    <p:extLst>
      <p:ext uri="{BB962C8B-B14F-4D97-AF65-F5344CB8AC3E}">
        <p14:creationId xmlns:p14="http://schemas.microsoft.com/office/powerpoint/2010/main" val="95646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4F2F-6160-FE42-F5B1-517F75039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Code Review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9751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6B340-3B1E-0637-B30F-6810F8A12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2EB8-2A79-E230-9732-D10948CB3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Thank you!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32605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175</TotalTime>
  <Words>202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Garamond</vt:lpstr>
      <vt:lpstr>Times New Roman</vt:lpstr>
      <vt:lpstr>Organic</vt:lpstr>
      <vt:lpstr>Introduction to Data Pipelines in Python</vt:lpstr>
      <vt:lpstr>PowerPoint Presentation</vt:lpstr>
      <vt:lpstr>PowerPoint Presentation</vt:lpstr>
      <vt:lpstr>PowerPoint Presentation</vt:lpstr>
      <vt:lpstr>Code Review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Pipelines in Python</dc:title>
  <dc:creator>Shivam Zala</dc:creator>
  <cp:lastModifiedBy>Shivam Zala</cp:lastModifiedBy>
  <cp:revision>6</cp:revision>
  <dcterms:created xsi:type="dcterms:W3CDTF">2024-02-17T16:22:06Z</dcterms:created>
  <dcterms:modified xsi:type="dcterms:W3CDTF">2024-02-18T17:57:17Z</dcterms:modified>
</cp:coreProperties>
</file>