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61" r:id="rId5"/>
    <p:sldId id="266" r:id="rId6"/>
    <p:sldId id="262" r:id="rId7"/>
    <p:sldId id="267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73189-FBE3-45DD-8AB5-BD6CD7BA2FB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A7AA4-A4B5-410A-B1B6-010293FBB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9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err="1"/>
              <a:t>Name:</a:t>
            </a:r>
            <a:r>
              <a:rPr dirty="0" err="1"/>
              <a:t>LMMS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r>
              <a:rPr sz="3000" dirty="0"/>
              <a:t>Presenter:</a:t>
            </a:r>
            <a:r>
              <a:rPr lang="en-US" sz="3000" dirty="0"/>
              <a:t> Shivam Bhatt(92301733046)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EB03-9189-FEB5-BABC-5B2E4ACB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Homescreen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68693-C241-1F02-3E6F-EF1D7E028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937" y="1600200"/>
            <a:ext cx="76861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2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7531-BCBB-9E0A-C05F-3D4B1AA9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FDFDC-2302-AA79-75E6-B2A97D6E7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732" y="1600200"/>
            <a:ext cx="5037667" cy="4525963"/>
          </a:xfrm>
        </p:spPr>
      </p:pic>
    </p:spTree>
    <p:extLst>
      <p:ext uri="{BB962C8B-B14F-4D97-AF65-F5344CB8AC3E}">
        <p14:creationId xmlns:p14="http://schemas.microsoft.com/office/powerpoint/2010/main" val="42253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Experimental Task </a:t>
            </a:r>
            <a:r>
              <a:rPr lang="en-IN" dirty="0"/>
              <a:t>1</a:t>
            </a:r>
            <a:r>
              <a:rPr dirty="0"/>
              <a:t>:</a:t>
            </a:r>
            <a:r>
              <a:rPr lang="en-US" dirty="0"/>
              <a:t>Basic Oscillator (Sine Wave Generator)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C53C-DAEB-5C6C-57B7-41F286B8EE69}"/>
              </a:ext>
            </a:extLst>
          </p:cNvPr>
          <p:cNvSpPr txBox="1"/>
          <p:nvPr/>
        </p:nvSpPr>
        <p:spPr>
          <a:xfrm>
            <a:off x="317500" y="1642534"/>
            <a:ext cx="8509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LMMS and go to Instrument Plugins.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a new plugin (e.g., Triple Oscillator) to your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the plugin window → set waveform to 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Adjust frequency using pitch control knob.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Change amplitude using volume slider.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Play notes using the on-screen piano or connected MIDI keyboard.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Observe real-time sine wave generation in LMMS.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50A7-3907-83B4-0B67-213D3812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23E6A1-C3D9-F769-0C92-99A8965A4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67" y="1600200"/>
            <a:ext cx="546946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Experimental Task 2: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2109A-0098-3207-A9DB-7D1D413B42E9}"/>
              </a:ext>
            </a:extLst>
          </p:cNvPr>
          <p:cNvSpPr txBox="1"/>
          <p:nvPr/>
        </p:nvSpPr>
        <p:spPr>
          <a:xfrm>
            <a:off x="457200" y="1617133"/>
            <a:ext cx="85259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Steps: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the oscillator plugin from Experiment 1 as sound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Go to Effect Plugins in LMMS and choose LADSPA Filters → Low-Pass Filter.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Connect the oscillator plugin output → filter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Open filter GUI and adjust Cutoff Frequency.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Play the oscillator sound and lower the cutoff to remove high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Adjust Resonance knob to emphasize cutoff edge.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C1FC-7AAA-A8B2-4ACE-128528A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38198C-E529-21AB-02F6-5880617BF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39" y="1600200"/>
            <a:ext cx="5974922" cy="4525963"/>
          </a:xfrm>
        </p:spPr>
      </p:pic>
    </p:spTree>
    <p:extLst>
      <p:ext uri="{BB962C8B-B14F-4D97-AF65-F5344CB8AC3E}">
        <p14:creationId xmlns:p14="http://schemas.microsoft.com/office/powerpoint/2010/main" val="33142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2255-44B6-B203-02F6-55834779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66989F-231D-66A7-304D-1049CD017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18" y="1600200"/>
            <a:ext cx="5953763" cy="4525963"/>
          </a:xfrm>
        </p:spPr>
      </p:pic>
    </p:spTree>
    <p:extLst>
      <p:ext uri="{BB962C8B-B14F-4D97-AF65-F5344CB8AC3E}">
        <p14:creationId xmlns:p14="http://schemas.microsoft.com/office/powerpoint/2010/main" val="1486368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164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Software Name:LMMS</vt:lpstr>
      <vt:lpstr>Homescreen</vt:lpstr>
      <vt:lpstr>Plugin</vt:lpstr>
      <vt:lpstr>Experimental Task 1:Basic Oscillator (Sine Wave Generator)</vt:lpstr>
      <vt:lpstr> </vt:lpstr>
      <vt:lpstr>Experimental Task 2:</vt:lpstr>
      <vt:lpstr> 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Shivam Bhatt</dc:creator>
  <cp:keywords/>
  <dc:description>generated using python-pptx</dc:description>
  <cp:lastModifiedBy>Shivam Bhatt</cp:lastModifiedBy>
  <cp:revision>11</cp:revision>
  <dcterms:created xsi:type="dcterms:W3CDTF">2013-01-27T09:14:16Z</dcterms:created>
  <dcterms:modified xsi:type="dcterms:W3CDTF">2025-08-31T08:03:53Z</dcterms:modified>
  <cp:category/>
</cp:coreProperties>
</file>