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2" r:id="rId2"/>
    <p:sldId id="605" r:id="rId3"/>
    <p:sldId id="338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94696"/>
  </p:normalViewPr>
  <p:slideViewPr>
    <p:cSldViewPr snapToGrid="0" snapToObjects="1">
      <p:cViewPr varScale="1">
        <p:scale>
          <a:sx n="63" d="100"/>
          <a:sy n="63" d="100"/>
        </p:scale>
        <p:origin x="45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25-02-2021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25-02-2021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BCS0IT1003		    Name: </a:t>
            </a:r>
            <a:r>
              <a:rPr lang="en-US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Programming for Problem Solving-C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4670121" y="2514600"/>
            <a:ext cx="55914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000" dirty="0">
                <a:solidFill>
                  <a:srgbClr val="FF0000"/>
                </a:solidFill>
              </a:rPr>
              <a:t>Topic: </a:t>
            </a:r>
          </a:p>
          <a:p>
            <a:pPr algn="ctr">
              <a:defRPr/>
            </a:pPr>
            <a:endParaRPr lang="en-IN" sz="3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EFBA2-1891-45E1-8CAD-C5EB3BEFE564}"/>
              </a:ext>
            </a:extLst>
          </p:cNvPr>
          <p:cNvSpPr txBox="1"/>
          <p:nvPr/>
        </p:nvSpPr>
        <p:spPr>
          <a:xfrm>
            <a:off x="6220460" y="4139476"/>
            <a:ext cx="612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800" dirty="0" err="1">
                <a:solidFill>
                  <a:srgbClr val="FF0000"/>
                </a:solidFill>
              </a:rPr>
              <a:t>Enrollment</a:t>
            </a:r>
            <a:r>
              <a:rPr lang="en-IN" sz="1800" dirty="0">
                <a:solidFill>
                  <a:srgbClr val="FF0000"/>
                </a:solidFill>
              </a:rPr>
              <a:t> Number:</a:t>
            </a:r>
          </a:p>
          <a:p>
            <a:pPr>
              <a:defRPr/>
            </a:pPr>
            <a:r>
              <a:rPr lang="en-IN" sz="1800" dirty="0">
                <a:solidFill>
                  <a:srgbClr val="FF0000"/>
                </a:solidFill>
              </a:rPr>
              <a:t>Name:</a:t>
            </a:r>
          </a:p>
          <a:p>
            <a:pPr>
              <a:defRPr/>
            </a:pPr>
            <a:r>
              <a:rPr lang="en-IN" sz="1800" dirty="0">
                <a:solidFill>
                  <a:srgbClr val="FF0000"/>
                </a:solidFill>
              </a:rPr>
              <a:t>Group Number:</a:t>
            </a:r>
          </a:p>
          <a:p>
            <a:pPr>
              <a:defRPr/>
            </a:pPr>
            <a:r>
              <a:rPr lang="en-IN" sz="1800" dirty="0">
                <a:solidFill>
                  <a:srgbClr val="FF0000"/>
                </a:solidFill>
              </a:rPr>
              <a:t>Section:</a:t>
            </a:r>
          </a:p>
          <a:p>
            <a:pPr>
              <a:defRPr/>
            </a:pPr>
            <a:endParaRPr lang="en-I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4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135EC5-4B0D-4B4E-8D19-48092A28AF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72937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44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Objective</a:t>
            </a:r>
            <a:endParaRPr lang="zh-CN" altLang="en-US" sz="4400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4AE44A-D932-4026-90ED-1FDFEF665F3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23722"/>
            <a:ext cx="12192000" cy="550241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 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D8468-C799-4DC5-AE62-7E5E8249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59"/>
            <a:ext cx="1504949" cy="127158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9A784-B159-4123-B280-49C8E5AB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Content Placeholder 3" descr="Screenshot (785).png">
            <a:extLst>
              <a:ext uri="{FF2B5EF4-FFF2-40B4-BE49-F238E27FC236}">
                <a16:creationId xmlns:a16="http://schemas.microsoft.com/office/drawing/2014/main" id="{61D928B7-9E89-4EA0-A585-DF089FA81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991</TotalTime>
  <Words>59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Supriya Khaitan</cp:lastModifiedBy>
  <cp:revision>79</cp:revision>
  <cp:lastPrinted>2020-10-01T09:19:21Z</cp:lastPrinted>
  <dcterms:created xsi:type="dcterms:W3CDTF">2020-05-05T09:43:45Z</dcterms:created>
  <dcterms:modified xsi:type="dcterms:W3CDTF">2021-02-25T11:15:00Z</dcterms:modified>
</cp:coreProperties>
</file>