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3" r:id="rId2"/>
    <p:sldId id="541" r:id="rId3"/>
    <p:sldId id="540" r:id="rId4"/>
    <p:sldId id="544" r:id="rId5"/>
    <p:sldId id="547" r:id="rId6"/>
    <p:sldId id="546" r:id="rId7"/>
    <p:sldId id="549" r:id="rId8"/>
    <p:sldId id="554" r:id="rId9"/>
    <p:sldId id="552" r:id="rId10"/>
    <p:sldId id="338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1"/>
    <p:restoredTop sz="94696"/>
  </p:normalViewPr>
  <p:slideViewPr>
    <p:cSldViewPr snapToGrid="0" snapToObjects="1">
      <p:cViewPr varScale="1">
        <p:scale>
          <a:sx n="74" d="100"/>
          <a:sy n="74" d="100"/>
        </p:scale>
        <p:origin x="20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25-01-2022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25-01-2022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BCF2EAE0-F0CB-468A-9C26-F1A249265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33670C0-CF94-4EA5-A999-F12426C4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B474F48E-FD73-46A8-B08E-0D8C2D188075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B79733-1D23-485C-A83E-A9EE7EF521B4}" type="slidenum">
              <a:rPr lang="en-GB" altLang="en-US" sz="1200">
                <a:solidFill>
                  <a:srgbClr val="000000"/>
                </a:solidFill>
              </a:rPr>
              <a:pPr/>
              <a:t>2</a:t>
            </a:fld>
            <a:endParaRPr lang="en-GB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3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BCF2EAE0-F0CB-468A-9C26-F1A249265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33670C0-CF94-4EA5-A999-F12426C4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B474F48E-FD73-46A8-B08E-0D8C2D188075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B79733-1D23-485C-A83E-A9EE7EF521B4}" type="slidenum">
              <a:rPr lang="en-GB" altLang="en-US" sz="1200">
                <a:solidFill>
                  <a:srgbClr val="000000"/>
                </a:solidFill>
              </a:rPr>
              <a:pPr/>
              <a:t>3</a:t>
            </a:fld>
            <a:endParaRPr lang="en-GB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3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BCF2EAE0-F0CB-468A-9C26-F1A249265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33670C0-CF94-4EA5-A999-F12426C4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B474F48E-FD73-46A8-B08E-0D8C2D188075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B79733-1D23-485C-A83E-A9EE7EF521B4}" type="slidenum">
              <a:rPr lang="en-GB" altLang="en-US" sz="1200">
                <a:solidFill>
                  <a:srgbClr val="000000"/>
                </a:solidFill>
              </a:rPr>
              <a:pPr/>
              <a:t>4</a:t>
            </a:fld>
            <a:endParaRPr lang="en-GB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0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BCF2EAE0-F0CB-468A-9C26-F1A249265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33670C0-CF94-4EA5-A999-F12426C4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B474F48E-FD73-46A8-B08E-0D8C2D188075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B79733-1D23-485C-A83E-A9EE7EF521B4}" type="slidenum">
              <a:rPr lang="en-GB" altLang="en-US" sz="1200">
                <a:solidFill>
                  <a:srgbClr val="000000"/>
                </a:solidFill>
              </a:rPr>
              <a:pPr/>
              <a:t>5</a:t>
            </a:fld>
            <a:endParaRPr lang="en-GB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6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BCF2EAE0-F0CB-468A-9C26-F1A249265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33670C0-CF94-4EA5-A999-F12426C4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B474F48E-FD73-46A8-B08E-0D8C2D188075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B79733-1D23-485C-A83E-A9EE7EF521B4}" type="slidenum">
              <a:rPr lang="en-GB" altLang="en-US" sz="1200">
                <a:solidFill>
                  <a:srgbClr val="000000"/>
                </a:solidFill>
              </a:rPr>
              <a:pPr/>
              <a:t>6</a:t>
            </a:fld>
            <a:endParaRPr lang="en-GB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5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3550"/>
            <a:ext cx="10356851" cy="1430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ABC66DE-7703-4E1F-9E31-A597087FC5E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716589-73E3-4278-AC08-8A6EF372D84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FD10EB-80E6-4169-B5C3-5E6E10AE432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F81E6-8D8F-4998-89C3-01CFF0AD75A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670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            Subject Name: Data Analytics Excel Tableau            Subject Code: </a:t>
            </a:r>
            <a:r>
              <a:rPr lang="en-US" sz="20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BCS01T1001</a:t>
            </a:r>
            <a:r>
              <a:rPr lang="en-US" altLang="zh-CN" sz="20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685537-A6E8-4FD9-AFFF-C20D3D261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7"/>
            <a:ext cx="1504949" cy="942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DFACBF-E8AE-46BC-94C7-387416C01B08}"/>
              </a:ext>
            </a:extLst>
          </p:cNvPr>
          <p:cNvSpPr txBox="1"/>
          <p:nvPr/>
        </p:nvSpPr>
        <p:spPr>
          <a:xfrm>
            <a:off x="297713" y="1368230"/>
            <a:ext cx="110317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Topic Name</a:t>
            </a:r>
            <a:r>
              <a:rPr lang="en-US" sz="3200" b="1" u="sng" dirty="0">
                <a:sym typeface="Wingdings" panose="05000000000000000000" pitchFamily="2" charset="2"/>
              </a:rPr>
              <a:t> Histogram</a:t>
            </a:r>
            <a:endParaRPr lang="en-US" sz="3200" b="1" u="sng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F9CF725-B66A-46A6-A464-3FEEE53CC457}"/>
              </a:ext>
            </a:extLst>
          </p:cNvPr>
          <p:cNvSpPr txBox="1">
            <a:spLocks/>
          </p:cNvSpPr>
          <p:nvPr/>
        </p:nvSpPr>
        <p:spPr>
          <a:xfrm>
            <a:off x="200297" y="2001572"/>
            <a:ext cx="11730446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u="sng" dirty="0">
                <a:solidFill>
                  <a:schemeClr val="tx1"/>
                </a:solidFill>
              </a:rPr>
              <a:t>Programme Name: B.Tech. (CSE)</a:t>
            </a:r>
          </a:p>
          <a:p>
            <a:pPr marL="0" indent="0" algn="ctr">
              <a:buNone/>
            </a:pPr>
            <a:r>
              <a:rPr lang="en-US" sz="3600" b="1" u="sng" dirty="0">
                <a:solidFill>
                  <a:schemeClr val="tx1"/>
                </a:solidFill>
              </a:rPr>
              <a:t>Section: 7</a:t>
            </a:r>
          </a:p>
          <a:p>
            <a:pPr marL="0" indent="0" algn="ctr">
              <a:buNone/>
            </a:pPr>
            <a:endParaRPr lang="en-US" sz="36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35F5B34-31EF-480B-A482-F0A5CCCE7334}"/>
              </a:ext>
            </a:extLst>
          </p:cNvPr>
          <p:cNvSpPr txBox="1">
            <a:spLocks/>
          </p:cNvSpPr>
          <p:nvPr/>
        </p:nvSpPr>
        <p:spPr>
          <a:xfrm>
            <a:off x="438913" y="3041740"/>
            <a:ext cx="5248655" cy="31700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IN" sz="2800" b="1" i="1" u="sng" dirty="0"/>
              <a:t>NAME</a:t>
            </a:r>
            <a:r>
              <a:rPr lang="en-IN" sz="2000" b="1" i="1" u="sng" dirty="0"/>
              <a:t>:-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ROUNAK KUMAR(21SCSE1010515)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PUSHKAR AASHISH (21SCSE1010769)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SHIVAM DWIVEDI(21SCSE1010662)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CHANDNI KUMARI (21SCSE1011346)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SAURABH SAH (21SCSE1011305)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2800" b="1" i="1" u="sng" dirty="0"/>
              <a:t>Group Number</a:t>
            </a:r>
            <a:r>
              <a:rPr lang="en-IN" sz="2000" b="1" i="1" u="sng" dirty="0"/>
              <a:t>: </a:t>
            </a:r>
            <a:r>
              <a:rPr lang="en-IN" sz="2800" b="1" i="1" u="sng" dirty="0"/>
              <a:t>1</a:t>
            </a:r>
            <a:endParaRPr lang="en-IN" sz="2000" b="1" i="1" u="sng" dirty="0"/>
          </a:p>
          <a:p>
            <a:pPr marL="0" indent="0">
              <a:buNone/>
              <a:defRPr/>
            </a:pPr>
            <a:endParaRPr lang="en-I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DAB1B5-0826-4683-84CF-4BBA80A9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165" y="-13321"/>
            <a:ext cx="1504949" cy="942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C4210D-5A93-461E-AAB7-ECF71F27682B}"/>
              </a:ext>
            </a:extLst>
          </p:cNvPr>
          <p:cNvSpPr txBox="1"/>
          <p:nvPr/>
        </p:nvSpPr>
        <p:spPr>
          <a:xfrm>
            <a:off x="3418026" y="983541"/>
            <a:ext cx="535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CAT-3 </a:t>
            </a:r>
            <a:r>
              <a:rPr lang="en-US" sz="2800" b="1" i="1" u="sng" dirty="0"/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5EA2A-FDAF-41FB-8C9C-CF8C79622F0F}"/>
              </a:ext>
            </a:extLst>
          </p:cNvPr>
          <p:cNvSpPr txBox="1"/>
          <p:nvPr/>
        </p:nvSpPr>
        <p:spPr>
          <a:xfrm>
            <a:off x="7442200" y="3429000"/>
            <a:ext cx="3887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SUBMITTED TO</a:t>
            </a:r>
            <a:r>
              <a:rPr lang="en-US" b="1" dirty="0"/>
              <a:t>:-</a:t>
            </a:r>
          </a:p>
          <a:p>
            <a:r>
              <a:rPr lang="en-US" b="1" dirty="0"/>
              <a:t>DR. BHARAT BHUSHAN SIR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62094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93912">
        <p15:prstTrans prst="curtains"/>
      </p:transition>
    </mc:Choice>
    <mc:Fallback xmlns="">
      <p:transition spd="slow" advTm="939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3" grpId="0"/>
      <p:bldP spid="6" grpId="0"/>
    </p:bldLst>
  </p:timing>
  <p:extLst>
    <p:ext uri="{3A86A75C-4F4B-4683-9AE1-C65F6400EC91}">
      <p14:laserTraceLst xmlns:p14="http://schemas.microsoft.com/office/powerpoint/2010/main">
        <p14:tracePtLst>
          <p14:tracePt t="889" x="3432175" y="2957513"/>
          <p14:tracePt t="897" x="3441700" y="2957513"/>
          <p14:tracePt t="905" x="3449638" y="2957513"/>
          <p14:tracePt t="1144" x="3441700" y="2957513"/>
          <p14:tracePt t="1240" x="3432175" y="2957513"/>
          <p14:tracePt t="1248" x="3424238" y="2957513"/>
          <p14:tracePt t="1257" x="3414713" y="2957513"/>
          <p14:tracePt t="1264" x="3406775" y="2957513"/>
          <p14:tracePt t="1272" x="3398838" y="2949575"/>
          <p14:tracePt t="1408" x="3389313" y="2940050"/>
          <p14:tracePt t="1424" x="3373438" y="2932113"/>
          <p14:tracePt t="1432" x="3355975" y="2922588"/>
          <p14:tracePt t="1441" x="3355975" y="2914650"/>
          <p14:tracePt t="1448" x="3348038" y="2906713"/>
          <p14:tracePt t="1457" x="3322638" y="2897188"/>
          <p14:tracePt t="1464" x="3322638" y="2889250"/>
          <p14:tracePt t="1473" x="3313113" y="2881313"/>
          <p14:tracePt t="1480" x="3305175" y="2881313"/>
          <p14:tracePt t="1624" x="3297238" y="2881313"/>
          <p14:tracePt t="1632" x="3287713" y="2881313"/>
          <p14:tracePt t="1953" x="3279775" y="2881313"/>
          <p14:tracePt t="1960" x="3270250" y="2881313"/>
          <p14:tracePt t="1973" x="3262313" y="2881313"/>
          <p14:tracePt t="1984" x="3236913" y="2881313"/>
          <p14:tracePt t="1992" x="3228975" y="2881313"/>
          <p14:tracePt t="2153" x="3244850" y="2881313"/>
          <p14:tracePt t="2160" x="3287713" y="2881313"/>
          <p14:tracePt t="2168" x="3373438" y="2881313"/>
          <p14:tracePt t="2176" x="3432175" y="2897188"/>
          <p14:tracePt t="2184" x="3533775" y="2914650"/>
          <p14:tracePt t="2192" x="3636963" y="2922588"/>
          <p14:tracePt t="2200" x="3738563" y="2932113"/>
          <p14:tracePt t="2208" x="3865563" y="2932113"/>
          <p14:tracePt t="2216" x="3951288" y="2957513"/>
          <p14:tracePt t="2225" x="4052888" y="2965450"/>
          <p14:tracePt t="2233" x="4154488" y="2990850"/>
          <p14:tracePt t="2241" x="4240213" y="3025775"/>
          <p14:tracePt t="2248" x="4332288" y="3041650"/>
          <p14:tracePt t="2257" x="4392613" y="3067050"/>
          <p14:tracePt t="2264" x="4460875" y="3076575"/>
          <p14:tracePt t="2273" x="4486275" y="3076575"/>
          <p14:tracePt t="2280" x="4519613" y="3084513"/>
          <p14:tracePt t="2288" x="4545013" y="3084513"/>
          <p14:tracePt t="2296" x="4554538" y="3084513"/>
          <p14:tracePt t="2305" x="4587875" y="3084513"/>
          <p14:tracePt t="2312" x="4595813" y="3084513"/>
          <p14:tracePt t="2320" x="4630738" y="3084513"/>
          <p14:tracePt t="2328" x="4664075" y="3084513"/>
          <p14:tracePt t="2337" x="4706938" y="3076575"/>
          <p14:tracePt t="2344" x="4765675" y="3051175"/>
          <p14:tracePt t="2353" x="4818063" y="3041650"/>
          <p14:tracePt t="2360" x="4859338" y="3025775"/>
          <p14:tracePt t="2368" x="4910138" y="3016250"/>
          <p14:tracePt t="2376" x="4945063" y="3000375"/>
          <p14:tracePt t="2384" x="4970463" y="2982913"/>
          <p14:tracePt t="2392" x="4987925" y="2974975"/>
          <p14:tracePt t="2417" x="4987925" y="2965450"/>
          <p14:tracePt t="2440" x="4987925" y="2949575"/>
          <p14:tracePt t="2448" x="4987925" y="2940050"/>
          <p14:tracePt t="2458" x="4987925" y="2922588"/>
          <p14:tracePt t="2464" x="4987925" y="2906713"/>
          <p14:tracePt t="2473" x="4987925" y="2881313"/>
          <p14:tracePt t="2481" x="4987925" y="2863850"/>
          <p14:tracePt t="2489" x="4987925" y="2838450"/>
          <p14:tracePt t="2496" x="4978400" y="2820988"/>
          <p14:tracePt t="2504" x="4978400" y="2805113"/>
          <p14:tracePt t="2512" x="4970463" y="2795588"/>
          <p14:tracePt t="2521" x="4970463" y="2778125"/>
          <p14:tracePt t="2537" x="4962525" y="2762250"/>
          <p14:tracePt t="2544" x="4945063" y="2752725"/>
          <p14:tracePt t="2552" x="4945063" y="2744788"/>
          <p14:tracePt t="2560" x="4935538" y="2736850"/>
          <p14:tracePt t="2576" x="4927600" y="2727325"/>
          <p14:tracePt t="2592" x="4927600" y="2719388"/>
          <p14:tracePt t="2600" x="4910138" y="2719388"/>
          <p14:tracePt t="2608" x="4894263" y="2701925"/>
          <p14:tracePt t="2617" x="4868863" y="2686050"/>
          <p14:tracePt t="2624" x="4851400" y="2676525"/>
          <p14:tracePt t="2632" x="4826000" y="2651125"/>
          <p14:tracePt t="2640" x="4808538" y="2643188"/>
          <p14:tracePt t="2648" x="4800600" y="2643188"/>
          <p14:tracePt t="2657" x="4765675" y="2625725"/>
          <p14:tracePt t="2664" x="4757738" y="2617788"/>
          <p14:tracePt t="2673" x="4732338" y="2600325"/>
          <p14:tracePt t="2680" x="4706938" y="2582863"/>
          <p14:tracePt t="2689" x="4681538" y="2582863"/>
          <p14:tracePt t="2696" x="4656138" y="2566988"/>
          <p14:tracePt t="2704" x="4638675" y="2557463"/>
          <p14:tracePt t="2713" x="4621213" y="2541588"/>
          <p14:tracePt t="2721" x="4613275" y="2541588"/>
          <p14:tracePt t="2729" x="4587875" y="2532063"/>
          <p14:tracePt t="2736" x="4562475" y="2524125"/>
          <p14:tracePt t="2744" x="4529138" y="2506663"/>
          <p14:tracePt t="2753" x="4494213" y="2498725"/>
          <p14:tracePt t="2760" x="4460875" y="2498725"/>
          <p14:tracePt t="2769" x="4425950" y="2489200"/>
          <p14:tracePt t="2776" x="4418013" y="2481263"/>
          <p14:tracePt t="2784" x="4392613" y="2481263"/>
          <p14:tracePt t="2792" x="4367213" y="2481263"/>
          <p14:tracePt t="2801" x="4332288" y="2463800"/>
          <p14:tracePt t="2808" x="4291013" y="2463800"/>
          <p14:tracePt t="2817" x="4256088" y="2455863"/>
          <p14:tracePt t="2824" x="4205288" y="2455863"/>
          <p14:tracePt t="2832" x="4171950" y="2447925"/>
          <p14:tracePt t="2840" x="4129088" y="2447925"/>
          <p14:tracePt t="2848" x="4070350" y="2447925"/>
          <p14:tracePt t="2857" x="4035425" y="2447925"/>
          <p14:tracePt t="2864" x="3992563" y="2447925"/>
          <p14:tracePt t="2873" x="3959225" y="2447925"/>
          <p14:tracePt t="2880" x="3916363" y="2447925"/>
          <p14:tracePt t="2889" x="3908425" y="2447925"/>
          <p14:tracePt t="2897" x="3873500" y="2447925"/>
          <p14:tracePt t="2904" x="3857625" y="2447925"/>
          <p14:tracePt t="2912" x="3848100" y="2447925"/>
          <p14:tracePt t="2921" x="3840163" y="2447925"/>
          <p14:tracePt t="2928" x="3832225" y="2447925"/>
          <p14:tracePt t="2939" x="3806825" y="2447925"/>
          <p14:tracePt t="2946" x="3789363" y="2447925"/>
          <p14:tracePt t="2953" x="3771900" y="2447925"/>
          <p14:tracePt t="2961" x="3738563" y="2455863"/>
          <p14:tracePt t="2973" x="3687763" y="2473325"/>
          <p14:tracePt t="2976" x="3627438" y="2489200"/>
          <p14:tracePt t="2984" x="3594100" y="2506663"/>
          <p14:tracePt t="2992" x="3551238" y="2516188"/>
          <p14:tracePt t="3001" x="3500438" y="2524125"/>
          <p14:tracePt t="3008" x="3457575" y="2532063"/>
          <p14:tracePt t="3016" x="3432175" y="2549525"/>
          <p14:tracePt t="3024" x="3389313" y="2557463"/>
          <p14:tracePt t="3032" x="3363913" y="2557463"/>
          <p14:tracePt t="3040" x="3348038" y="2566988"/>
          <p14:tracePt t="3057" x="3338513" y="2566988"/>
          <p14:tracePt t="3112" x="3322638" y="2574925"/>
          <p14:tracePt t="3120" x="3297238" y="2574925"/>
          <p14:tracePt t="3128" x="3279775" y="2574925"/>
          <p14:tracePt t="3137" x="3254375" y="2592388"/>
          <p14:tracePt t="3144" x="3211513" y="2600325"/>
          <p14:tracePt t="3152" x="3194050" y="2608263"/>
          <p14:tracePt t="3160" x="3168650" y="2608263"/>
          <p14:tracePt t="3368" x="3160713" y="2617788"/>
          <p14:tracePt t="3392" x="3152775" y="2625725"/>
          <p14:tracePt t="3473" x="3152775" y="2633663"/>
          <p14:tracePt t="3480" x="3152775" y="2660650"/>
          <p14:tracePt t="3489" x="3152775" y="2668588"/>
          <p14:tracePt t="3496" x="3152775" y="2693988"/>
          <p14:tracePt t="3505" x="3152775" y="2727325"/>
          <p14:tracePt t="3512" x="3152775" y="2744788"/>
          <p14:tracePt t="3521" x="3168650" y="2795588"/>
          <p14:tracePt t="3528" x="3194050" y="2830513"/>
          <p14:tracePt t="3536" x="3228975" y="2863850"/>
          <p14:tracePt t="3544" x="3279775" y="2914650"/>
          <p14:tracePt t="3553" x="3322638" y="2957513"/>
          <p14:tracePt t="3560" x="3355975" y="2990850"/>
          <p14:tracePt t="3568" x="3398838" y="3025775"/>
          <p14:tracePt t="3576" x="3414713" y="3041650"/>
          <p14:tracePt t="3584" x="3441700" y="3051175"/>
          <p14:tracePt t="3592" x="3467100" y="3067050"/>
          <p14:tracePt t="3601" x="3508375" y="3101975"/>
          <p14:tracePt t="3608" x="3533775" y="3109913"/>
          <p14:tracePt t="3616" x="3576638" y="3135313"/>
          <p14:tracePt t="3624" x="3627438" y="3160713"/>
          <p14:tracePt t="3632" x="3662363" y="3170238"/>
          <p14:tracePt t="3640" x="3729038" y="3203575"/>
          <p14:tracePt t="3648" x="3771900" y="3211513"/>
          <p14:tracePt t="3656" x="3814763" y="3221038"/>
          <p14:tracePt t="3665" x="3865563" y="3246438"/>
          <p14:tracePt t="3672" x="3916363" y="3254375"/>
          <p14:tracePt t="3680" x="3959225" y="3271838"/>
          <p14:tracePt t="3689" x="4017963" y="3289300"/>
          <p14:tracePt t="3696" x="4070350" y="3297238"/>
          <p14:tracePt t="3705" x="4129088" y="3314700"/>
          <p14:tracePt t="3712" x="4205288" y="3340100"/>
          <p14:tracePt t="3721" x="4265613" y="3355975"/>
          <p14:tracePt t="3728" x="4324350" y="3373438"/>
          <p14:tracePt t="3739" x="4384675" y="3390900"/>
          <p14:tracePt t="3744" x="4460875" y="3390900"/>
          <p14:tracePt t="3754" x="4529138" y="3398838"/>
          <p14:tracePt t="3760" x="4613275" y="3408363"/>
          <p14:tracePt t="3768" x="4706938" y="3424238"/>
          <p14:tracePt t="3776" x="4818063" y="3459163"/>
          <p14:tracePt t="3785" x="4919663" y="3459163"/>
          <p14:tracePt t="3792" x="5029200" y="3459163"/>
          <p14:tracePt t="3801" x="5140325" y="3459163"/>
          <p14:tracePt t="3808" x="5241925" y="3459163"/>
          <p14:tracePt t="3816" x="5343525" y="3459163"/>
          <p14:tracePt t="3825" x="5429250" y="3459163"/>
          <p14:tracePt t="3833" x="5513388" y="3459163"/>
          <p14:tracePt t="3840" x="5607050" y="3459163"/>
          <p14:tracePt t="3849" x="5667375" y="3459163"/>
          <p14:tracePt t="3857" x="5743575" y="3459163"/>
          <p14:tracePt t="3864" x="5786438" y="3459163"/>
          <p14:tracePt t="3873" x="5827713" y="3459163"/>
          <p14:tracePt t="3881" x="5870575" y="3459163"/>
          <p14:tracePt t="3889" x="5905500" y="3459163"/>
          <p14:tracePt t="3897" x="5913438" y="3467100"/>
          <p14:tracePt t="3905" x="5930900" y="3467100"/>
          <p14:tracePt t="3921" x="5938838" y="3467100"/>
          <p14:tracePt t="4177" x="5964238" y="3467100"/>
          <p14:tracePt t="4184" x="5981700" y="3467100"/>
          <p14:tracePt t="4208" x="5989638" y="3459163"/>
          <p14:tracePt t="4216" x="5997575" y="3459163"/>
          <p14:tracePt t="4240" x="6007100" y="3459163"/>
          <p14:tracePt t="4248" x="6024563" y="3459163"/>
          <p14:tracePt t="4273" x="6032500" y="3459163"/>
          <p14:tracePt t="4288" x="6057900" y="3459163"/>
          <p14:tracePt t="4306" x="6091238" y="3467100"/>
          <p14:tracePt t="4313" x="6116638" y="3467100"/>
          <p14:tracePt t="4321" x="6159500" y="3475038"/>
          <p14:tracePt t="4328" x="6227763" y="3475038"/>
          <p14:tracePt t="4336" x="6303963" y="3492500"/>
          <p14:tracePt t="4344" x="6389688" y="3492500"/>
          <p14:tracePt t="4353" x="6473825" y="3492500"/>
          <p14:tracePt t="4361" x="6559550" y="3492500"/>
          <p14:tracePt t="4370" x="6635750" y="3492500"/>
          <p14:tracePt t="4376" x="6719888" y="3492500"/>
          <p14:tracePt t="4384" x="6762750" y="3492500"/>
          <p14:tracePt t="4392" x="6838950" y="3484563"/>
          <p14:tracePt t="4400" x="6864350" y="3484563"/>
          <p14:tracePt t="4408" x="6899275" y="3475038"/>
          <p14:tracePt t="4417" x="6932613" y="3459163"/>
          <p14:tracePt t="4424" x="6967538" y="3449638"/>
          <p14:tracePt t="4432" x="7000875" y="3441700"/>
          <p14:tracePt t="4440" x="7034213" y="3433763"/>
          <p14:tracePt t="4448" x="7085013" y="3416300"/>
          <p14:tracePt t="4464" x="7119938" y="3408363"/>
          <p14:tracePt t="4472" x="7137400" y="3398838"/>
          <p14:tracePt t="4480" x="7153275" y="3390900"/>
          <p14:tracePt t="4489" x="7178675" y="3390900"/>
          <p14:tracePt t="4496" x="7213600" y="3373438"/>
          <p14:tracePt t="4505" x="7229475" y="3365500"/>
          <p14:tracePt t="4512" x="7256463" y="3355975"/>
          <p14:tracePt t="4520" x="7272338" y="3348038"/>
          <p14:tracePt t="4528" x="7315200" y="3322638"/>
          <p14:tracePt t="4538" x="7348538" y="3314700"/>
          <p14:tracePt t="4544" x="7400925" y="3289300"/>
          <p14:tracePt t="4552" x="7416800" y="3279775"/>
          <p14:tracePt t="4560" x="7451725" y="3271838"/>
          <p14:tracePt t="4568" x="7467600" y="3263900"/>
          <p14:tracePt t="4576" x="7493000" y="3246438"/>
          <p14:tracePt t="4585" x="7510463" y="3238500"/>
          <p14:tracePt t="4592" x="7518400" y="3238500"/>
          <p14:tracePt t="4616" x="7527925" y="3238500"/>
          <p14:tracePt t="4624" x="7553325" y="3228975"/>
          <p14:tracePt t="4649" x="7561263" y="3221038"/>
          <p14:tracePt t="5888" x="7561263" y="3211513"/>
          <p14:tracePt t="5993" x="7553325" y="3211513"/>
          <p14:tracePt t="6248" x="7545388" y="3211513"/>
          <p14:tracePt t="6256" x="7535863" y="3211513"/>
          <p14:tracePt t="6281" x="7527925" y="3211513"/>
          <p14:tracePt t="6296" x="7518400" y="3211513"/>
          <p14:tracePt t="6321" x="7502525" y="3211513"/>
          <p14:tracePt t="6329" x="7485063" y="3211513"/>
          <p14:tracePt t="6337" x="7459663" y="3211513"/>
          <p14:tracePt t="6344" x="7434263" y="3221038"/>
          <p14:tracePt t="6353" x="7416800" y="3221038"/>
          <p14:tracePt t="6360" x="7408863" y="3221038"/>
          <p14:tracePt t="6369" x="7391400" y="3221038"/>
          <p14:tracePt t="6513" x="7373938" y="3228975"/>
          <p14:tracePt t="6528" x="7358063" y="3228975"/>
          <p14:tracePt t="6537" x="7348538" y="3228975"/>
          <p14:tracePt t="6544" x="7323138" y="3246438"/>
          <p14:tracePt t="6553" x="7307263" y="3246438"/>
          <p14:tracePt t="6560" x="7264400" y="3246438"/>
          <p14:tracePt t="6569" x="7246938" y="3246438"/>
          <p14:tracePt t="6576" x="7221538" y="3254375"/>
          <p14:tracePt t="6585" x="7188200" y="3254375"/>
          <p14:tracePt t="6593" x="7153275" y="3263900"/>
          <p14:tracePt t="6601" x="7112000" y="3271838"/>
          <p14:tracePt t="6608" x="7069138" y="3271838"/>
          <p14:tracePt t="6617" x="6992938" y="3279775"/>
          <p14:tracePt t="6624" x="6915150" y="3297238"/>
          <p14:tracePt t="6632" x="6873875" y="3297238"/>
          <p14:tracePt t="6640" x="6831013" y="3297238"/>
          <p14:tracePt t="6649" x="6805613" y="3305175"/>
          <p14:tracePt t="6656" x="6770688" y="3314700"/>
          <p14:tracePt t="6664" x="6754813" y="3314700"/>
          <p14:tracePt t="6672" x="6737350" y="3314700"/>
          <p14:tracePt t="6680" x="6711950" y="3314700"/>
          <p14:tracePt t="6704" x="6704013" y="3314700"/>
          <p14:tracePt t="6712" x="6694488" y="3314700"/>
          <p14:tracePt t="6720" x="6669088" y="3314700"/>
          <p14:tracePt t="6728" x="6626225" y="3314700"/>
          <p14:tracePt t="6737" x="6584950" y="3314700"/>
          <p14:tracePt t="6744" x="6542088" y="3314700"/>
          <p14:tracePt t="6753" x="6499225" y="3314700"/>
          <p14:tracePt t="6760" x="6423025" y="3314700"/>
          <p14:tracePt t="6769" x="6364288" y="3314700"/>
          <p14:tracePt t="6776" x="6321425" y="3314700"/>
          <p14:tracePt t="6784" x="6278563" y="3314700"/>
          <p14:tracePt t="6792" x="6253163" y="3314700"/>
          <p14:tracePt t="6800" x="6227763" y="3314700"/>
          <p14:tracePt t="6809" x="6210300" y="3314700"/>
          <p14:tracePt t="6817" x="6194425" y="3314700"/>
          <p14:tracePt t="6833" x="6184900" y="3314700"/>
          <p14:tracePt t="6848" x="6176963" y="3314700"/>
          <p14:tracePt t="6864" x="6159500" y="3314700"/>
          <p14:tracePt t="6872" x="6134100" y="3305175"/>
          <p14:tracePt t="6881" x="6100763" y="3297238"/>
          <p14:tracePt t="6888" x="6091238" y="3297238"/>
          <p14:tracePt t="6896" x="6075363" y="3289300"/>
          <p14:tracePt t="6904" x="6049963" y="3289300"/>
          <p14:tracePt t="6912" x="6040438" y="3289300"/>
          <p14:tracePt t="6920" x="6024563" y="3289300"/>
          <p14:tracePt t="6928" x="6024563" y="3279775"/>
          <p14:tracePt t="7104" x="6015038" y="3279775"/>
          <p14:tracePt t="7112" x="6007100" y="3279775"/>
          <p14:tracePt t="7120" x="5997575" y="3279775"/>
          <p14:tracePt t="7136" x="5989638" y="3279775"/>
          <p14:tracePt t="7393" x="5981700" y="3279775"/>
          <p14:tracePt t="7400" x="5964238" y="3279775"/>
          <p14:tracePt t="7409" x="5956300" y="3279775"/>
          <p14:tracePt t="7480" x="5946775" y="3279775"/>
          <p14:tracePt t="7488" x="5938838" y="3279775"/>
          <p14:tracePt t="7497" x="5905500" y="3297238"/>
          <p14:tracePt t="7505" x="5895975" y="3305175"/>
          <p14:tracePt t="7520" x="5888038" y="3305175"/>
          <p14:tracePt t="7560" x="5888038" y="3314700"/>
          <p14:tracePt t="7576" x="5880100" y="3322638"/>
          <p14:tracePt t="7585" x="5870575" y="3322638"/>
          <p14:tracePt t="7953" x="5870575" y="3330575"/>
          <p14:tracePt t="7961" x="5862638" y="3348038"/>
          <p14:tracePt t="7969" x="5853113" y="3348038"/>
          <p14:tracePt t="8240" x="5845175" y="3365500"/>
          <p14:tracePt t="17745" x="5845175" y="3373438"/>
          <p14:tracePt t="19801" x="5811838" y="3373438"/>
          <p14:tracePt t="19809" x="5811838" y="3365500"/>
          <p14:tracePt t="19816" x="5802313" y="3355975"/>
          <p14:tracePt t="19825" x="5794375" y="3322638"/>
          <p14:tracePt t="19832" x="5794375" y="3289300"/>
          <p14:tracePt t="19841" x="5768975" y="3246438"/>
          <p14:tracePt t="19848" x="5751513" y="3195638"/>
          <p14:tracePt t="19856" x="5743575" y="3135313"/>
          <p14:tracePt t="19864" x="5700713" y="3041650"/>
          <p14:tracePt t="19872" x="5649913" y="2965450"/>
          <p14:tracePt t="19880" x="5607050" y="2881313"/>
          <p14:tracePt t="19889" x="5522913" y="2762250"/>
          <p14:tracePt t="19896" x="5421313" y="2617788"/>
          <p14:tracePt t="19905" x="5310188" y="2506663"/>
          <p14:tracePt t="19912" x="5208588" y="2405063"/>
          <p14:tracePt t="19921" x="5097463" y="2293938"/>
          <p14:tracePt t="19929" x="4962525" y="2217738"/>
          <p14:tracePt t="19936" x="4859338" y="2141538"/>
          <p14:tracePt t="19944" x="4724400" y="2047875"/>
          <p14:tracePt t="19953" x="4605338" y="1989138"/>
          <p14:tracePt t="19960" x="4486275" y="1946275"/>
          <p14:tracePt t="19968" x="4384675" y="1895475"/>
          <p14:tracePt t="19976" x="4281488" y="1878013"/>
          <p14:tracePt t="19984" x="4205288" y="1870075"/>
          <p14:tracePt t="19992" x="4129088" y="1844675"/>
          <p14:tracePt t="20000" x="4086225" y="1835150"/>
          <p14:tracePt t="20009" x="4060825" y="1835150"/>
          <p14:tracePt t="20016" x="4052888" y="1835150"/>
          <p14:tracePt t="20025" x="4044950" y="1835150"/>
          <p14:tracePt t="20032" x="4027488" y="1835150"/>
          <p14:tracePt t="20041" x="3992563" y="1835150"/>
          <p14:tracePt t="20048" x="3951288" y="1835150"/>
          <p14:tracePt t="20057" x="3890963" y="1835150"/>
          <p14:tracePt t="20064" x="3822700" y="1835150"/>
          <p14:tracePt t="20074" x="3721100" y="1835150"/>
          <p14:tracePt t="20081" x="3636963" y="1835150"/>
          <p14:tracePt t="20089" x="3559175" y="1844675"/>
          <p14:tracePt t="20096" x="3500438" y="1860550"/>
          <p14:tracePt t="20104" x="3414713" y="1895475"/>
          <p14:tracePt t="20112" x="3348038" y="1911350"/>
          <p14:tracePt t="20121" x="3287713" y="1946275"/>
          <p14:tracePt t="20128" x="3236913" y="1963738"/>
          <p14:tracePt t="20137" x="3194050" y="1979613"/>
          <p14:tracePt t="20144" x="3143250" y="2014538"/>
          <p14:tracePt t="20152" x="3092450" y="2055813"/>
          <p14:tracePt t="20160" x="3049588" y="2090738"/>
          <p14:tracePt t="20169" x="3008313" y="2159000"/>
          <p14:tracePt t="20176" x="2990850" y="2260600"/>
          <p14:tracePt t="20184" x="2955925" y="2371725"/>
          <p14:tracePt t="20193" x="2940050" y="2498725"/>
          <p14:tracePt t="20200" x="2930525" y="2617788"/>
          <p14:tracePt t="20208" x="2930525" y="2727325"/>
          <p14:tracePt t="20216" x="2930525" y="2813050"/>
          <p14:tracePt t="20224" x="2930525" y="2871788"/>
          <p14:tracePt t="20232" x="2930525" y="2932113"/>
          <p14:tracePt t="20242" x="2930525" y="2957513"/>
          <p14:tracePt t="20248" x="2940050" y="2982913"/>
          <p14:tracePt t="20257" x="2947988" y="3000375"/>
          <p14:tracePt t="20265" x="2955925" y="3033713"/>
          <p14:tracePt t="20273" x="2955925" y="3041650"/>
          <p14:tracePt t="20280" x="2973388" y="3067050"/>
          <p14:tracePt t="20289" x="2990850" y="3084513"/>
          <p14:tracePt t="20296" x="2998788" y="3094038"/>
          <p14:tracePt t="20306" x="3016250" y="3109913"/>
          <p14:tracePt t="20312" x="3041650" y="3135313"/>
          <p14:tracePt t="20321" x="3092450" y="3178175"/>
          <p14:tracePt t="20328" x="3160713" y="3203575"/>
          <p14:tracePt t="20336" x="3219450" y="3238500"/>
          <p14:tracePt t="20344" x="3270250" y="3271838"/>
          <p14:tracePt t="20353" x="3330575" y="3289300"/>
          <p14:tracePt t="20360" x="3381375" y="3305175"/>
          <p14:tracePt t="20369" x="3424238" y="3314700"/>
          <p14:tracePt t="20376" x="3475038" y="3330575"/>
          <p14:tracePt t="20384" x="3500438" y="3330575"/>
          <p14:tracePt t="20392" x="3533775" y="3330575"/>
          <p14:tracePt t="20401" x="3568700" y="3348038"/>
          <p14:tracePt t="20408" x="3586163" y="3348038"/>
          <p14:tracePt t="20417" x="3602038" y="3355975"/>
          <p14:tracePt t="20425" x="3627438" y="3355975"/>
          <p14:tracePt t="20432" x="3670300" y="3355975"/>
          <p14:tracePt t="20441" x="3713163" y="3355975"/>
          <p14:tracePt t="20448" x="3756025" y="3355975"/>
          <p14:tracePt t="20457" x="3806825" y="3355975"/>
          <p14:tracePt t="20464" x="3848100" y="3355975"/>
          <p14:tracePt t="20473" x="3890963" y="3355975"/>
          <p14:tracePt t="20480" x="3925888" y="3348038"/>
          <p14:tracePt t="20489" x="3967163" y="3340100"/>
          <p14:tracePt t="20496" x="4002088" y="3330575"/>
          <p14:tracePt t="20505" x="4044950" y="3305175"/>
          <p14:tracePt t="20512" x="4060825" y="3297238"/>
          <p14:tracePt t="20528" x="4078288" y="3297238"/>
          <p14:tracePt t="20536" x="4086225" y="3289300"/>
          <p14:tracePt t="20560" x="4095750" y="3279775"/>
          <p14:tracePt t="20568" x="4103688" y="3271838"/>
          <p14:tracePt t="20584" x="4111625" y="3263900"/>
          <p14:tracePt t="20600" x="4129088" y="3246438"/>
          <p14:tracePt t="20609" x="4137025" y="3238500"/>
          <p14:tracePt t="20626" x="4146550" y="3228975"/>
          <p14:tracePt t="21377" x="4154488" y="3228975"/>
          <p14:tracePt t="21385" x="4154488" y="3238500"/>
          <p14:tracePt t="21392" x="4154488" y="3254375"/>
          <p14:tracePt t="21401" x="4154488" y="3271838"/>
          <p14:tracePt t="21408" x="4154488" y="3305175"/>
          <p14:tracePt t="21416" x="4154488" y="3330575"/>
          <p14:tracePt t="21424" x="4154488" y="3373438"/>
          <p14:tracePt t="21432" x="4154488" y="3441700"/>
          <p14:tracePt t="21440" x="4154488" y="3484563"/>
          <p14:tracePt t="21448" x="4162425" y="3509963"/>
          <p14:tracePt t="21457" x="4171950" y="3568700"/>
          <p14:tracePt t="21464" x="4171950" y="3586163"/>
          <p14:tracePt t="21473" x="4179888" y="3603625"/>
          <p14:tracePt t="21480" x="4179888" y="3611563"/>
          <p14:tracePt t="21785" x="4179888" y="3619500"/>
          <p14:tracePt t="21817" x="4162425" y="3619500"/>
          <p14:tracePt t="21824" x="4162425" y="3611563"/>
          <p14:tracePt t="21832" x="4154488" y="3603625"/>
          <p14:tracePt t="21840" x="4137025" y="3594100"/>
          <p14:tracePt t="21848" x="4137025" y="3586163"/>
          <p14:tracePt t="21856" x="4129088" y="3578225"/>
          <p14:tracePt t="21865" x="4095750" y="3552825"/>
          <p14:tracePt t="21873" x="4078288" y="3535363"/>
          <p14:tracePt t="21880" x="4035425" y="3502025"/>
          <p14:tracePt t="21889" x="3976688" y="3459163"/>
          <p14:tracePt t="21896" x="3933825" y="3433763"/>
          <p14:tracePt t="21904" x="3873500" y="3390900"/>
          <p14:tracePt t="21912" x="3797300" y="3348038"/>
          <p14:tracePt t="21921" x="3729038" y="3314700"/>
          <p14:tracePt t="21928" x="3687763" y="3297238"/>
          <p14:tracePt t="21936" x="3652838" y="3289300"/>
          <p14:tracePt t="21944" x="3602038" y="3279775"/>
          <p14:tracePt t="21952" x="3586163" y="3279775"/>
          <p14:tracePt t="21972" x="3508375" y="3254375"/>
          <p14:tracePt t="21976" x="3475038" y="3254375"/>
          <p14:tracePt t="21984" x="3457575" y="3254375"/>
          <p14:tracePt t="21992" x="3432175" y="3254375"/>
          <p14:tracePt t="22000" x="3389313" y="3254375"/>
          <p14:tracePt t="22008" x="3330575" y="3254375"/>
          <p14:tracePt t="22016" x="3254375" y="3254375"/>
          <p14:tracePt t="22024" x="3186113" y="3254375"/>
          <p14:tracePt t="22032" x="3127375" y="3254375"/>
          <p14:tracePt t="22040" x="3067050" y="3254375"/>
          <p14:tracePt t="22048" x="3008313" y="3254375"/>
          <p14:tracePt t="22056" x="2947988" y="3271838"/>
          <p14:tracePt t="22064" x="2930525" y="3279775"/>
          <p14:tracePt t="22072" x="2889250" y="3289300"/>
          <p14:tracePt t="22080" x="2879725" y="3305175"/>
          <p14:tracePt t="22089" x="2863850" y="3322638"/>
          <p14:tracePt t="22096" x="2846388" y="3340100"/>
          <p14:tracePt t="22105" x="2838450" y="3348038"/>
          <p14:tracePt t="22112" x="2820988" y="3382963"/>
          <p14:tracePt t="22121" x="2820988" y="3424238"/>
          <p14:tracePt t="22128" x="2811463" y="3475038"/>
          <p14:tracePt t="22139" x="2811463" y="3543300"/>
          <p14:tracePt t="22146" x="2811463" y="3629025"/>
          <p14:tracePt t="22154" x="2811463" y="3687763"/>
          <p14:tracePt t="22161" x="2811463" y="3730625"/>
          <p14:tracePt t="22168" x="2811463" y="3763963"/>
          <p14:tracePt t="22176" x="2811463" y="3773488"/>
          <p14:tracePt t="22208" x="2811463" y="3781425"/>
          <p14:tracePt t="22224" x="2820988" y="3798888"/>
          <p14:tracePt t="22240" x="2828925" y="3806825"/>
          <p14:tracePt t="22257" x="2854325" y="3806825"/>
          <p14:tracePt t="22264" x="2889250" y="3824288"/>
          <p14:tracePt t="22272" x="2922588" y="3832225"/>
          <p14:tracePt t="22280" x="2940050" y="3841750"/>
          <p14:tracePt t="22289" x="2973388" y="3841750"/>
          <p14:tracePt t="22296" x="3008313" y="3841750"/>
          <p14:tracePt t="22305" x="3024188" y="3841750"/>
          <p14:tracePt t="22312" x="3049588" y="3841750"/>
          <p14:tracePt t="22321" x="3084513" y="3841750"/>
          <p14:tracePt t="22328" x="3092450" y="3841750"/>
          <p14:tracePt t="22337" x="3117850" y="3841750"/>
          <p14:tracePt t="22344" x="3135313" y="3841750"/>
          <p14:tracePt t="22368" x="3152775" y="3841750"/>
          <p14:tracePt t="22376" x="3168650" y="3824288"/>
          <p14:tracePt t="22384" x="3178175" y="3806825"/>
          <p14:tracePt t="22392" x="3203575" y="3773488"/>
          <p14:tracePt t="22400" x="3211513" y="3748088"/>
          <p14:tracePt t="22408" x="3219450" y="3730625"/>
          <p14:tracePt t="22416" x="3219450" y="3713163"/>
          <p14:tracePt t="22424" x="3236913" y="3679825"/>
          <p14:tracePt t="22432" x="3236913" y="3646488"/>
          <p14:tracePt t="22440" x="3236913" y="3636963"/>
          <p14:tracePt t="22448" x="3236913" y="3594100"/>
          <p14:tracePt t="22456" x="3236913" y="3568700"/>
          <p14:tracePt t="22464" x="3236913" y="3543300"/>
          <p14:tracePt t="22473" x="3236913" y="3527425"/>
          <p14:tracePt t="22480" x="3236913" y="3517900"/>
          <p14:tracePt t="22489" x="3236913" y="3492500"/>
          <p14:tracePt t="22496" x="3228975" y="3484563"/>
          <p14:tracePt t="22504" x="3219450" y="3467100"/>
          <p14:tracePt t="22512" x="3203575" y="3449638"/>
          <p14:tracePt t="22528" x="3194050" y="3433763"/>
          <p14:tracePt t="22536" x="3186113" y="3416300"/>
          <p14:tracePt t="22544" x="3178175" y="3416300"/>
          <p14:tracePt t="22569" x="3168650" y="3408363"/>
          <p14:tracePt t="22632" x="3152775" y="3408363"/>
          <p14:tracePt t="22656" x="3143250" y="3408363"/>
          <p14:tracePt t="22665" x="3127375" y="3408363"/>
          <p14:tracePt t="22672" x="3117850" y="3408363"/>
          <p14:tracePt t="22706" x="3100388" y="3408363"/>
          <p14:tracePt t="22721" x="3100388" y="3416300"/>
          <p14:tracePt t="22736" x="3084513" y="3433763"/>
          <p14:tracePt t="22745" x="3067050" y="3459163"/>
          <p14:tracePt t="22753" x="3059113" y="3459163"/>
          <p14:tracePt t="22760" x="3059113" y="3475038"/>
          <p14:tracePt t="22768" x="3049588" y="3492500"/>
          <p14:tracePt t="22777" x="3041650" y="3535363"/>
          <p14:tracePt t="22784" x="3041650" y="3552825"/>
          <p14:tracePt t="22793" x="3033713" y="3586163"/>
          <p14:tracePt t="22800" x="3024188" y="3619500"/>
          <p14:tracePt t="22808" x="3024188" y="3646488"/>
          <p14:tracePt t="22816" x="3024188" y="3654425"/>
          <p14:tracePt t="22824" x="3024188" y="3679825"/>
          <p14:tracePt t="22832" x="3024188" y="3697288"/>
          <p14:tracePt t="22840" x="3024188" y="3705225"/>
          <p14:tracePt t="22849" x="3024188" y="3722688"/>
          <p14:tracePt t="22857" x="3024188" y="3748088"/>
          <p14:tracePt t="22864" x="3049588" y="3781425"/>
          <p14:tracePt t="22873" x="3084513" y="3816350"/>
          <p14:tracePt t="22880" x="3100388" y="3841750"/>
          <p14:tracePt t="22889" x="3117850" y="3857625"/>
          <p14:tracePt t="22897" x="3152775" y="3892550"/>
          <p14:tracePt t="22905" x="3178175" y="3900488"/>
          <p14:tracePt t="22912" x="3203575" y="3925888"/>
          <p14:tracePt t="22922" x="3236913" y="3943350"/>
          <p14:tracePt t="22928" x="3270250" y="3951288"/>
          <p14:tracePt t="22936" x="3322638" y="3976688"/>
          <p14:tracePt t="22944" x="3363913" y="3986213"/>
          <p14:tracePt t="22958" x="3398838" y="3994150"/>
          <p14:tracePt t="22960" x="3432175" y="3994150"/>
          <p14:tracePt t="22968" x="3457575" y="3994150"/>
          <p14:tracePt t="22976" x="3482975" y="3994150"/>
          <p14:tracePt t="22984" x="3517900" y="3994150"/>
          <p14:tracePt t="22992" x="3533775" y="3994150"/>
          <p14:tracePt t="23000" x="3559175" y="3994150"/>
          <p14:tracePt t="23008" x="3602038" y="3968750"/>
          <p14:tracePt t="23017" x="3644900" y="3951288"/>
          <p14:tracePt t="23024" x="3687763" y="3925888"/>
          <p14:tracePt t="23032" x="3738563" y="3883025"/>
          <p14:tracePt t="23040" x="3797300" y="3832225"/>
          <p14:tracePt t="23048" x="3848100" y="3781425"/>
          <p14:tracePt t="23056" x="3916363" y="3713163"/>
          <p14:tracePt t="23064" x="3967163" y="3662363"/>
          <p14:tracePt t="23073" x="4017963" y="3594100"/>
          <p14:tracePt t="23080" x="4060825" y="3517900"/>
          <p14:tracePt t="23089" x="4103688" y="3449638"/>
          <p14:tracePt t="23096" x="4137025" y="3408363"/>
          <p14:tracePt t="23105" x="4162425" y="3340100"/>
          <p14:tracePt t="23114" x="4179888" y="3297238"/>
          <p14:tracePt t="23123" x="4187825" y="3238500"/>
          <p14:tracePt t="23129" x="4222750" y="3144838"/>
          <p14:tracePt t="23138" x="4230688" y="3076575"/>
          <p14:tracePt t="23144" x="4230688" y="2990850"/>
          <p14:tracePt t="23153" x="4230688" y="2932113"/>
          <p14:tracePt t="23160" x="4230688" y="2871788"/>
          <p14:tracePt t="23169" x="4230688" y="2830513"/>
          <p14:tracePt t="23177" x="4230688" y="2787650"/>
          <p14:tracePt t="23184" x="4230688" y="2736850"/>
          <p14:tracePt t="23192" x="4214813" y="2693988"/>
          <p14:tracePt t="23200" x="4187825" y="2643188"/>
          <p14:tracePt t="23208" x="4162425" y="2617788"/>
          <p14:tracePt t="23217" x="4146550" y="2582863"/>
          <p14:tracePt t="23224" x="4111625" y="2549525"/>
          <p14:tracePt t="23232" x="4070350" y="2506663"/>
          <p14:tracePt t="23240" x="4060825" y="2498725"/>
          <p14:tracePt t="23248" x="4017963" y="2473325"/>
          <p14:tracePt t="23256" x="4002088" y="2463800"/>
          <p14:tracePt t="23264" x="3959225" y="2455863"/>
          <p14:tracePt t="23272" x="3916363" y="2430463"/>
          <p14:tracePt t="23280" x="3873500" y="2430463"/>
          <p14:tracePt t="23289" x="3814763" y="2422525"/>
          <p14:tracePt t="23296" x="3746500" y="2422525"/>
          <p14:tracePt t="23304" x="3662363" y="2422525"/>
          <p14:tracePt t="23312" x="3559175" y="2422525"/>
          <p14:tracePt t="23321" x="3492500" y="2422525"/>
          <p14:tracePt t="23328" x="3414713" y="2422525"/>
          <p14:tracePt t="23337" x="3338513" y="2430463"/>
          <p14:tracePt t="23344" x="3297238" y="2447925"/>
          <p14:tracePt t="23353" x="3228975" y="2481263"/>
          <p14:tracePt t="23360" x="3194050" y="2498725"/>
          <p14:tracePt t="23368" x="3117850" y="2541588"/>
          <p14:tracePt t="23377" x="3067050" y="2582863"/>
          <p14:tracePt t="23384" x="3041650" y="2608263"/>
          <p14:tracePt t="23392" x="2973388" y="2686050"/>
          <p14:tracePt t="23400" x="2922588" y="2752725"/>
          <p14:tracePt t="23408" x="2879725" y="2830513"/>
          <p14:tracePt t="23417" x="2811463" y="2906713"/>
          <p14:tracePt t="23424" x="2770188" y="2982913"/>
          <p14:tracePt t="23432" x="2735263" y="3051175"/>
          <p14:tracePt t="23440" x="2701925" y="3101975"/>
          <p14:tracePt t="23448" x="2693988" y="3160713"/>
          <p14:tracePt t="23456" x="2684463" y="3203575"/>
          <p14:tracePt t="23464" x="2668588" y="3263900"/>
          <p14:tracePt t="23472" x="2668588" y="3322638"/>
          <p14:tracePt t="23481" x="2668588" y="3408363"/>
          <p14:tracePt t="23489" x="2668588" y="3467100"/>
          <p14:tracePt t="23497" x="2668588" y="3527425"/>
          <p14:tracePt t="23505" x="2684463" y="3586163"/>
          <p14:tracePt t="23512" x="2735263" y="3662363"/>
          <p14:tracePt t="23521" x="2803525" y="3738563"/>
          <p14:tracePt t="23528" x="2871788" y="3849688"/>
          <p14:tracePt t="23536" x="2947988" y="3925888"/>
          <p14:tracePt t="23544" x="2998788" y="3976688"/>
          <p14:tracePt t="23554" x="3067050" y="4044950"/>
          <p14:tracePt t="23560" x="3135313" y="4105275"/>
          <p14:tracePt t="23568" x="3168650" y="4130675"/>
          <p14:tracePt t="23576" x="3228975" y="4146550"/>
          <p14:tracePt t="23584" x="3254375" y="4164013"/>
          <p14:tracePt t="23592" x="3287713" y="4171950"/>
          <p14:tracePt t="23601" x="3297238" y="4171950"/>
          <p14:tracePt t="23608" x="3313113" y="4171950"/>
          <p14:tracePt t="23616" x="3330575" y="4181475"/>
          <p14:tracePt t="23624" x="3363913" y="4181475"/>
          <p14:tracePt t="23632" x="3363913" y="4189413"/>
          <p14:tracePt t="23640" x="3406775" y="4197350"/>
          <p14:tracePt t="23648" x="3414713" y="4197350"/>
          <p14:tracePt t="23656" x="3441700" y="4206875"/>
          <p14:tracePt t="23665" x="3449638" y="4206875"/>
          <p14:tracePt t="23672" x="3467100" y="4206875"/>
          <p14:tracePt t="23680" x="3475038" y="4206875"/>
          <p14:tracePt t="23696" x="3492500" y="4206875"/>
          <p14:tracePt t="23705" x="3500438" y="4206875"/>
          <p14:tracePt t="23721" x="3525838" y="4206875"/>
          <p14:tracePt t="23769" x="3533775" y="4206875"/>
          <p14:tracePt t="23808" x="3551238" y="4206875"/>
          <p14:tracePt t="23848" x="3559175" y="4197350"/>
          <p14:tracePt t="23864" x="3568700" y="4189413"/>
          <p14:tracePt t="23880" x="3576638" y="4189413"/>
          <p14:tracePt t="23889" x="3576638" y="4181475"/>
          <p14:tracePt t="23896" x="3576638" y="4171950"/>
          <p14:tracePt t="23905" x="3576638" y="4164013"/>
          <p14:tracePt t="23913" x="3576638" y="4146550"/>
          <p14:tracePt t="23921" x="3576638" y="4130675"/>
          <p14:tracePt t="23928" x="3576638" y="4105275"/>
          <p14:tracePt t="23937" x="3576638" y="4070350"/>
          <p14:tracePt t="23944" x="3576638" y="4037013"/>
          <p14:tracePt t="23953" x="3576638" y="4019550"/>
          <p14:tracePt t="23974" x="3559175" y="3951288"/>
          <p14:tracePt t="23976" x="3559175" y="3935413"/>
          <p14:tracePt t="23984" x="3551238" y="3900488"/>
          <p14:tracePt t="23992" x="3543300" y="3875088"/>
          <p14:tracePt t="24000" x="3543300" y="3832225"/>
          <p14:tracePt t="24008" x="3543300" y="3806825"/>
          <p14:tracePt t="24017" x="3533775" y="3773488"/>
          <p14:tracePt t="24024" x="3533775" y="3730625"/>
          <p14:tracePt t="24032" x="3533775" y="3687763"/>
          <p14:tracePt t="24040" x="3533775" y="3636963"/>
          <p14:tracePt t="24048" x="3533775" y="3586163"/>
          <p14:tracePt t="24056" x="3533775" y="3509963"/>
          <p14:tracePt t="24065" x="3533775" y="3424238"/>
          <p14:tracePt t="24072" x="3533775" y="3340100"/>
          <p14:tracePt t="24080" x="3517900" y="3263900"/>
          <p14:tracePt t="24089" x="3508375" y="3203575"/>
          <p14:tracePt t="24096" x="3508375" y="3160713"/>
          <p14:tracePt t="24104" x="3508375" y="3152775"/>
          <p14:tracePt t="24112" x="3500438" y="3119438"/>
          <p14:tracePt t="24121" x="3500438" y="3109913"/>
          <p14:tracePt t="24128" x="3500438" y="3101975"/>
          <p14:tracePt t="24153" x="3500438" y="3094038"/>
          <p14:tracePt t="24344" x="3492500" y="3135313"/>
          <p14:tracePt t="24352" x="3492500" y="3221038"/>
          <p14:tracePt t="24360" x="3492500" y="3279775"/>
          <p14:tracePt t="24369" x="3492500" y="3340100"/>
          <p14:tracePt t="24376" x="3492500" y="3408363"/>
          <p14:tracePt t="24385" x="3492500" y="3459163"/>
          <p14:tracePt t="24392" x="3492500" y="3467100"/>
          <p14:tracePt t="24401" x="3492500" y="3502025"/>
          <p14:tracePt t="24408" x="3492500" y="3509963"/>
          <p14:tracePt t="24496" x="3492500" y="3517900"/>
          <p14:tracePt t="24505" x="3500438" y="3517900"/>
          <p14:tracePt t="24512" x="3533775" y="3517900"/>
          <p14:tracePt t="24520" x="3543300" y="3509963"/>
          <p14:tracePt t="24528" x="3559175" y="3492500"/>
          <p14:tracePt t="24537" x="3594100" y="3459163"/>
          <p14:tracePt t="24544" x="3636963" y="3416300"/>
          <p14:tracePt t="24553" x="3662363" y="3390900"/>
          <p14:tracePt t="24560" x="3687763" y="3365500"/>
          <p14:tracePt t="24569" x="3713163" y="3330575"/>
          <p14:tracePt t="24576" x="3729038" y="3314700"/>
          <p14:tracePt t="24585" x="3729038" y="3305175"/>
          <p14:tracePt t="24592" x="3746500" y="3289300"/>
          <p14:tracePt t="24608" x="3756025" y="3279775"/>
          <p14:tracePt t="24737" x="3756025" y="3289300"/>
          <p14:tracePt t="24744" x="3756025" y="3314700"/>
          <p14:tracePt t="24753" x="3756025" y="3340100"/>
          <p14:tracePt t="24760" x="3756025" y="3355975"/>
          <p14:tracePt t="24768" x="3756025" y="3390900"/>
          <p14:tracePt t="24776" x="3756025" y="3416300"/>
          <p14:tracePt t="24784" x="3756025" y="3433763"/>
          <p14:tracePt t="24792" x="3763963" y="3467100"/>
          <p14:tracePt t="24801" x="3771900" y="3484563"/>
          <p14:tracePt t="24808" x="3771900" y="3492500"/>
          <p14:tracePt t="24816" x="3771900" y="3502025"/>
          <p14:tracePt t="24905" x="3771900" y="3517900"/>
          <p14:tracePt t="24920" x="3771900" y="3535363"/>
          <p14:tracePt t="28896" x="3771900" y="3527425"/>
          <p14:tracePt t="35257" x="3797300" y="3517900"/>
          <p14:tracePt t="35264" x="3848100" y="3527425"/>
          <p14:tracePt t="35272" x="3900488" y="3535363"/>
          <p14:tracePt t="35280" x="3984625" y="3560763"/>
          <p14:tracePt t="35288" x="4086225" y="3578225"/>
          <p14:tracePt t="35297" x="4171950" y="3594100"/>
          <p14:tracePt t="35304" x="4291013" y="3611563"/>
          <p14:tracePt t="35312" x="4400550" y="3629025"/>
          <p14:tracePt t="35320" x="4519613" y="3646488"/>
          <p14:tracePt t="35328" x="4656138" y="3671888"/>
          <p14:tracePt t="35336" x="4740275" y="3671888"/>
          <p14:tracePt t="35345" x="4843463" y="3671888"/>
          <p14:tracePt t="35352" x="4945063" y="3671888"/>
          <p14:tracePt t="35361" x="5013325" y="3671888"/>
          <p14:tracePt t="35368" x="5097463" y="3671888"/>
          <p14:tracePt t="35376" x="5114925" y="3671888"/>
          <p14:tracePt t="35384" x="5132388" y="3671888"/>
          <p14:tracePt t="35393" x="5140325" y="3671888"/>
          <p14:tracePt t="35425" x="5140325" y="3646488"/>
          <p14:tracePt t="35432" x="5140325" y="3619500"/>
          <p14:tracePt t="35440" x="5132388" y="3568700"/>
          <p14:tracePt t="35448" x="5114925" y="3527425"/>
          <p14:tracePt t="35456" x="5080000" y="3475038"/>
          <p14:tracePt t="35464" x="5038725" y="3408363"/>
          <p14:tracePt t="35473" x="5013325" y="3355975"/>
          <p14:tracePt t="35480" x="4953000" y="3297238"/>
          <p14:tracePt t="35488" x="4919663" y="3246438"/>
          <p14:tracePt t="35496" x="4876800" y="3178175"/>
          <p14:tracePt t="35504" x="4833938" y="3127375"/>
          <p14:tracePt t="35512" x="4791075" y="3094038"/>
          <p14:tracePt t="35521" x="4714875" y="3051175"/>
          <p14:tracePt t="35528" x="4681538" y="3016250"/>
          <p14:tracePt t="35536" x="4630738" y="2990850"/>
          <p14:tracePt t="35545" x="4605338" y="2974975"/>
          <p14:tracePt t="35552" x="4537075" y="2932113"/>
          <p14:tracePt t="35561" x="4435475" y="2881313"/>
          <p14:tracePt t="35568" x="4316413" y="2830513"/>
          <p14:tracePt t="35577" x="4187825" y="2778125"/>
          <p14:tracePt t="35584" x="4052888" y="2736850"/>
          <p14:tracePt t="35592" x="3951288" y="2701925"/>
          <p14:tracePt t="35600" x="3840163" y="2668588"/>
          <p14:tracePt t="35609" x="3721100" y="2643188"/>
          <p14:tracePt t="35617" x="3602038" y="2592388"/>
          <p14:tracePt t="35624" x="3533775" y="2582863"/>
          <p14:tracePt t="35632" x="3441700" y="2574925"/>
          <p14:tracePt t="35641" x="3389313" y="2574925"/>
          <p14:tracePt t="35648" x="3338513" y="2557463"/>
          <p14:tracePt t="35657" x="3313113" y="2557463"/>
          <p14:tracePt t="35672" x="3305175" y="2557463"/>
          <p14:tracePt t="35696" x="3297238" y="2557463"/>
          <p14:tracePt t="35720" x="3287713" y="2557463"/>
          <p14:tracePt t="35728" x="3270250" y="2557463"/>
          <p14:tracePt t="35736" x="3254375" y="2574925"/>
          <p14:tracePt t="35744" x="3236913" y="2608263"/>
          <p14:tracePt t="35752" x="3219450" y="2660650"/>
          <p14:tracePt t="35761" x="3211513" y="2736850"/>
          <p14:tracePt t="35768" x="3186113" y="2805113"/>
          <p14:tracePt t="35777" x="3178175" y="2863850"/>
          <p14:tracePt t="35784" x="3178175" y="2940050"/>
          <p14:tracePt t="35792" x="3168650" y="3000375"/>
          <p14:tracePt t="35800" x="3168650" y="3059113"/>
          <p14:tracePt t="35809" x="3168650" y="3144838"/>
          <p14:tracePt t="35816" x="3168650" y="3211513"/>
          <p14:tracePt t="35825" x="3194050" y="3305175"/>
          <p14:tracePt t="35832" x="3228975" y="3390900"/>
          <p14:tracePt t="35842" x="3254375" y="3449638"/>
          <p14:tracePt t="35848" x="3287713" y="3502025"/>
          <p14:tracePt t="35856" x="3313113" y="3543300"/>
          <p14:tracePt t="35864" x="3355975" y="3594100"/>
          <p14:tracePt t="35872" x="3389313" y="3629025"/>
          <p14:tracePt t="35881" x="3457575" y="3671888"/>
          <p14:tracePt t="35888" x="3559175" y="3722688"/>
          <p14:tracePt t="35896" x="3662363" y="3773488"/>
          <p14:tracePt t="35904" x="3763963" y="3806825"/>
          <p14:tracePt t="35912" x="3832225" y="3867150"/>
          <p14:tracePt t="35920" x="3951288" y="3900488"/>
          <p14:tracePt t="35928" x="4060825" y="3925888"/>
          <p14:tracePt t="35936" x="4179888" y="3960813"/>
          <p14:tracePt t="35944" x="4298950" y="3976688"/>
          <p14:tracePt t="35952" x="4425950" y="4019550"/>
          <p14:tracePt t="35961" x="4537075" y="4027488"/>
          <p14:tracePt t="35979" x="4765675" y="4037013"/>
          <p14:tracePt t="35984" x="4868863" y="4037013"/>
          <p14:tracePt t="35992" x="4962525" y="4037013"/>
          <p14:tracePt t="36000" x="5064125" y="4037013"/>
          <p14:tracePt t="36008" x="5148263" y="4037013"/>
          <p14:tracePt t="36017" x="5208588" y="4037013"/>
          <p14:tracePt t="36025" x="5292725" y="4037013"/>
          <p14:tracePt t="36032" x="5368925" y="4011613"/>
          <p14:tracePt t="36041" x="5454650" y="3994150"/>
          <p14:tracePt t="36048" x="5548313" y="3951288"/>
          <p14:tracePt t="36056" x="5607050" y="3925888"/>
          <p14:tracePt t="36064" x="5667375" y="3892550"/>
          <p14:tracePt t="36073" x="5708650" y="3857625"/>
          <p14:tracePt t="36080" x="5743575" y="3832225"/>
          <p14:tracePt t="36089" x="5776913" y="3798888"/>
          <p14:tracePt t="36096" x="5786438" y="3773488"/>
          <p14:tracePt t="36104" x="5819775" y="3730625"/>
          <p14:tracePt t="36112" x="5837238" y="3687763"/>
          <p14:tracePt t="36121" x="5853113" y="3646488"/>
          <p14:tracePt t="36128" x="5862638" y="3629025"/>
          <p14:tracePt t="36136" x="5870575" y="3594100"/>
          <p14:tracePt t="36144" x="5870575" y="3578225"/>
          <p14:tracePt t="36152" x="5870575" y="3535363"/>
          <p14:tracePt t="36161" x="5870575" y="3509963"/>
          <p14:tracePt t="36168" x="5870575" y="3467100"/>
          <p14:tracePt t="36177" x="5853113" y="3398838"/>
          <p14:tracePt t="36184" x="5837238" y="3330575"/>
          <p14:tracePt t="36193" x="5827713" y="3279775"/>
          <p14:tracePt t="36200" x="5794375" y="3228975"/>
          <p14:tracePt t="36208" x="5776913" y="3170238"/>
          <p14:tracePt t="36216" x="5743575" y="3119438"/>
          <p14:tracePt t="36225" x="5700713" y="3059113"/>
          <p14:tracePt t="36232" x="5675313" y="3008313"/>
          <p14:tracePt t="36240" x="5632450" y="2957513"/>
          <p14:tracePt t="36248" x="5591175" y="2889250"/>
          <p14:tracePt t="36256" x="5556250" y="2855913"/>
          <p14:tracePt t="36264" x="5497513" y="2805113"/>
          <p14:tracePt t="36272" x="5411788" y="2736850"/>
          <p14:tracePt t="36280" x="5318125" y="2686050"/>
          <p14:tracePt t="36288" x="5224463" y="2643188"/>
          <p14:tracePt t="36296" x="5157788" y="2617788"/>
          <p14:tracePt t="36304" x="5046663" y="2574925"/>
          <p14:tracePt t="36312" x="4945063" y="2549525"/>
          <p14:tracePt t="36320" x="4833938" y="2516188"/>
          <p14:tracePt t="36328" x="4749800" y="2506663"/>
          <p14:tracePt t="36336" x="4621213" y="2498725"/>
          <p14:tracePt t="36344" x="4511675" y="2463800"/>
          <p14:tracePt t="36352" x="4425950" y="2447925"/>
          <p14:tracePt t="36360" x="4359275" y="2447925"/>
          <p14:tracePt t="36368" x="4273550" y="2438400"/>
          <p14:tracePt t="36377" x="4222750" y="2422525"/>
          <p14:tracePt t="36384" x="4162425" y="2422525"/>
          <p14:tracePt t="36393" x="4103688" y="2413000"/>
          <p14:tracePt t="36400" x="4035425" y="2413000"/>
          <p14:tracePt t="36408" x="3976688" y="2413000"/>
          <p14:tracePt t="36416" x="3916363" y="2413000"/>
          <p14:tracePt t="36425" x="3832225" y="2413000"/>
          <p14:tracePt t="36432" x="3763963" y="2413000"/>
          <p14:tracePt t="36441" x="3678238" y="2413000"/>
          <p14:tracePt t="36448" x="3602038" y="2413000"/>
          <p14:tracePt t="36457" x="3559175" y="2413000"/>
          <p14:tracePt t="36464" x="3517900" y="2413000"/>
          <p14:tracePt t="36472" x="3492500" y="2422525"/>
          <p14:tracePt t="36480" x="3475038" y="2422525"/>
          <p14:tracePt t="36496" x="3449638" y="2430463"/>
          <p14:tracePt t="36504" x="3441700" y="2430463"/>
          <p14:tracePt t="36512" x="3414713" y="2455863"/>
          <p14:tracePt t="36520" x="3398838" y="2455863"/>
          <p14:tracePt t="36528" x="3363913" y="2473325"/>
          <p14:tracePt t="36536" x="3338513" y="2489200"/>
          <p14:tracePt t="36544" x="3330575" y="2498725"/>
          <p14:tracePt t="36552" x="3313113" y="2506663"/>
          <p14:tracePt t="36561" x="3297238" y="2516188"/>
          <p14:tracePt t="36568" x="3287713" y="2532063"/>
          <p14:tracePt t="36577" x="3287713" y="2541588"/>
          <p14:tracePt t="36584" x="3279775" y="2549525"/>
          <p14:tracePt t="36593" x="3279775" y="2557463"/>
          <p14:tracePt t="36600" x="3279775" y="2566988"/>
          <p14:tracePt t="36608" x="3262313" y="2574925"/>
          <p14:tracePt t="36616" x="3262313" y="2592388"/>
          <p14:tracePt t="36624" x="3262313" y="2633663"/>
          <p14:tracePt t="36632" x="3262313" y="2676525"/>
          <p14:tracePt t="36641" x="3262313" y="2711450"/>
          <p14:tracePt t="36648" x="3270250" y="2744788"/>
          <p14:tracePt t="36656" x="3287713" y="2778125"/>
          <p14:tracePt t="36664" x="3322638" y="2813050"/>
          <p14:tracePt t="36672" x="3338513" y="2838450"/>
          <p14:tracePt t="36680" x="3363913" y="2863850"/>
          <p14:tracePt t="36688" x="3406775" y="2906713"/>
          <p14:tracePt t="36697" x="3432175" y="2914650"/>
          <p14:tracePt t="36704" x="3475038" y="2949575"/>
          <p14:tracePt t="36712" x="3533775" y="2974975"/>
          <p14:tracePt t="36720" x="3576638" y="2990850"/>
          <p14:tracePt t="36728" x="3619500" y="3016250"/>
          <p14:tracePt t="36736" x="3652838" y="3033713"/>
          <p14:tracePt t="36744" x="3703638" y="3051175"/>
          <p14:tracePt t="36752" x="3781425" y="3059113"/>
          <p14:tracePt t="36761" x="3848100" y="3094038"/>
          <p14:tracePt t="36768" x="3951288" y="3119438"/>
          <p14:tracePt t="36777" x="4103688" y="3178175"/>
          <p14:tracePt t="36784" x="4230688" y="3211513"/>
          <p14:tracePt t="36793" x="4384675" y="3263900"/>
          <p14:tracePt t="36800" x="4579938" y="3305175"/>
          <p14:tracePt t="36810" x="4783138" y="3365500"/>
          <p14:tracePt t="36816" x="4987925" y="3424238"/>
          <p14:tracePt t="36825" x="5132388" y="3475038"/>
          <p14:tracePt t="36832" x="5335588" y="3517900"/>
          <p14:tracePt t="36840" x="5480050" y="3560763"/>
          <p14:tracePt t="36848" x="5649913" y="3603625"/>
          <p14:tracePt t="36857" x="5751513" y="3611563"/>
          <p14:tracePt t="36864" x="5870575" y="3629025"/>
          <p14:tracePt t="36873" x="5956300" y="3629025"/>
          <p14:tracePt t="36880" x="6040438" y="3636963"/>
          <p14:tracePt t="36888" x="6108700" y="3636963"/>
          <p14:tracePt t="36896" x="6184900" y="3636963"/>
          <p14:tracePt t="36904" x="6235700" y="3636963"/>
          <p14:tracePt t="36912" x="6296025" y="3636963"/>
          <p14:tracePt t="36920" x="6338888" y="3636963"/>
          <p14:tracePt t="36928" x="6372225" y="3636963"/>
          <p14:tracePt t="36936" x="6415088" y="3636963"/>
          <p14:tracePt t="36944" x="6448425" y="3636963"/>
          <p14:tracePt t="36952" x="6465888" y="3636963"/>
          <p14:tracePt t="36960" x="6499225" y="3636963"/>
          <p14:tracePt t="36977" x="6567488" y="3636963"/>
          <p14:tracePt t="36984" x="6600825" y="3636963"/>
          <p14:tracePt t="36993" x="6643688" y="3619500"/>
          <p14:tracePt t="37000" x="6669088" y="3611563"/>
          <p14:tracePt t="37009" x="6719888" y="3603625"/>
          <p14:tracePt t="37017" x="6762750" y="3594100"/>
          <p14:tracePt t="37024" x="6813550" y="3560763"/>
          <p14:tracePt t="37032" x="6864350" y="3552825"/>
          <p14:tracePt t="37041" x="6899275" y="3543300"/>
          <p14:tracePt t="37048" x="6915150" y="3527425"/>
          <p14:tracePt t="37057" x="6932613" y="3527425"/>
          <p14:tracePt t="37064" x="6950075" y="3517900"/>
          <p14:tracePt t="37096" x="6967538" y="3492500"/>
          <p14:tracePt t="37104" x="6967538" y="3484563"/>
          <p14:tracePt t="37112" x="6983413" y="3467100"/>
          <p14:tracePt t="37120" x="7000875" y="3441700"/>
          <p14:tracePt t="37128" x="7008813" y="3424238"/>
          <p14:tracePt t="37136" x="7018338" y="3416300"/>
          <p14:tracePt t="37152" x="7018338" y="3408363"/>
          <p14:tracePt t="37160" x="7018338" y="3390900"/>
          <p14:tracePt t="37184" x="7018338" y="3382963"/>
          <p14:tracePt t="37193" x="7034213" y="3365500"/>
          <p14:tracePt t="37200" x="7034213" y="3355975"/>
          <p14:tracePt t="37209" x="7034213" y="3340100"/>
          <p14:tracePt t="37225" x="7043738" y="3322638"/>
          <p14:tracePt t="37241" x="7043738" y="3314700"/>
          <p14:tracePt t="37258" x="7043738" y="3305175"/>
          <p14:tracePt t="37264" x="7043738" y="3297238"/>
          <p14:tracePt t="37272" x="7043738" y="3289300"/>
          <p14:tracePt t="37280" x="7043738" y="3279775"/>
          <p14:tracePt t="37360" x="7034213" y="3271838"/>
          <p14:tracePt t="37368" x="7034213" y="3263900"/>
          <p14:tracePt t="37376" x="7034213" y="3254375"/>
          <p14:tracePt t="37400" x="7026275" y="3254375"/>
          <p14:tracePt t="37832" x="7018338" y="3246438"/>
          <p14:tracePt t="37865" x="7008813" y="3246438"/>
          <p14:tracePt t="37872" x="7000875" y="3238500"/>
          <p14:tracePt t="37904" x="6992938" y="3238500"/>
          <p14:tracePt t="37912" x="6983413" y="3238500"/>
          <p14:tracePt t="37920" x="6975475" y="3238500"/>
          <p14:tracePt t="37944" x="6967538" y="3238500"/>
          <p14:tracePt t="38016" x="6950075" y="3238500"/>
          <p14:tracePt t="38025" x="6932613" y="3228975"/>
          <p14:tracePt t="38041" x="6899275" y="3221038"/>
          <p14:tracePt t="38064" x="6881813" y="3221038"/>
          <p14:tracePt t="38073" x="6864350" y="3211513"/>
          <p14:tracePt t="38152" x="6838950" y="3211513"/>
          <p14:tracePt t="38160" x="6805613" y="3211513"/>
          <p14:tracePt t="38168" x="6762750" y="3211513"/>
          <p14:tracePt t="38176" x="6719888" y="3211513"/>
          <p14:tracePt t="38184" x="6678613" y="3211513"/>
          <p14:tracePt t="38193" x="6653213" y="3211513"/>
          <p14:tracePt t="38200" x="6584950" y="3211513"/>
          <p14:tracePt t="38208" x="6534150" y="3211513"/>
          <p14:tracePt t="38216" x="6473825" y="3203575"/>
          <p14:tracePt t="38224" x="6440488" y="3203575"/>
          <p14:tracePt t="38232" x="6397625" y="3203575"/>
          <p14:tracePt t="38241" x="6364288" y="3203575"/>
          <p14:tracePt t="38248" x="6354763" y="3203575"/>
          <p14:tracePt t="38257" x="6346825" y="3203575"/>
          <p14:tracePt t="39289" x="6329363" y="3203575"/>
          <p14:tracePt t="39305" x="6321425" y="3203575"/>
          <p14:tracePt t="39313" x="6311900" y="3203575"/>
          <p14:tracePt t="39320" x="6296025" y="3203575"/>
          <p14:tracePt t="39328" x="6286500" y="3203575"/>
          <p14:tracePt t="39336" x="6270625" y="3203575"/>
          <p14:tracePt t="39344" x="6253163" y="3203575"/>
          <p14:tracePt t="39352" x="6210300" y="3228975"/>
          <p14:tracePt t="39360" x="6167438" y="3246438"/>
          <p14:tracePt t="39368" x="6134100" y="3271838"/>
          <p14:tracePt t="39377" x="6083300" y="3314700"/>
          <p14:tracePt t="39384" x="6057900" y="3330575"/>
          <p14:tracePt t="39392" x="6015038" y="3355975"/>
          <p14:tracePt t="39400" x="5989638" y="3373438"/>
          <p14:tracePt t="39409" x="5972175" y="3382963"/>
          <p14:tracePt t="39416" x="5938838" y="3398838"/>
          <p14:tracePt t="39593" x="5930900" y="3398838"/>
          <p14:tracePt t="39648" x="5930900" y="3390900"/>
          <p14:tracePt t="39664" x="5930900" y="3382963"/>
          <p14:tracePt t="39696" x="5930900" y="3373438"/>
          <p14:tracePt t="39705" x="5921375" y="3365500"/>
          <p14:tracePt t="39857" x="5921375" y="3348038"/>
          <p14:tracePt t="39872" x="5921375" y="3340100"/>
          <p14:tracePt t="39912" x="5921375" y="3330575"/>
          <p14:tracePt t="39936" x="5921375" y="3314700"/>
          <p14:tracePt t="40321" x="5913438" y="3314700"/>
          <p14:tracePt t="40328" x="5895975" y="3348038"/>
          <p14:tracePt t="40337" x="5880100" y="3398838"/>
          <p14:tracePt t="40344" x="5853113" y="3433763"/>
          <p14:tracePt t="40352" x="5819775" y="3484563"/>
          <p14:tracePt t="40360" x="5794375" y="3517900"/>
          <p14:tracePt t="40368" x="5768975" y="3543300"/>
          <p14:tracePt t="40376" x="5751513" y="3568700"/>
          <p14:tracePt t="40384" x="5718175" y="3619500"/>
          <p14:tracePt t="40392" x="5692775" y="3646488"/>
          <p14:tracePt t="40400" x="5657850" y="3679825"/>
          <p14:tracePt t="40408" x="5616575" y="3722688"/>
          <p14:tracePt t="40416" x="5548313" y="3781425"/>
          <p14:tracePt t="40424" x="5487988" y="3841750"/>
          <p14:tracePt t="40432" x="5421313" y="3900488"/>
          <p14:tracePt t="40441" x="5302250" y="3976688"/>
          <p14:tracePt t="40448" x="5208588" y="4044950"/>
          <p14:tracePt t="40457" x="5132388" y="4079875"/>
          <p14:tracePt t="40464" x="5072063" y="4121150"/>
          <p14:tracePt t="40473" x="4978400" y="4164013"/>
          <p14:tracePt t="40480" x="4910138" y="4206875"/>
          <p14:tracePt t="40490" x="4851400" y="4240213"/>
          <p14:tracePt t="40496" x="4775200" y="4275138"/>
          <p14:tracePt t="40504" x="4699000" y="4283075"/>
          <p14:tracePt t="40512" x="4638675" y="4300538"/>
          <p14:tracePt t="40521" x="4570413" y="4325938"/>
          <p14:tracePt t="40528" x="4519613" y="4325938"/>
          <p14:tracePt t="40537" x="4503738" y="4325938"/>
          <p14:tracePt t="40544" x="4476750" y="4325938"/>
          <p14:tracePt t="40560" x="4468813" y="4325938"/>
          <p14:tracePt t="40576" x="4451350" y="4325938"/>
          <p14:tracePt t="40584" x="4443413" y="4325938"/>
          <p14:tracePt t="40592" x="4425950" y="4325938"/>
          <p14:tracePt t="40600" x="4410075" y="4316413"/>
          <p14:tracePt t="40608" x="4375150" y="4300538"/>
          <p14:tracePt t="40616" x="4349750" y="4283075"/>
          <p14:tracePt t="40624" x="4332288" y="4275138"/>
          <p14:tracePt t="40632" x="4298950" y="4257675"/>
          <p14:tracePt t="40640" x="4273550" y="4232275"/>
          <p14:tracePt t="40648" x="4240213" y="4214813"/>
          <p14:tracePt t="40657" x="4214813" y="4197350"/>
          <p14:tracePt t="40664" x="4197350" y="4181475"/>
          <p14:tracePt t="40673" x="4187825" y="4171950"/>
          <p14:tracePt t="40680" x="4179888" y="4156075"/>
          <p14:tracePt t="40690" x="4162425" y="4138613"/>
          <p14:tracePt t="40697" x="4162425" y="4130675"/>
          <p14:tracePt t="40704" x="4162425" y="4121150"/>
          <p14:tracePt t="40713" x="4154488" y="4121150"/>
          <p14:tracePt t="40721" x="4154488" y="4105275"/>
          <p14:tracePt t="40728" x="4146550" y="4087813"/>
          <p14:tracePt t="40737" x="4129088" y="4062413"/>
          <p14:tracePt t="40744" x="4129088" y="4052888"/>
          <p14:tracePt t="40753" x="4121150" y="4019550"/>
          <p14:tracePt t="40761" x="4111625" y="3986213"/>
          <p14:tracePt t="40768" x="4111625" y="3976688"/>
          <p14:tracePt t="40776" x="4111625" y="3968750"/>
          <p14:tracePt t="40784" x="4111625" y="3943350"/>
          <p14:tracePt t="40792" x="4111625" y="3935413"/>
          <p14:tracePt t="40800" x="4111625" y="3917950"/>
          <p14:tracePt t="40808" x="4111625" y="3908425"/>
          <p14:tracePt t="40816" x="4111625" y="3883025"/>
          <p14:tracePt t="40824" x="4111625" y="3867150"/>
          <p14:tracePt t="40832" x="4111625" y="3832225"/>
          <p14:tracePt t="40841" x="4111625" y="3806825"/>
          <p14:tracePt t="40848" x="4111625" y="3790950"/>
          <p14:tracePt t="40857" x="4129088" y="3748088"/>
          <p14:tracePt t="40864" x="4146550" y="3697288"/>
          <p14:tracePt t="40873" x="4162425" y="3654425"/>
          <p14:tracePt t="40880" x="4179888" y="3611563"/>
          <p14:tracePt t="40889" x="4214813" y="3568700"/>
          <p14:tracePt t="40896" x="4248150" y="3517900"/>
          <p14:tracePt t="40905" x="4306888" y="3459163"/>
          <p14:tracePt t="40912" x="4341813" y="3433763"/>
          <p14:tracePt t="40920" x="4392613" y="3390900"/>
          <p14:tracePt t="40928" x="4443413" y="3365500"/>
          <p14:tracePt t="40936" x="4476750" y="3355975"/>
          <p14:tracePt t="40945" x="4537075" y="3340100"/>
          <p14:tracePt t="40952" x="4587875" y="3305175"/>
          <p14:tracePt t="40960" x="4673600" y="3297238"/>
          <p14:tracePt t="40968" x="4714875" y="3289300"/>
          <p14:tracePt t="40976" x="4783138" y="3254375"/>
          <p14:tracePt t="40984" x="4868863" y="3254375"/>
          <p14:tracePt t="40992" x="4927600" y="3238500"/>
          <p14:tracePt t="41000" x="4995863" y="3238500"/>
          <p14:tracePt t="41008" x="5114925" y="3238500"/>
          <p14:tracePt t="41016" x="5208588" y="3238500"/>
          <p14:tracePt t="41024" x="5310188" y="3238500"/>
          <p14:tracePt t="41032" x="5421313" y="3238500"/>
          <p14:tracePt t="41041" x="5522913" y="3263900"/>
          <p14:tracePt t="41048" x="5616575" y="3279775"/>
          <p14:tracePt t="41057" x="5683250" y="3289300"/>
          <p14:tracePt t="41064" x="5751513" y="3322638"/>
          <p14:tracePt t="41073" x="5786438" y="3340100"/>
          <p14:tracePt t="41080" x="5819775" y="3382963"/>
          <p14:tracePt t="41090" x="5870575" y="3433763"/>
          <p14:tracePt t="41096" x="5930900" y="3509963"/>
          <p14:tracePt t="41104" x="5964238" y="3568700"/>
          <p14:tracePt t="41112" x="6007100" y="3646488"/>
          <p14:tracePt t="41121" x="6015038" y="3679825"/>
          <p14:tracePt t="41128" x="6024563" y="3730625"/>
          <p14:tracePt t="41136" x="6024563" y="3773488"/>
          <p14:tracePt t="41144" x="6024563" y="3816350"/>
          <p14:tracePt t="41152" x="6024563" y="3875088"/>
          <p14:tracePt t="41160" x="6024563" y="3908425"/>
          <p14:tracePt t="41168" x="6015038" y="3960813"/>
          <p14:tracePt t="41176" x="6007100" y="3986213"/>
          <p14:tracePt t="41184" x="5964238" y="4027488"/>
          <p14:tracePt t="41192" x="5964238" y="4044950"/>
          <p14:tracePt t="41200" x="5946775" y="4062413"/>
          <p14:tracePt t="41209" x="5921375" y="4087813"/>
          <p14:tracePt t="41217" x="5905500" y="4105275"/>
          <p14:tracePt t="41224" x="5870575" y="4130675"/>
          <p14:tracePt t="41241" x="5827713" y="4156075"/>
          <p14:tracePt t="41248" x="5794375" y="4171950"/>
          <p14:tracePt t="41256" x="5743575" y="4214813"/>
          <p14:tracePt t="41264" x="5708650" y="4257675"/>
          <p14:tracePt t="41273" x="5683250" y="4265613"/>
          <p14:tracePt t="41280" x="5649913" y="4283075"/>
          <p14:tracePt t="41289" x="5624513" y="4300538"/>
          <p14:tracePt t="42049" x="5616575" y="4300538"/>
          <p14:tracePt t="42256" x="5607050" y="4300538"/>
          <p14:tracePt t="46144" x="5599113" y="4300538"/>
          <p14:tracePt t="54193" x="5591175" y="4291013"/>
          <p14:tracePt t="83696" x="5599113" y="4300538"/>
          <p14:tracePt t="83736" x="5607050" y="4300538"/>
          <p14:tracePt t="87456" x="5616575" y="4300538"/>
          <p14:tracePt t="87472" x="5641975" y="4300538"/>
          <p14:tracePt t="87481" x="5657850" y="4283075"/>
          <p14:tracePt t="87488" x="5667375" y="4275138"/>
          <p14:tracePt t="87496" x="5700713" y="4249738"/>
          <p14:tracePt t="87504" x="5751513" y="4232275"/>
          <p14:tracePt t="87513" x="5786438" y="4214813"/>
          <p14:tracePt t="87520" x="5819775" y="4197350"/>
          <p14:tracePt t="87528" x="5895975" y="4164013"/>
          <p14:tracePt t="87536" x="5946775" y="4146550"/>
          <p14:tracePt t="87544" x="6024563" y="4095750"/>
          <p14:tracePt t="87552" x="6075363" y="4079875"/>
          <p14:tracePt t="87560" x="6108700" y="4062413"/>
          <p14:tracePt t="87568" x="6142038" y="4037013"/>
          <p14:tracePt t="87576" x="6194425" y="3994150"/>
          <p14:tracePt t="87584" x="6219825" y="3968750"/>
          <p14:tracePt t="87592" x="6245225" y="3935413"/>
          <p14:tracePt t="87600" x="6278563" y="3892550"/>
          <p14:tracePt t="87608" x="6296025" y="3857625"/>
          <p14:tracePt t="87616" x="6303963" y="3841750"/>
          <p14:tracePt t="87624" x="6311900" y="3816350"/>
          <p14:tracePt t="87633" x="6311900" y="3798888"/>
          <p14:tracePt t="87640" x="6329363" y="3773488"/>
          <p14:tracePt t="87649" x="6329363" y="3756025"/>
          <p14:tracePt t="87657" x="6329363" y="3730625"/>
          <p14:tracePt t="87664" x="6329363" y="3705225"/>
          <p14:tracePt t="87672" x="6329363" y="3654425"/>
          <p14:tracePt t="87681" x="6329363" y="3586163"/>
          <p14:tracePt t="87688" x="6329363" y="3467100"/>
          <p14:tracePt t="87698" x="6329363" y="3382963"/>
          <p14:tracePt t="87704" x="6321425" y="3271838"/>
          <p14:tracePt t="87714" x="6286500" y="3170238"/>
          <p14:tracePt t="87720" x="6253163" y="3067050"/>
          <p14:tracePt t="87728" x="6210300" y="3000375"/>
          <p14:tracePt t="87736" x="6151563" y="2922588"/>
          <p14:tracePt t="87744" x="6116638" y="2855913"/>
          <p14:tracePt t="87752" x="6083300" y="2820988"/>
          <p14:tracePt t="87760" x="6040438" y="2778125"/>
          <p14:tracePt t="87768" x="6024563" y="2762250"/>
          <p14:tracePt t="87776" x="5981700" y="2719388"/>
          <p14:tracePt t="87784" x="5946775" y="2701925"/>
          <p14:tracePt t="87792" x="5870575" y="2660650"/>
          <p14:tracePt t="87800" x="5776913" y="2617788"/>
          <p14:tracePt t="87808" x="5675313" y="2566988"/>
          <p14:tracePt t="87816" x="5581650" y="2532063"/>
          <p14:tracePt t="87824" x="5497513" y="2489200"/>
          <p14:tracePt t="87832" x="5378450" y="2438400"/>
          <p14:tracePt t="87840" x="5259388" y="2422525"/>
          <p14:tracePt t="87849" x="5165725" y="2405063"/>
          <p14:tracePt t="87856" x="5064125" y="2387600"/>
          <p14:tracePt t="87865" x="4945063" y="2371725"/>
          <p14:tracePt t="87872" x="4843463" y="2362200"/>
          <p14:tracePt t="87880" x="4757738" y="2354263"/>
          <p14:tracePt t="87888" x="4664075" y="2354263"/>
          <p14:tracePt t="87897" x="4587875" y="2354263"/>
          <p14:tracePt t="87904" x="4486275" y="2354263"/>
          <p14:tracePt t="87913" x="4400550" y="2354263"/>
          <p14:tracePt t="87920" x="4291013" y="2354263"/>
          <p14:tracePt t="87929" x="4197350" y="2354263"/>
          <p14:tracePt t="87936" x="4121150" y="2354263"/>
          <p14:tracePt t="87944" x="4052888" y="2354263"/>
          <p14:tracePt t="87952" x="3992563" y="2354263"/>
          <p14:tracePt t="87960" x="3916363" y="2354263"/>
          <p14:tracePt t="87968" x="3857625" y="2379663"/>
          <p14:tracePt t="87976" x="3806825" y="2397125"/>
          <p14:tracePt t="87984" x="3746500" y="2405063"/>
          <p14:tracePt t="87992" x="3713163" y="2422525"/>
          <p14:tracePt t="88000" x="3703638" y="2430463"/>
          <p14:tracePt t="88008" x="3687763" y="2438400"/>
          <p14:tracePt t="88016" x="3678238" y="2438400"/>
          <p14:tracePt t="88024" x="3670300" y="2455863"/>
          <p14:tracePt t="88032" x="3662363" y="2463800"/>
          <p14:tracePt t="88040" x="3652838" y="2463800"/>
          <p14:tracePt t="88056" x="3644900" y="2498725"/>
          <p14:tracePt t="88065" x="3644900" y="2506663"/>
          <p14:tracePt t="88072" x="3636963" y="2532063"/>
          <p14:tracePt t="88080" x="3636963" y="2566988"/>
          <p14:tracePt t="88088" x="3627438" y="2600325"/>
          <p14:tracePt t="88096" x="3627438" y="2643188"/>
          <p14:tracePt t="88105" x="3627438" y="2660650"/>
          <p14:tracePt t="88113" x="3627438" y="2701925"/>
          <p14:tracePt t="88121" x="3627438" y="2752725"/>
          <p14:tracePt t="88128" x="3627438" y="2778125"/>
          <p14:tracePt t="88136" x="3627438" y="2787650"/>
          <p14:tracePt t="88192" x="3627438" y="2805113"/>
          <p14:tracePt t="88208" x="3627438" y="2813050"/>
          <p14:tracePt t="88216" x="3627438" y="2820988"/>
          <p14:tracePt t="88224" x="3636963" y="2838450"/>
          <p14:tracePt t="88232" x="3636963" y="2846388"/>
          <p14:tracePt t="88240" x="3644900" y="2863850"/>
          <p14:tracePt t="88248" x="3644900" y="2871788"/>
          <p14:tracePt t="88256" x="3652838" y="2881313"/>
          <p14:tracePt t="88265" x="3662363" y="2906713"/>
          <p14:tracePt t="88272" x="3662363" y="2914650"/>
          <p14:tracePt t="88280" x="3670300" y="2922588"/>
          <p14:tracePt t="88288" x="3678238" y="2949575"/>
          <p14:tracePt t="88336" x="3687763" y="2965450"/>
          <p14:tracePt t="88344" x="3695700" y="2990850"/>
          <p14:tracePt t="88352" x="3738563" y="3033713"/>
          <p14:tracePt t="88360" x="3756025" y="3067050"/>
          <p14:tracePt t="88368" x="3806825" y="3119438"/>
          <p14:tracePt t="88376" x="3832225" y="3144838"/>
          <p14:tracePt t="88384" x="3865563" y="3186113"/>
          <p14:tracePt t="88392" x="3916363" y="3228975"/>
          <p14:tracePt t="88400" x="3951288" y="3246438"/>
          <p14:tracePt t="88408" x="3992563" y="3271838"/>
          <p14:tracePt t="88416" x="4010025" y="3279775"/>
          <p14:tracePt t="88424" x="4035425" y="3289300"/>
          <p14:tracePt t="88432" x="4070350" y="3297238"/>
          <p14:tracePt t="88440" x="4086225" y="3297238"/>
          <p14:tracePt t="88451" x="4121150" y="3305175"/>
          <p14:tracePt t="88456" x="4137025" y="3314700"/>
          <p14:tracePt t="88465" x="4179888" y="3322638"/>
          <p14:tracePt t="88472" x="4205288" y="3322638"/>
          <p14:tracePt t="88481" x="4248150" y="3340100"/>
          <p14:tracePt t="88488" x="4298950" y="3340100"/>
          <p14:tracePt t="88497" x="4306888" y="3348038"/>
          <p14:tracePt t="88504" x="4349750" y="3348038"/>
          <p14:tracePt t="88512" x="4384675" y="3348038"/>
          <p14:tracePt t="88520" x="4418013" y="3348038"/>
          <p14:tracePt t="88528" x="4425950" y="3348038"/>
          <p14:tracePt t="88536" x="4451350" y="3348038"/>
          <p14:tracePt t="88544" x="4460875" y="3348038"/>
          <p14:tracePt t="88560" x="4486275" y="3348038"/>
          <p14:tracePt t="88568" x="4494213" y="3340100"/>
          <p14:tracePt t="88576" x="4494213" y="3330575"/>
          <p14:tracePt t="88584" x="4529138" y="3305175"/>
          <p14:tracePt t="88592" x="4554538" y="3279775"/>
          <p14:tracePt t="88600" x="4579938" y="3254375"/>
          <p14:tracePt t="88608" x="4605338" y="3221038"/>
          <p14:tracePt t="88616" x="4613275" y="3170238"/>
          <p14:tracePt t="88624" x="4630738" y="3127375"/>
          <p14:tracePt t="88632" x="4630738" y="3033713"/>
          <p14:tracePt t="88640" x="4656138" y="2974975"/>
          <p14:tracePt t="88648" x="4664075" y="2871788"/>
          <p14:tracePt t="88656" x="4664075" y="2830513"/>
          <p14:tracePt t="88665" x="4664075" y="2778125"/>
          <p14:tracePt t="88672" x="4664075" y="2701925"/>
          <p14:tracePt t="88681" x="4664075" y="2643188"/>
          <p14:tracePt t="88688" x="4630738" y="2566988"/>
          <p14:tracePt t="88697" x="4605338" y="2516188"/>
          <p14:tracePt t="88704" x="4587875" y="2481263"/>
          <p14:tracePt t="88712" x="4545013" y="2430463"/>
          <p14:tracePt t="88720" x="4529138" y="2413000"/>
          <p14:tracePt t="88730" x="4503738" y="2397125"/>
          <p14:tracePt t="88736" x="4476750" y="2379663"/>
          <p14:tracePt t="88745" x="4443413" y="2354263"/>
          <p14:tracePt t="88752" x="4418013" y="2344738"/>
          <p14:tracePt t="88760" x="4375150" y="2328863"/>
          <p14:tracePt t="88768" x="4324350" y="2303463"/>
          <p14:tracePt t="88777" x="4281488" y="2293938"/>
          <p14:tracePt t="88784" x="4248150" y="2293938"/>
          <p14:tracePt t="88792" x="4214813" y="2286000"/>
          <p14:tracePt t="88800" x="4187825" y="2286000"/>
          <p14:tracePt t="88808" x="4162425" y="2286000"/>
          <p14:tracePt t="88816" x="4129088" y="2286000"/>
          <p14:tracePt t="88824" x="4086225" y="2286000"/>
          <p14:tracePt t="88832" x="4044950" y="2286000"/>
          <p14:tracePt t="88840" x="3984625" y="2303463"/>
          <p14:tracePt t="88849" x="3908425" y="2319338"/>
          <p14:tracePt t="88856" x="3832225" y="2362200"/>
          <p14:tracePt t="88865" x="3771900" y="2387600"/>
          <p14:tracePt t="88872" x="3695700" y="2438400"/>
          <p14:tracePt t="88880" x="3627438" y="2498725"/>
          <p14:tracePt t="88888" x="3594100" y="2557463"/>
          <p14:tracePt t="88897" x="3551238" y="2625725"/>
          <p14:tracePt t="88904" x="3508375" y="2686050"/>
          <p14:tracePt t="88913" x="3500438" y="2744788"/>
          <p14:tracePt t="88920" x="3467100" y="2846388"/>
          <p14:tracePt t="88928" x="3467100" y="2906713"/>
          <p14:tracePt t="88936" x="3467100" y="3008313"/>
          <p14:tracePt t="88945" x="3467100" y="3094038"/>
          <p14:tracePt t="88952" x="3467100" y="3160713"/>
          <p14:tracePt t="88960" x="3482975" y="3246438"/>
          <p14:tracePt t="88968" x="3525838" y="3330575"/>
          <p14:tracePt t="88976" x="3559175" y="3390900"/>
          <p14:tracePt t="88984" x="3619500" y="3459163"/>
          <p14:tracePt t="88992" x="3687763" y="3517900"/>
          <p14:tracePt t="89000" x="3781425" y="3594100"/>
          <p14:tracePt t="89008" x="3857625" y="3619500"/>
          <p14:tracePt t="89016" x="3941763" y="3654425"/>
          <p14:tracePt t="89024" x="3992563" y="3662363"/>
          <p14:tracePt t="89032" x="4044950" y="3697288"/>
          <p14:tracePt t="89040" x="4086225" y="3705225"/>
          <p14:tracePt t="89049" x="4111625" y="3713163"/>
          <p14:tracePt t="89056" x="4146550" y="3722688"/>
          <p14:tracePt t="89072" x="4162425" y="3722688"/>
          <p14:tracePt t="89081" x="4171950" y="3722688"/>
          <p14:tracePt t="89097" x="4179888" y="3722688"/>
          <p14:tracePt t="89104" x="4197350" y="3722688"/>
          <p14:tracePt t="89113" x="4230688" y="3722688"/>
          <p14:tracePt t="89120" x="4248150" y="3722688"/>
          <p14:tracePt t="89130" x="4291013" y="3722688"/>
          <p14:tracePt t="89136" x="4324350" y="3722688"/>
          <p14:tracePt t="89145" x="4367213" y="3705225"/>
          <p14:tracePt t="89152" x="4425950" y="3671888"/>
          <p14:tracePt t="89160" x="4468813" y="3646488"/>
          <p14:tracePt t="89168" x="4503738" y="3629025"/>
          <p14:tracePt t="89176" x="4529138" y="3603625"/>
          <p14:tracePt t="89184" x="4554538" y="3552825"/>
          <p14:tracePt t="89192" x="4570413" y="3527425"/>
          <p14:tracePt t="89200" x="4570413" y="3509963"/>
          <p14:tracePt t="89208" x="4579938" y="3492500"/>
          <p14:tracePt t="89216" x="4579938" y="3475038"/>
          <p14:tracePt t="89224" x="4579938" y="3449638"/>
          <p14:tracePt t="89249" x="4579938" y="3398838"/>
          <p14:tracePt t="89256" x="4579938" y="3365500"/>
          <p14:tracePt t="89264" x="4579938" y="3340100"/>
          <p14:tracePt t="89272" x="4579938" y="3330575"/>
          <p14:tracePt t="89280" x="4579938" y="3322638"/>
          <p14:tracePt t="89288" x="4579938" y="3297238"/>
          <p14:tracePt t="89304" x="4570413" y="3279775"/>
          <p14:tracePt t="89320" x="4554538" y="3271838"/>
          <p14:tracePt t="89512" x="4554538" y="3297238"/>
          <p14:tracePt t="89521" x="4554538" y="3330575"/>
          <p14:tracePt t="89528" x="4562475" y="3365500"/>
          <p14:tracePt t="89536" x="4579938" y="3398838"/>
          <p14:tracePt t="89545" x="4587875" y="3424238"/>
          <p14:tracePt t="89552" x="4613275" y="3459163"/>
          <p14:tracePt t="89560" x="4630738" y="3492500"/>
          <p14:tracePt t="89568" x="4646613" y="3517900"/>
          <p14:tracePt t="89577" x="4664075" y="3543300"/>
          <p14:tracePt t="89592" x="4681538" y="3560763"/>
          <p14:tracePt t="89600" x="4689475" y="3578225"/>
          <p14:tracePt t="89640" x="4699000" y="3586163"/>
          <p14:tracePt t="89648" x="4724400" y="3611563"/>
          <p14:tracePt t="89656" x="4724400" y="3619500"/>
          <p14:tracePt t="89664" x="4757738" y="3636963"/>
          <p14:tracePt t="89672" x="4775200" y="3646488"/>
          <p14:tracePt t="89688" x="4775200" y="3654425"/>
          <p14:tracePt t="89713" x="4783138" y="3662363"/>
          <p14:tracePt t="89720" x="4791075" y="3662363"/>
          <p14:tracePt t="89784" x="4791075" y="3671888"/>
          <p14:tracePt t="89800" x="4791075" y="3679825"/>
          <p14:tracePt t="89816" x="4800600" y="3687763"/>
          <p14:tracePt t="90840" x="4800600" y="3679825"/>
          <p14:tracePt t="90848" x="4800600" y="3671888"/>
          <p14:tracePt t="90856" x="4800600" y="3662363"/>
          <p14:tracePt t="90864" x="4800600" y="3646488"/>
          <p14:tracePt t="90872" x="4800600" y="3619500"/>
          <p14:tracePt t="90880" x="4800600" y="3603625"/>
          <p14:tracePt t="90888" x="4800600" y="3578225"/>
          <p14:tracePt t="90897" x="4800600" y="3552825"/>
          <p14:tracePt t="90904" x="4800600" y="3527425"/>
          <p14:tracePt t="90913" x="4800600" y="3492500"/>
          <p14:tracePt t="90920" x="4800600" y="3459163"/>
          <p14:tracePt t="90928" x="4783138" y="3416300"/>
          <p14:tracePt t="90936" x="4775200" y="3382963"/>
          <p14:tracePt t="90945" x="4749800" y="3330575"/>
          <p14:tracePt t="90963" x="4673600" y="3246438"/>
          <p14:tracePt t="90968" x="4638675" y="3211513"/>
          <p14:tracePt t="90977" x="4587875" y="3152775"/>
          <p14:tracePt t="90984" x="4554538" y="3109913"/>
          <p14:tracePt t="90993" x="4503738" y="3067050"/>
          <p14:tracePt t="91000" x="4476750" y="3051175"/>
          <p14:tracePt t="91008" x="4443413" y="3025775"/>
          <p14:tracePt t="91016" x="4443413" y="3016250"/>
          <p14:tracePt t="91024" x="4425950" y="3008313"/>
          <p14:tracePt t="91032" x="4418013" y="3008313"/>
          <p14:tracePt t="91144" x="4418013" y="3016250"/>
          <p14:tracePt t="91152" x="4418013" y="3025775"/>
          <p14:tracePt t="91160" x="4418013" y="3033713"/>
          <p14:tracePt t="91168" x="4435475" y="3059113"/>
          <p14:tracePt t="91177" x="4451350" y="3076575"/>
          <p14:tracePt t="91184" x="4511675" y="3101975"/>
          <p14:tracePt t="91193" x="4545013" y="3119438"/>
          <p14:tracePt t="91200" x="4621213" y="3152775"/>
          <p14:tracePt t="91208" x="4706938" y="3160713"/>
          <p14:tracePt t="91216" x="4808538" y="3186113"/>
          <p14:tracePt t="91224" x="4894263" y="3221038"/>
          <p14:tracePt t="91232" x="5021263" y="3221038"/>
          <p14:tracePt t="91240" x="5165725" y="3221038"/>
          <p14:tracePt t="91248" x="5292725" y="3221038"/>
          <p14:tracePt t="91256" x="5429250" y="3221038"/>
          <p14:tracePt t="91264" x="5573713" y="3221038"/>
          <p14:tracePt t="91272" x="5683250" y="3203575"/>
          <p14:tracePt t="91280" x="5786438" y="3195638"/>
          <p14:tracePt t="91288" x="5862638" y="3160713"/>
          <p14:tracePt t="91296" x="5921375" y="3152775"/>
          <p14:tracePt t="91304" x="5981700" y="3119438"/>
          <p14:tracePt t="91312" x="6015038" y="3101975"/>
          <p14:tracePt t="91320" x="6057900" y="3084513"/>
          <p14:tracePt t="91330" x="6091238" y="3059113"/>
          <p14:tracePt t="91336" x="6108700" y="3041650"/>
          <p14:tracePt t="91345" x="6116638" y="3025775"/>
          <p14:tracePt t="91352" x="6126163" y="3000375"/>
          <p14:tracePt t="91361" x="6134100" y="2982913"/>
          <p14:tracePt t="91368" x="6134100" y="2957513"/>
          <p14:tracePt t="91376" x="6134100" y="2914650"/>
          <p14:tracePt t="91385" x="6134100" y="2897188"/>
          <p14:tracePt t="91395" x="6134100" y="2871788"/>
          <p14:tracePt t="91401" x="6134100" y="2855913"/>
          <p14:tracePt t="91410" x="6134100" y="2830513"/>
          <p14:tracePt t="91418" x="6134100" y="2813050"/>
          <p14:tracePt t="91424" x="6134100" y="2795588"/>
          <p14:tracePt t="91432" x="6126163" y="2778125"/>
          <p14:tracePt t="91440" x="6108700" y="2752725"/>
          <p14:tracePt t="91448" x="6083300" y="2744788"/>
          <p14:tracePt t="91457" x="6049963" y="2727325"/>
          <p14:tracePt t="91464" x="5997575" y="2701925"/>
          <p14:tracePt t="91472" x="5972175" y="2693988"/>
          <p14:tracePt t="91480" x="5938838" y="2693988"/>
          <p14:tracePt t="91488" x="5905500" y="2686050"/>
          <p14:tracePt t="91497" x="5862638" y="2686050"/>
          <p14:tracePt t="91504" x="5802313" y="2668588"/>
          <p14:tracePt t="91512" x="5718175" y="2668588"/>
          <p14:tracePt t="91520" x="5616575" y="2668588"/>
          <p14:tracePt t="91529" x="5487988" y="2660650"/>
          <p14:tracePt t="91536" x="5378450" y="2660650"/>
          <p14:tracePt t="91544" x="5259388" y="2660650"/>
          <p14:tracePt t="91552" x="5148263" y="2660650"/>
          <p14:tracePt t="91562" x="5046663" y="2660650"/>
          <p14:tracePt t="91568" x="4953000" y="2660650"/>
          <p14:tracePt t="91577" x="4851400" y="2643188"/>
          <p14:tracePt t="91584" x="4765675" y="2643188"/>
          <p14:tracePt t="91594" x="4664075" y="2643188"/>
          <p14:tracePt t="91600" x="4579938" y="2643188"/>
          <p14:tracePt t="91608" x="4494213" y="2643188"/>
          <p14:tracePt t="91616" x="4410075" y="2643188"/>
          <p14:tracePt t="91624" x="4306888" y="2643188"/>
          <p14:tracePt t="91632" x="4240213" y="2643188"/>
          <p14:tracePt t="91640" x="4162425" y="2651125"/>
          <p14:tracePt t="91648" x="4146550" y="2651125"/>
          <p14:tracePt t="91656" x="4137025" y="2660650"/>
          <p14:tracePt t="91720" x="4129088" y="2668588"/>
          <p14:tracePt t="91728" x="4129088" y="2686050"/>
          <p14:tracePt t="91736" x="4129088" y="2701925"/>
          <p14:tracePt t="91745" x="4129088" y="2719388"/>
          <p14:tracePt t="91800" x="4095750" y="2719388"/>
          <p14:tracePt t="91808" x="4070350" y="2719388"/>
          <p14:tracePt t="91816" x="4027488" y="2719388"/>
          <p14:tracePt t="91824" x="3976688" y="2711450"/>
          <p14:tracePt t="91832" x="3873500" y="2668588"/>
          <p14:tracePt t="91840" x="3781425" y="2617788"/>
          <p14:tracePt t="91848" x="3670300" y="2582863"/>
          <p14:tracePt t="91856" x="3533775" y="2524125"/>
          <p14:tracePt t="91864" x="3373438" y="2422525"/>
          <p14:tracePt t="91872" x="3117850" y="2268538"/>
          <p14:tracePt t="91880" x="2889250" y="2116138"/>
          <p14:tracePt t="91888" x="2744788" y="2014538"/>
          <p14:tracePt t="91896" x="2616200" y="1911350"/>
          <p14:tracePt t="91904" x="2524125" y="1844675"/>
          <p14:tracePt t="91912" x="2481263" y="1801813"/>
          <p14:tracePt t="91920" x="2446338" y="1751013"/>
          <p14:tracePt t="91929" x="2446338" y="1733550"/>
          <p14:tracePt t="91936" x="2438400" y="1708150"/>
          <p14:tracePt t="91945" x="2438400" y="1674813"/>
          <p14:tracePt t="91964" x="2438400" y="1631950"/>
          <p14:tracePt t="91968" x="2413000" y="1631950"/>
          <p14:tracePt t="91977" x="2379663" y="1589088"/>
          <p14:tracePt t="91984" x="2370138" y="1589088"/>
          <p14:tracePt t="92176" x="2286000" y="1538288"/>
          <p14:tracePt t="92184" x="2174875" y="1470025"/>
          <p14:tracePt t="92192" x="2038350" y="1368425"/>
          <p14:tracePt t="92200" x="1997075" y="1333500"/>
          <p14:tracePt t="92209" x="1936750" y="1282700"/>
          <p14:tracePt t="92216" x="1893888" y="1257300"/>
          <p14:tracePt t="92224" x="1885950" y="1241425"/>
          <p14:tracePt t="92232" x="1835150" y="1206500"/>
          <p14:tracePt t="92240" x="1758950" y="1147763"/>
          <p14:tracePt t="92248" x="1665288" y="1054100"/>
          <p14:tracePt t="92256" x="1589088" y="977900"/>
          <p14:tracePt t="92264" x="1477963" y="866775"/>
          <p14:tracePt t="92272" x="1368425" y="755650"/>
          <p14:tracePt t="92280" x="1239838" y="611188"/>
          <p14:tracePt t="92288" x="1104900" y="476250"/>
          <p14:tracePt t="92296" x="866775" y="203200"/>
          <p14:tracePt t="92304" x="722313" y="42863"/>
          <p14:tracePt t="93912" x="238125" y="1282700"/>
          <p14:tracePt t="93912" x="466725" y="1427163"/>
          <p14:tracePt t="93912" x="755650" y="1589088"/>
          <p14:tracePt t="93912" x="1036638" y="1766888"/>
          <p14:tracePt t="93912" x="1368425" y="1895475"/>
          <p14:tracePt t="93912" x="1708150" y="1979613"/>
          <p14:tracePt t="93912" x="2055813" y="2073275"/>
          <p14:tracePt t="93912" x="2471738" y="2133600"/>
          <p14:tracePt t="93912" x="2863850" y="2184400"/>
          <p14:tracePt t="93912" x="3254375" y="2243138"/>
          <p14:tracePt t="93912" x="3695700" y="2319338"/>
          <p14:tracePt t="93912" x="4162425" y="2336800"/>
          <p14:tracePt t="93912" x="4595813" y="2336800"/>
          <p14:tracePt t="93912" x="5173663" y="2336800"/>
          <p14:tracePt t="93912" x="5718175" y="2336800"/>
          <p14:tracePt t="93912" x="6321425" y="2336800"/>
          <p14:tracePt t="93912" x="6950075" y="2336800"/>
          <p14:tracePt t="93912" x="7553325" y="2336800"/>
          <p14:tracePt t="93912" x="8164513" y="2328863"/>
          <p14:tracePt t="93912" x="8750300" y="2268538"/>
          <p14:tracePt t="93912" x="9396413" y="2159000"/>
          <p14:tracePt t="93912" x="10050463" y="2005013"/>
          <p14:tracePt t="93912" x="10679113" y="1852613"/>
          <p14:tracePt t="93912" x="11282363" y="1657350"/>
          <p14:tracePt t="93912" x="11834813" y="1512888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Content Placeholder 3" descr="Screenshot (785).png">
            <a:extLst>
              <a:ext uri="{FF2B5EF4-FFF2-40B4-BE49-F238E27FC236}">
                <a16:creationId xmlns:a16="http://schemas.microsoft.com/office/drawing/2014/main" id="{61D928B7-9E89-4EA0-A585-DF089FA818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756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79612D-B9B0-4CD2-A3F7-53DA87E10052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-2310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TABLE OF CONTENT</a:t>
            </a:r>
            <a:endParaRPr kumimoji="0" lang="zh-CN" altLang="en-US" sz="5400" b="1" i="1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D8A91-5CC4-4418-8E67-01957339F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9497"/>
            <a:ext cx="1504949" cy="9423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926E38-1454-414F-9B61-A84FD183444E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6B3E4FC-77FB-4068-9F2E-AED50644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165" y="0"/>
            <a:ext cx="1504949" cy="94233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1849B8F-BF16-474B-9A38-52CF8ABE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912836"/>
            <a:ext cx="4901184" cy="124992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5400" b="1" i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TABLE OF CONTENT</a:t>
            </a:r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:-</a:t>
            </a:r>
            <a:b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4BFA8-7EAC-4D45-BAF9-B89B24B32B9D}"/>
              </a:ext>
            </a:extLst>
          </p:cNvPr>
          <p:cNvSpPr txBox="1"/>
          <p:nvPr/>
        </p:nvSpPr>
        <p:spPr>
          <a:xfrm>
            <a:off x="975360" y="1884293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Histogram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Importance of Histogram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make Histogram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218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90776">
        <p15:prstTrans prst="prestige"/>
      </p:transition>
    </mc:Choice>
    <mc:Fallback xmlns="">
      <p:transition spd="slow" advTm="907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  <p:extLst>
    <p:ext uri="{3A86A75C-4F4B-4683-9AE1-C65F6400EC91}">
      <p14:laserTraceLst xmlns:p14="http://schemas.microsoft.com/office/powerpoint/2010/main">
        <p14:tracePtLst>
          <p14:tracePt t="72" x="11028363" y="3976688"/>
          <p14:tracePt t="79" x="10729913" y="4011613"/>
          <p14:tracePt t="86" x="10382250" y="4011613"/>
          <p14:tracePt t="94" x="9974263" y="4011613"/>
          <p14:tracePt t="102" x="9575800" y="4011613"/>
          <p14:tracePt t="111" x="9251950" y="4011613"/>
          <p14:tracePt t="118" x="8997950" y="4011613"/>
          <p14:tracePt t="127" x="8734425" y="4011613"/>
          <p14:tracePt t="134" x="8555038" y="4011613"/>
          <p14:tracePt t="142" x="8385175" y="4011613"/>
          <p14:tracePt t="150" x="8232775" y="4011613"/>
          <p14:tracePt t="159" x="8105775" y="4011613"/>
          <p14:tracePt t="166" x="7977188" y="4011613"/>
          <p14:tracePt t="174" x="7859713" y="4037013"/>
          <p14:tracePt t="182" x="7773988" y="4044950"/>
          <p14:tracePt t="191" x="7688263" y="4044950"/>
          <p14:tracePt t="198" x="7612063" y="4052888"/>
          <p14:tracePt t="207" x="7545388" y="4052888"/>
          <p14:tracePt t="214" x="7493000" y="4062413"/>
          <p14:tracePt t="223" x="7442200" y="4062413"/>
          <p14:tracePt t="231" x="7391400" y="4079875"/>
          <p14:tracePt t="238" x="7348538" y="4087813"/>
          <p14:tracePt t="246" x="7289800" y="4087813"/>
          <p14:tracePt t="254" x="7229475" y="4087813"/>
          <p14:tracePt t="262" x="7204075" y="4087813"/>
          <p14:tracePt t="270" x="7162800" y="4105275"/>
          <p14:tracePt t="278" x="7137400" y="4105275"/>
          <p14:tracePt t="286" x="7102475" y="4105275"/>
          <p14:tracePt t="294" x="7069138" y="4105275"/>
          <p14:tracePt t="302" x="7051675" y="4105275"/>
          <p14:tracePt t="310" x="7026275" y="4105275"/>
          <p14:tracePt t="318" x="7008813" y="4105275"/>
          <p14:tracePt t="326" x="6983413" y="4105275"/>
          <p14:tracePt t="334" x="6950075" y="4121150"/>
          <p14:tracePt t="342" x="6942138" y="4121150"/>
          <p14:tracePt t="350" x="6907213" y="4130675"/>
          <p14:tracePt t="358" x="6864350" y="4130675"/>
          <p14:tracePt t="366" x="6805613" y="4146550"/>
          <p14:tracePt t="375" x="6745288" y="4156075"/>
          <p14:tracePt t="382" x="6661150" y="4156075"/>
          <p14:tracePt t="391" x="6542088" y="4171950"/>
          <p14:tracePt t="398" x="6473825" y="4189413"/>
          <p14:tracePt t="407" x="6423025" y="4206875"/>
          <p14:tracePt t="414" x="6389688" y="4224338"/>
          <p14:tracePt t="423" x="6329363" y="4240213"/>
          <p14:tracePt t="430" x="6296025" y="4240213"/>
          <p14:tracePt t="439" x="6245225" y="4275138"/>
          <p14:tracePt t="446" x="6227763" y="4275138"/>
          <p14:tracePt t="454" x="6167438" y="4275138"/>
          <p14:tracePt t="462" x="6100763" y="4291013"/>
          <p14:tracePt t="470" x="5997575" y="4291013"/>
          <p14:tracePt t="478" x="5895975" y="4300538"/>
          <p14:tracePt t="486" x="5768975" y="4341813"/>
          <p14:tracePt t="494" x="5641975" y="4351338"/>
          <p14:tracePt t="502" x="5497513" y="4359275"/>
          <p14:tracePt t="510" x="5411788" y="4384675"/>
          <p14:tracePt t="518" x="5386388" y="4384675"/>
          <p14:tracePt t="550" x="5378450" y="4384675"/>
          <p14:tracePt t="566" x="5353050" y="4384675"/>
          <p14:tracePt t="574" x="5318125" y="4384675"/>
          <p14:tracePt t="582" x="5267325" y="4368800"/>
          <p14:tracePt t="591" x="5208588" y="4325938"/>
          <p14:tracePt t="598" x="5132388" y="4265613"/>
          <p14:tracePt t="607" x="5064125" y="4214813"/>
          <p14:tracePt t="614" x="4995863" y="4146550"/>
          <p14:tracePt t="623" x="4902200" y="4052888"/>
          <p14:tracePt t="630" x="4826000" y="3976688"/>
          <p14:tracePt t="639" x="4740275" y="3883025"/>
          <p14:tracePt t="646" x="4638675" y="3773488"/>
          <p14:tracePt t="654" x="4537075" y="3654425"/>
          <p14:tracePt t="662" x="4443413" y="3560763"/>
          <p14:tracePt t="670" x="4367213" y="3475038"/>
          <p14:tracePt t="678" x="4298950" y="3408363"/>
          <p14:tracePt t="686" x="4230688" y="3348038"/>
          <p14:tracePt t="694" x="4179888" y="3289300"/>
          <p14:tracePt t="702" x="4111625" y="3246438"/>
          <p14:tracePt t="710" x="4060825" y="3195638"/>
          <p14:tracePt t="718" x="3976688" y="3144838"/>
          <p14:tracePt t="726" x="3908425" y="3109913"/>
          <p14:tracePt t="734" x="3848100" y="3076575"/>
          <p14:tracePt t="743" x="3756025" y="3033713"/>
          <p14:tracePt t="750" x="3695700" y="3016250"/>
          <p14:tracePt t="758" x="3602038" y="2982913"/>
          <p14:tracePt t="766" x="3543300" y="2957513"/>
          <p14:tracePt t="774" x="3482975" y="2940050"/>
          <p14:tracePt t="782" x="3406775" y="2932113"/>
          <p14:tracePt t="791" x="3338513" y="2914650"/>
          <p14:tracePt t="798" x="3297238" y="2914650"/>
          <p14:tracePt t="807" x="3236913" y="2914650"/>
          <p14:tracePt t="814" x="3194050" y="2914650"/>
          <p14:tracePt t="823" x="3127375" y="2940050"/>
          <p14:tracePt t="830" x="3100388" y="2965450"/>
          <p14:tracePt t="839" x="3092450" y="3008313"/>
          <p14:tracePt t="846" x="3092450" y="3067050"/>
          <p14:tracePt t="855" x="3092450" y="3144838"/>
          <p14:tracePt t="862" x="3135313" y="3246438"/>
          <p14:tracePt t="870" x="3236913" y="3382963"/>
          <p14:tracePt t="878" x="3381375" y="3543300"/>
          <p14:tracePt t="886" x="3619500" y="3713163"/>
          <p14:tracePt t="894" x="3951288" y="3900488"/>
          <p14:tracePt t="909" x="4291013" y="4070350"/>
          <p14:tracePt t="911" x="4689475" y="4181475"/>
          <p14:tracePt t="918" x="5140325" y="4257675"/>
          <p14:tracePt t="926" x="5548313" y="4283075"/>
          <p14:tracePt t="934" x="5981700" y="4283075"/>
          <p14:tracePt t="942" x="6372225" y="4214813"/>
          <p14:tracePt t="950" x="6678613" y="4070350"/>
          <p14:tracePt t="958" x="6983413" y="3908425"/>
          <p14:tracePt t="966" x="7196138" y="3763963"/>
          <p14:tracePt t="975" x="7315200" y="3611563"/>
          <p14:tracePt t="982" x="7408863" y="3424238"/>
          <p14:tracePt t="990" x="7442200" y="3289300"/>
          <p14:tracePt t="998" x="7442200" y="3152775"/>
          <p14:tracePt t="1007" x="7442200" y="3025775"/>
          <p14:tracePt t="1014" x="7442200" y="2881313"/>
          <p14:tracePt t="1023" x="7408863" y="2719388"/>
          <p14:tracePt t="1030" x="7348538" y="2566988"/>
          <p14:tracePt t="1038" x="7256463" y="2379663"/>
          <p14:tracePt t="1046" x="7145338" y="2200275"/>
          <p14:tracePt t="1056" x="7000875" y="1997075"/>
          <p14:tracePt t="1062" x="6899275" y="1870075"/>
          <p14:tracePt t="1070" x="6805613" y="1766888"/>
          <p14:tracePt t="1078" x="6704013" y="1657350"/>
          <p14:tracePt t="1086" x="6600825" y="1563688"/>
          <p14:tracePt t="1094" x="6499225" y="1477963"/>
          <p14:tracePt t="1102" x="6380163" y="1393825"/>
          <p14:tracePt t="1110" x="6227763" y="1317625"/>
          <p14:tracePt t="1118" x="6057900" y="1282700"/>
          <p14:tracePt t="1126" x="5913438" y="1249363"/>
          <p14:tracePt t="1134" x="5743575" y="1189038"/>
          <p14:tracePt t="1142" x="5616575" y="1173163"/>
          <p14:tracePt t="1150" x="5472113" y="1147763"/>
          <p14:tracePt t="1158" x="5360988" y="1138238"/>
          <p14:tracePt t="1166" x="5259388" y="1122363"/>
          <p14:tracePt t="1174" x="5173663" y="1112838"/>
          <p14:tracePt t="1183" x="5089525" y="1112838"/>
          <p14:tracePt t="1192" x="4978400" y="1112838"/>
          <p14:tracePt t="1199" x="4859338" y="1112838"/>
          <p14:tracePt t="1207" x="4765675" y="1112838"/>
          <p14:tracePt t="1214" x="4681538" y="1112838"/>
          <p14:tracePt t="1223" x="4579938" y="1112838"/>
          <p14:tracePt t="1230" x="4494213" y="1112838"/>
          <p14:tracePt t="1239" x="4425950" y="1112838"/>
          <p14:tracePt t="1246" x="4341813" y="1112838"/>
          <p14:tracePt t="1255" x="4265613" y="1112838"/>
          <p14:tracePt t="1262" x="4197350" y="1112838"/>
          <p14:tracePt t="1272" x="4095750" y="1112838"/>
          <p14:tracePt t="1278" x="3976688" y="1138238"/>
          <p14:tracePt t="1286" x="3865563" y="1173163"/>
          <p14:tracePt t="1294" x="3746500" y="1206500"/>
          <p14:tracePt t="1302" x="3644900" y="1231900"/>
          <p14:tracePt t="1310" x="3525838" y="1274763"/>
          <p14:tracePt t="1318" x="3467100" y="1292225"/>
          <p14:tracePt t="1326" x="3389313" y="1317625"/>
          <p14:tracePt t="1334" x="3330575" y="1333500"/>
          <p14:tracePt t="1342" x="3297238" y="1360488"/>
          <p14:tracePt t="1350" x="3244850" y="1385888"/>
          <p14:tracePt t="1358" x="3219450" y="1411288"/>
          <p14:tracePt t="1366" x="3219450" y="1419225"/>
          <p14:tracePt t="1374" x="3203575" y="1436688"/>
          <p14:tracePt t="1582" x="3160713" y="1444625"/>
          <p14:tracePt t="1591" x="3100388" y="1444625"/>
          <p14:tracePt t="1600" x="3092450" y="1444625"/>
          <p14:tracePt t="1662" x="3084513" y="1444625"/>
          <p14:tracePt t="1670" x="3074988" y="1452563"/>
          <p14:tracePt t="1678" x="3067050" y="1470025"/>
          <p14:tracePt t="1686" x="3049588" y="1487488"/>
          <p14:tracePt t="1694" x="3049588" y="1520825"/>
          <p14:tracePt t="1702" x="3033713" y="1555750"/>
          <p14:tracePt t="1710" x="3024188" y="1589088"/>
          <p14:tracePt t="1719" x="3024188" y="1614488"/>
          <p14:tracePt t="1726" x="3024188" y="1631950"/>
          <p14:tracePt t="1790" x="3041650" y="1639888"/>
          <p14:tracePt t="1799" x="3084513" y="1639888"/>
          <p14:tracePt t="1806" x="3143250" y="1639888"/>
          <p14:tracePt t="1814" x="3211513" y="1639888"/>
          <p14:tracePt t="1823" x="3297238" y="1639888"/>
          <p14:tracePt t="1830" x="3398838" y="1639888"/>
          <p14:tracePt t="1839" x="3551238" y="1639888"/>
          <p14:tracePt t="1846" x="3695700" y="1622425"/>
          <p14:tracePt t="1855" x="3890963" y="1614488"/>
          <p14:tracePt t="1862" x="4086225" y="1571625"/>
          <p14:tracePt t="1871" x="4230688" y="1555750"/>
          <p14:tracePt t="1878" x="4359275" y="1546225"/>
          <p14:tracePt t="1887" x="4468813" y="1538288"/>
          <p14:tracePt t="1908" x="4646613" y="1477963"/>
          <p14:tracePt t="1910" x="4714875" y="1462088"/>
          <p14:tracePt t="1918" x="4757738" y="1452563"/>
          <p14:tracePt t="1926" x="4800600" y="1444625"/>
          <p14:tracePt t="1934" x="4826000" y="1436688"/>
          <p14:tracePt t="1942" x="4843463" y="1419225"/>
          <p14:tracePt t="1958" x="4851400" y="1411288"/>
          <p14:tracePt t="2054" x="4859338" y="1411288"/>
          <p14:tracePt t="2062" x="4868863" y="1411288"/>
          <p14:tracePt t="2078" x="4876800" y="1419225"/>
          <p14:tracePt t="2359" x="4859338" y="1444625"/>
          <p14:tracePt t="2366" x="4851400" y="1452563"/>
          <p14:tracePt t="2374" x="4843463" y="1470025"/>
          <p14:tracePt t="2382" x="4826000" y="1495425"/>
          <p14:tracePt t="2390" x="4818063" y="1520825"/>
          <p14:tracePt t="2398" x="4800600" y="1538288"/>
          <p14:tracePt t="2407" x="4791075" y="1546225"/>
          <p14:tracePt t="2439" x="4791075" y="1555750"/>
          <p14:tracePt t="2478" x="4791075" y="1571625"/>
          <p14:tracePt t="2486" x="4826000" y="1589088"/>
          <p14:tracePt t="2494" x="4876800" y="1597025"/>
          <p14:tracePt t="2502" x="4919663" y="1597025"/>
          <p14:tracePt t="2510" x="4978400" y="1606550"/>
          <p14:tracePt t="2518" x="5046663" y="1606550"/>
          <p14:tracePt t="2526" x="5122863" y="1606550"/>
          <p14:tracePt t="2534" x="5173663" y="1606550"/>
          <p14:tracePt t="2542" x="5233988" y="1606550"/>
          <p14:tracePt t="2550" x="5292725" y="1606550"/>
          <p14:tracePt t="2558" x="5360988" y="1606550"/>
          <p14:tracePt t="2566" x="5421313" y="1606550"/>
          <p14:tracePt t="2574" x="5480050" y="1597025"/>
          <p14:tracePt t="2582" x="5548313" y="1571625"/>
          <p14:tracePt t="2590" x="5573713" y="1571625"/>
          <p14:tracePt t="2599" x="5641975" y="1546225"/>
          <p14:tracePt t="2606" x="5675313" y="1530350"/>
          <p14:tracePt t="2614" x="5708650" y="1520825"/>
          <p14:tracePt t="2623" x="5743575" y="1504950"/>
          <p14:tracePt t="2630" x="5776913" y="1487488"/>
          <p14:tracePt t="2639" x="5811838" y="1477963"/>
          <p14:tracePt t="2646" x="5837238" y="1462088"/>
          <p14:tracePt t="2655" x="5845175" y="1452563"/>
          <p14:tracePt t="2662" x="5862638" y="1452563"/>
          <p14:tracePt t="2671" x="5870575" y="1452563"/>
          <p14:tracePt t="2806" x="5862638" y="1470025"/>
          <p14:tracePt t="2814" x="5853113" y="1470025"/>
          <p14:tracePt t="2822" x="5845175" y="1477963"/>
          <p14:tracePt t="2830" x="5827713" y="1495425"/>
          <p14:tracePt t="2839" x="5811838" y="1495425"/>
          <p14:tracePt t="2846" x="5811838" y="1504950"/>
          <p14:tracePt t="2926" x="5802313" y="1504950"/>
          <p14:tracePt t="2958" x="5802313" y="1512888"/>
          <p14:tracePt t="2974" x="5802313" y="1520825"/>
          <p14:tracePt t="2990" x="5802313" y="1530350"/>
          <p14:tracePt t="2998" x="5811838" y="1538288"/>
          <p14:tracePt t="3006" x="5870575" y="1555750"/>
          <p14:tracePt t="3014" x="5930900" y="1555750"/>
          <p14:tracePt t="3022" x="5997575" y="1555750"/>
          <p14:tracePt t="3030" x="6057900" y="1563688"/>
          <p14:tracePt t="3039" x="6116638" y="1563688"/>
          <p14:tracePt t="3046" x="6159500" y="1563688"/>
          <p14:tracePt t="3054" x="6194425" y="1563688"/>
          <p14:tracePt t="3062" x="6235700" y="1563688"/>
          <p14:tracePt t="3071" x="6270625" y="1563688"/>
          <p14:tracePt t="3078" x="6311900" y="1563688"/>
          <p14:tracePt t="3087" x="6354763" y="1563688"/>
          <p14:tracePt t="3094" x="6405563" y="1563688"/>
          <p14:tracePt t="3103" x="6491288" y="1563688"/>
          <p14:tracePt t="3110" x="6567488" y="1563688"/>
          <p14:tracePt t="3118" x="6653213" y="1563688"/>
          <p14:tracePt t="3126" x="6737350" y="1563688"/>
          <p14:tracePt t="3134" x="6805613" y="1563688"/>
          <p14:tracePt t="3142" x="6881813" y="1563688"/>
          <p14:tracePt t="3150" x="6950075" y="1563688"/>
          <p14:tracePt t="3159" x="7008813" y="1563688"/>
          <p14:tracePt t="3167" x="7069138" y="1563688"/>
          <p14:tracePt t="3174" x="7112000" y="1563688"/>
          <p14:tracePt t="3182" x="7153275" y="1563688"/>
          <p14:tracePt t="3190" x="7188200" y="1563688"/>
          <p14:tracePt t="3198" x="7196138" y="1563688"/>
          <p14:tracePt t="3207" x="7213600" y="1563688"/>
          <p14:tracePt t="3350" x="7221538" y="1571625"/>
          <p14:tracePt t="3438" x="7213600" y="1571625"/>
          <p14:tracePt t="3455" x="7204075" y="1571625"/>
          <p14:tracePt t="3471" x="7196138" y="1571625"/>
          <p14:tracePt t="3486" x="7188200" y="1571625"/>
          <p14:tracePt t="3534" x="7170738" y="1571625"/>
          <p14:tracePt t="3558" x="7153275" y="1581150"/>
          <p14:tracePt t="3582" x="7137400" y="1597025"/>
          <p14:tracePt t="3590" x="7127875" y="1597025"/>
          <p14:tracePt t="3598" x="7094538" y="1606550"/>
          <p14:tracePt t="3606" x="7069138" y="1606550"/>
          <p14:tracePt t="3614" x="7026275" y="1614488"/>
          <p14:tracePt t="3622" x="6992938" y="1614488"/>
          <p14:tracePt t="3630" x="6924675" y="1622425"/>
          <p14:tracePt t="3638" x="6873875" y="1622425"/>
          <p14:tracePt t="3646" x="6797675" y="1639888"/>
          <p14:tracePt t="3655" x="6745288" y="1649413"/>
          <p14:tracePt t="3662" x="6686550" y="1674813"/>
          <p14:tracePt t="3671" x="6626225" y="1690688"/>
          <p14:tracePt t="3678" x="6584950" y="1700213"/>
          <p14:tracePt t="3687" x="6534150" y="1700213"/>
          <p14:tracePt t="3694" x="6491288" y="1708150"/>
          <p14:tracePt t="3703" x="6465888" y="1708150"/>
          <p14:tracePt t="3710" x="6448425" y="1716088"/>
          <p14:tracePt t="3719" x="6430963" y="1716088"/>
          <p14:tracePt t="3726" x="6415088" y="1716088"/>
          <p14:tracePt t="4094" x="6430963" y="1716088"/>
          <p14:tracePt t="4103" x="6440488" y="1716088"/>
          <p14:tracePt t="4110" x="6465888" y="1716088"/>
          <p14:tracePt t="4119" x="6491288" y="1708150"/>
          <p14:tracePt t="4126" x="6499225" y="1708150"/>
          <p14:tracePt t="4135" x="6524625" y="1700213"/>
          <p14:tracePt t="4142" x="6550025" y="1690688"/>
          <p14:tracePt t="4150" x="6592888" y="1682750"/>
          <p14:tracePt t="4158" x="6618288" y="1665288"/>
          <p14:tracePt t="4166" x="6643688" y="1657350"/>
          <p14:tracePt t="4174" x="6669088" y="1649413"/>
          <p14:tracePt t="4182" x="6711950" y="1631950"/>
          <p14:tracePt t="4190" x="6719888" y="1622425"/>
          <p14:tracePt t="4198" x="6754813" y="1606550"/>
          <p14:tracePt t="4206" x="6762750" y="1606550"/>
          <p14:tracePt t="4214" x="6780213" y="1597025"/>
          <p14:tracePt t="4222" x="6805613" y="1581150"/>
          <p14:tracePt t="4230" x="6823075" y="1581150"/>
          <p14:tracePt t="4239" x="6838950" y="1571625"/>
          <p14:tracePt t="4247" x="6864350" y="1571625"/>
          <p14:tracePt t="4255" x="6899275" y="1571625"/>
          <p14:tracePt t="4262" x="6924675" y="1571625"/>
          <p14:tracePt t="4270" x="6967538" y="1571625"/>
          <p14:tracePt t="4278" x="6983413" y="1571625"/>
          <p14:tracePt t="4286" x="7026275" y="1571625"/>
          <p14:tracePt t="4294" x="7059613" y="1571625"/>
          <p14:tracePt t="4302" x="7085013" y="1571625"/>
          <p14:tracePt t="4310" x="7102475" y="1571625"/>
          <p14:tracePt t="4320" x="7119938" y="1571625"/>
          <p14:tracePt t="4327" x="7145338" y="1571625"/>
          <p14:tracePt t="4759" x="7178675" y="1571625"/>
          <p14:tracePt t="4766" x="7229475" y="1571625"/>
          <p14:tracePt t="4774" x="7289800" y="1571625"/>
          <p14:tracePt t="4782" x="7373938" y="1571625"/>
          <p14:tracePt t="4790" x="7459663" y="1571625"/>
          <p14:tracePt t="4798" x="7561263" y="1571625"/>
          <p14:tracePt t="4806" x="7646988" y="1571625"/>
          <p14:tracePt t="4814" x="7740650" y="1571625"/>
          <p14:tracePt t="4822" x="7816850" y="1571625"/>
          <p14:tracePt t="4830" x="7900988" y="1571625"/>
          <p14:tracePt t="4838" x="7951788" y="1571625"/>
          <p14:tracePt t="4846" x="8004175" y="1571625"/>
          <p14:tracePt t="4854" x="8045450" y="1571625"/>
          <p14:tracePt t="4862" x="8088313" y="1555750"/>
          <p14:tracePt t="4871" x="8121650" y="1555750"/>
          <p14:tracePt t="4890" x="8156575" y="1546225"/>
          <p14:tracePt t="4894" x="8174038" y="1546225"/>
          <p14:tracePt t="4904" x="8181975" y="1546225"/>
          <p14:tracePt t="5055" x="8199438" y="1538288"/>
          <p14:tracePt t="5118" x="8207375" y="1538288"/>
          <p14:tracePt t="5126" x="8215313" y="1538288"/>
          <p14:tracePt t="5134" x="8232775" y="1538288"/>
          <p14:tracePt t="5142" x="8250238" y="1530350"/>
          <p14:tracePt t="5150" x="8266113" y="1530350"/>
          <p14:tracePt t="5158" x="8301038" y="1530350"/>
          <p14:tracePt t="5166" x="8326438" y="1520825"/>
          <p14:tracePt t="5174" x="8369300" y="1520825"/>
          <p14:tracePt t="5182" x="8410575" y="1520825"/>
          <p14:tracePt t="5190" x="8462963" y="1504950"/>
          <p14:tracePt t="5198" x="8504238" y="1495425"/>
          <p14:tracePt t="5206" x="8547100" y="1495425"/>
          <p14:tracePt t="5214" x="8580438" y="1495425"/>
          <p14:tracePt t="5222" x="8623300" y="1495425"/>
          <p14:tracePt t="5230" x="8683625" y="1487488"/>
          <p14:tracePt t="5238" x="8716963" y="1487488"/>
          <p14:tracePt t="5246" x="8742363" y="1487488"/>
          <p14:tracePt t="5254" x="8777288" y="1487488"/>
          <p14:tracePt t="5262" x="8793163" y="1487488"/>
          <p14:tracePt t="5271" x="8802688" y="1477963"/>
          <p14:tracePt t="5646" x="8793163" y="1477963"/>
          <p14:tracePt t="5654" x="8785225" y="1477963"/>
          <p14:tracePt t="5670" x="8777288" y="1487488"/>
          <p14:tracePt t="5687" x="8767763" y="1487488"/>
          <p14:tracePt t="5710" x="8750300" y="1487488"/>
          <p14:tracePt t="5718" x="8734425" y="1487488"/>
          <p14:tracePt t="5782" x="8724900" y="1487488"/>
          <p14:tracePt t="5806" x="8716963" y="1487488"/>
          <p14:tracePt t="5839" x="8709025" y="1487488"/>
          <p14:tracePt t="5887" x="8699500" y="1487488"/>
          <p14:tracePt t="5903" x="8691563" y="1487488"/>
          <p14:tracePt t="5951" x="8674100" y="1487488"/>
          <p14:tracePt t="6030" x="8666163" y="1487488"/>
          <p14:tracePt t="6046" x="8658225" y="1487488"/>
          <p14:tracePt t="6054" x="8648700" y="1487488"/>
          <p14:tracePt t="6062" x="8640763" y="1487488"/>
          <p14:tracePt t="6070" x="8632825" y="1487488"/>
          <p14:tracePt t="6078" x="8615363" y="1487488"/>
          <p14:tracePt t="6086" x="8605838" y="1487488"/>
          <p14:tracePt t="6094" x="8589963" y="1487488"/>
          <p14:tracePt t="6110" x="8580438" y="1495425"/>
          <p14:tracePt t="6487" x="8589963" y="1495425"/>
          <p14:tracePt t="6494" x="8615363" y="1504950"/>
          <p14:tracePt t="6503" x="8632825" y="1504950"/>
          <p14:tracePt t="6510" x="8658225" y="1504950"/>
          <p14:tracePt t="6519" x="8699500" y="1504950"/>
          <p14:tracePt t="6526" x="8734425" y="1530350"/>
          <p14:tracePt t="6535" x="8777288" y="1538288"/>
          <p14:tracePt t="6542" x="8836025" y="1546225"/>
          <p14:tracePt t="6550" x="8912225" y="1555750"/>
          <p14:tracePt t="6558" x="8972550" y="1571625"/>
          <p14:tracePt t="6567" x="9013825" y="1589088"/>
          <p14:tracePt t="6574" x="9074150" y="1597025"/>
          <p14:tracePt t="6583" x="9117013" y="1597025"/>
          <p14:tracePt t="6590" x="9150350" y="1597025"/>
          <p14:tracePt t="6598" x="9183688" y="1597025"/>
          <p14:tracePt t="6606" x="9209088" y="1597025"/>
          <p14:tracePt t="6614" x="9218613" y="1597025"/>
          <p14:tracePt t="6735" x="9209088" y="1597025"/>
          <p14:tracePt t="6742" x="9183688" y="1597025"/>
          <p14:tracePt t="6750" x="9158288" y="1597025"/>
          <p14:tracePt t="6758" x="9142413" y="1606550"/>
          <p14:tracePt t="6767" x="9107488" y="1614488"/>
          <p14:tracePt t="6775" x="9082088" y="1622425"/>
          <p14:tracePt t="6782" x="9056688" y="1622425"/>
          <p14:tracePt t="6790" x="9013825" y="1622425"/>
          <p14:tracePt t="6798" x="8955088" y="1622425"/>
          <p14:tracePt t="6806" x="8912225" y="1622425"/>
          <p14:tracePt t="6814" x="8836025" y="1622425"/>
          <p14:tracePt t="6822" x="8742363" y="1622425"/>
          <p14:tracePt t="6830" x="8623300" y="1622425"/>
          <p14:tracePt t="6838" x="8513763" y="1622425"/>
          <p14:tracePt t="6846" x="8385175" y="1622425"/>
          <p14:tracePt t="6854" x="8232775" y="1639888"/>
          <p14:tracePt t="6862" x="8062913" y="1639888"/>
          <p14:tracePt t="6870" x="7824788" y="1639888"/>
          <p14:tracePt t="6878" x="7570788" y="1639888"/>
          <p14:tracePt t="6901" x="6899275" y="1639888"/>
          <p14:tracePt t="6904" x="6499225" y="1639888"/>
          <p14:tracePt t="6910" x="6065838" y="1639888"/>
          <p14:tracePt t="6918" x="5607050" y="1639888"/>
          <p14:tracePt t="6926" x="5114925" y="1639888"/>
          <p14:tracePt t="6934" x="4681538" y="1657350"/>
          <p14:tracePt t="6942" x="4248150" y="1657350"/>
          <p14:tracePt t="6951" x="3873500" y="1657350"/>
          <p14:tracePt t="6958" x="3568700" y="1690688"/>
          <p14:tracePt t="6968" x="3338513" y="1690688"/>
          <p14:tracePt t="6974" x="3135313" y="1690688"/>
          <p14:tracePt t="6983" x="2982913" y="1690688"/>
          <p14:tracePt t="6990" x="2854325" y="1690688"/>
          <p14:tracePt t="6999" x="2744788" y="1690688"/>
          <p14:tracePt t="7006" x="2684463" y="1690688"/>
          <p14:tracePt t="7014" x="2625725" y="1690688"/>
          <p14:tracePt t="7022" x="2590800" y="1690688"/>
          <p14:tracePt t="7030" x="2565400" y="1690688"/>
          <p14:tracePt t="7039" x="2549525" y="1690688"/>
          <p14:tracePt t="7046" x="2524125" y="1690688"/>
          <p14:tracePt t="7055" x="2497138" y="1690688"/>
          <p14:tracePt t="7062" x="2455863" y="1690688"/>
          <p14:tracePt t="7070" x="2405063" y="1682750"/>
          <p14:tracePt t="7078" x="2344738" y="1682750"/>
          <p14:tracePt t="7086" x="2276475" y="1682750"/>
          <p14:tracePt t="7094" x="2192338" y="1682750"/>
          <p14:tracePt t="7102" x="2124075" y="1682750"/>
          <p14:tracePt t="7110" x="2022475" y="1682750"/>
          <p14:tracePt t="7119" x="1954213" y="1682750"/>
          <p14:tracePt t="7128" x="1878013" y="1682750"/>
          <p14:tracePt t="7136" x="1835150" y="1682750"/>
          <p14:tracePt t="7142" x="1776413" y="1682750"/>
          <p14:tracePt t="7151" x="1741488" y="1682750"/>
          <p14:tracePt t="7158" x="1733550" y="1682750"/>
          <p14:tracePt t="7167" x="1708150" y="1682750"/>
          <p14:tracePt t="7184" x="1698625" y="1682750"/>
          <p14:tracePt t="7382" x="1698625" y="1690688"/>
          <p14:tracePt t="7390" x="1749425" y="1708150"/>
          <p14:tracePt t="7398" x="1784350" y="1725613"/>
          <p14:tracePt t="7406" x="1809750" y="1733550"/>
          <p14:tracePt t="7414" x="1852613" y="1751013"/>
          <p14:tracePt t="7430" x="1878013" y="1751013"/>
          <p14:tracePt t="7438" x="1885950" y="1751013"/>
          <p14:tracePt t="7446" x="1903413" y="1751013"/>
          <p14:tracePt t="7455" x="1911350" y="1751013"/>
          <p14:tracePt t="7478" x="1946275" y="1751013"/>
          <p14:tracePt t="7486" x="1962150" y="1751013"/>
          <p14:tracePt t="7494" x="1987550" y="1751013"/>
          <p14:tracePt t="7502" x="2022475" y="1751013"/>
          <p14:tracePt t="7510" x="2055813" y="1751013"/>
          <p14:tracePt t="7519" x="2106613" y="1751013"/>
          <p14:tracePt t="7526" x="2149475" y="1751013"/>
          <p14:tracePt t="7535" x="2235200" y="1751013"/>
          <p14:tracePt t="7542" x="2301875" y="1751013"/>
          <p14:tracePt t="7551" x="2387600" y="1751013"/>
          <p14:tracePt t="7558" x="2463800" y="1751013"/>
          <p14:tracePt t="7567" x="2524125" y="1751013"/>
          <p14:tracePt t="7574" x="2574925" y="1751013"/>
          <p14:tracePt t="7583" x="2633663" y="1751013"/>
          <p14:tracePt t="7590" x="2659063" y="1751013"/>
          <p14:tracePt t="7600" x="2693988" y="1751013"/>
          <p14:tracePt t="7614" x="2709863" y="1751013"/>
          <p14:tracePt t="7798" x="2719388" y="1758950"/>
          <p14:tracePt t="7814" x="2719388" y="1766888"/>
          <p14:tracePt t="7838" x="2719388" y="1793875"/>
          <p14:tracePt t="7846" x="2719388" y="1801813"/>
          <p14:tracePt t="7854" x="2719388" y="1835150"/>
          <p14:tracePt t="7862" x="2719388" y="1870075"/>
          <p14:tracePt t="7870" x="2719388" y="1911350"/>
          <p14:tracePt t="7878" x="2719388" y="1946275"/>
          <p14:tracePt t="7886" x="2719388" y="1971675"/>
          <p14:tracePt t="7894" x="2719388" y="2039938"/>
          <p14:tracePt t="7904" x="2719388" y="2098675"/>
          <p14:tracePt t="7910" x="2719388" y="2192338"/>
          <p14:tracePt t="7918" x="2719388" y="2293938"/>
          <p14:tracePt t="7927" x="2719388" y="2438400"/>
          <p14:tracePt t="7935" x="2719388" y="2608263"/>
          <p14:tracePt t="7942" x="2701925" y="2770188"/>
          <p14:tracePt t="7951" x="2684463" y="2949575"/>
          <p14:tracePt t="7959" x="2641600" y="3178175"/>
          <p14:tracePt t="7967" x="2616200" y="3365500"/>
          <p14:tracePt t="7974" x="2582863" y="3560763"/>
          <p14:tracePt t="7983" x="2574925" y="3738563"/>
          <p14:tracePt t="7990" x="2549525" y="3935413"/>
          <p14:tracePt t="7998" x="2549525" y="4087813"/>
          <p14:tracePt t="8006" x="2549525" y="4214813"/>
          <p14:tracePt t="8015" x="2549525" y="4341813"/>
          <p14:tracePt t="8022" x="2549525" y="4435475"/>
          <p14:tracePt t="8030" x="2574925" y="4529138"/>
          <p14:tracePt t="8038" x="2600325" y="4589463"/>
          <p14:tracePt t="8046" x="2633663" y="4640263"/>
          <p14:tracePt t="8054" x="2676525" y="4699000"/>
          <p14:tracePt t="8062" x="2701925" y="4741863"/>
          <p14:tracePt t="8070" x="2752725" y="4792663"/>
          <p14:tracePt t="8078" x="2778125" y="4818063"/>
          <p14:tracePt t="8086" x="2811463" y="4843463"/>
          <p14:tracePt t="8094" x="2828925" y="4860925"/>
          <p14:tracePt t="8102" x="2846388" y="4860925"/>
          <p14:tracePt t="8110" x="2863850" y="4878388"/>
          <p14:tracePt t="8142" x="2871788" y="4886325"/>
          <p14:tracePt t="8151" x="2879725" y="4886325"/>
          <p14:tracePt t="8158" x="2879725" y="4894263"/>
          <p14:tracePt t="8175" x="2889250" y="4894263"/>
          <p14:tracePt t="8246" x="2897188" y="4886325"/>
          <p14:tracePt t="8254" x="2897188" y="4868863"/>
          <p14:tracePt t="8262" x="2897188" y="4835525"/>
          <p14:tracePt t="8270" x="2897188" y="4802188"/>
          <p14:tracePt t="8278" x="2889250" y="4741863"/>
          <p14:tracePt t="8286" x="2879725" y="4699000"/>
          <p14:tracePt t="8294" x="2871788" y="4640263"/>
          <p14:tracePt t="8302" x="2854325" y="4579938"/>
          <p14:tracePt t="8310" x="2838450" y="4503738"/>
          <p14:tracePt t="8318" x="2828925" y="4402138"/>
          <p14:tracePt t="8326" x="2811463" y="4333875"/>
          <p14:tracePt t="8334" x="2811463" y="4249738"/>
          <p14:tracePt t="8342" x="2803525" y="4171950"/>
          <p14:tracePt t="8351" x="2803525" y="4130675"/>
          <p14:tracePt t="8358" x="2803525" y="4062413"/>
          <p14:tracePt t="8367" x="2803525" y="3986213"/>
          <p14:tracePt t="8374" x="2803525" y="3943350"/>
          <p14:tracePt t="8383" x="2803525" y="3900488"/>
          <p14:tracePt t="8390" x="2786063" y="3875088"/>
          <p14:tracePt t="8399" x="2786063" y="3867150"/>
          <p14:tracePt t="8406" x="2786063" y="3857625"/>
          <p14:tracePt t="8414" x="2786063" y="3849688"/>
          <p14:tracePt t="8422" x="2778125" y="3832225"/>
          <p14:tracePt t="8438" x="2778125" y="3824288"/>
          <p14:tracePt t="8446" x="2778125" y="3798888"/>
          <p14:tracePt t="8462" x="2778125" y="3781425"/>
          <p14:tracePt t="8470" x="2770188" y="3763963"/>
          <p14:tracePt t="8478" x="2752725" y="3730625"/>
          <p14:tracePt t="8486" x="2735263" y="3705225"/>
          <p14:tracePt t="8494" x="2727325" y="3671888"/>
          <p14:tracePt t="8502" x="2709863" y="3636963"/>
          <p14:tracePt t="8510" x="2693988" y="3619500"/>
          <p14:tracePt t="8518" x="2668588" y="3578225"/>
          <p14:tracePt t="8526" x="2651125" y="3552825"/>
          <p14:tracePt t="8535" x="2616200" y="3502025"/>
          <p14:tracePt t="8543" x="2600325" y="3484563"/>
          <p14:tracePt t="8551" x="2574925" y="3441700"/>
          <p14:tracePt t="8558" x="2549525" y="3408363"/>
          <p14:tracePt t="8567" x="2540000" y="3398838"/>
          <p14:tracePt t="8574" x="2514600" y="3365500"/>
          <p14:tracePt t="8582" x="2497138" y="3355975"/>
          <p14:tracePt t="8590" x="2471738" y="3330575"/>
          <p14:tracePt t="8599" x="2438400" y="3314700"/>
          <p14:tracePt t="8606" x="2405063" y="3279775"/>
          <p14:tracePt t="8614" x="2362200" y="3263900"/>
          <p14:tracePt t="8622" x="2319338" y="3238500"/>
          <p14:tracePt t="8631" x="2301875" y="3238500"/>
          <p14:tracePt t="8638" x="2268538" y="3228975"/>
          <p14:tracePt t="8646" x="2251075" y="3228975"/>
          <p14:tracePt t="8654" x="2225675" y="3221038"/>
          <p14:tracePt t="8662" x="2200275" y="3221038"/>
          <p14:tracePt t="8670" x="2192338" y="3221038"/>
          <p14:tracePt t="8718" x="2174875" y="3221038"/>
          <p14:tracePt t="8726" x="2166938" y="3221038"/>
          <p14:tracePt t="8734" x="2157413" y="3221038"/>
          <p14:tracePt t="8742" x="2132013" y="3238500"/>
          <p14:tracePt t="8751" x="2116138" y="3289300"/>
          <p14:tracePt t="8758" x="2090738" y="3390900"/>
          <p14:tracePt t="8767" x="2073275" y="3467100"/>
          <p14:tracePt t="8774" x="2047875" y="3552825"/>
          <p14:tracePt t="8783" x="2012950" y="3654425"/>
          <p14:tracePt t="8790" x="1979613" y="3798888"/>
          <p14:tracePt t="8798" x="1946275" y="3925888"/>
          <p14:tracePt t="8806" x="1911350" y="4062413"/>
          <p14:tracePt t="8816" x="1885950" y="4214813"/>
          <p14:tracePt t="8822" x="1885950" y="4232275"/>
          <p14:tracePt t="8830" x="1878013" y="4333875"/>
          <p14:tracePt t="8838" x="1878013" y="4460875"/>
          <p14:tracePt t="8846" x="1878013" y="4572000"/>
          <p14:tracePt t="8854" x="1878013" y="4673600"/>
          <p14:tracePt t="8862" x="1878013" y="4767263"/>
          <p14:tracePt t="8870" x="1878013" y="4852988"/>
          <p14:tracePt t="8878" x="1878013" y="4929188"/>
          <p14:tracePt t="8886" x="1878013" y="5013325"/>
          <p14:tracePt t="8903" x="1893888" y="5116513"/>
          <p14:tracePt t="8910" x="1911350" y="5183188"/>
          <p14:tracePt t="8918" x="1920875" y="5226050"/>
          <p14:tracePt t="8926" x="1954213" y="5276850"/>
          <p14:tracePt t="8934" x="1971675" y="5337175"/>
          <p14:tracePt t="8942" x="1987550" y="5370513"/>
          <p14:tracePt t="8951" x="2022475" y="5421313"/>
          <p14:tracePt t="8958" x="2038350" y="5456238"/>
          <p14:tracePt t="8967" x="2055813" y="5507038"/>
          <p14:tracePt t="8974" x="2065338" y="5549900"/>
          <p14:tracePt t="8983" x="2098675" y="5600700"/>
          <p14:tracePt t="8990" x="2132013" y="5676900"/>
          <p14:tracePt t="8999" x="2149475" y="5710238"/>
          <p14:tracePt t="9006" x="2166938" y="5761038"/>
          <p14:tracePt t="9015" x="2208213" y="5838825"/>
          <p14:tracePt t="9022" x="2251075" y="5889625"/>
          <p14:tracePt t="9030" x="2260600" y="5915025"/>
          <p14:tracePt t="9038" x="2293938" y="5957888"/>
          <p14:tracePt t="9046" x="2311400" y="5973763"/>
          <p14:tracePt t="9054" x="2336800" y="5999163"/>
          <p14:tracePt t="9062" x="2362200" y="6008688"/>
          <p14:tracePt t="9070" x="2370138" y="6024563"/>
          <p14:tracePt t="9078" x="2395538" y="6024563"/>
          <p14:tracePt t="9086" x="2420938" y="6034088"/>
          <p14:tracePt t="9094" x="2446338" y="6034088"/>
          <p14:tracePt t="9102" x="2471738" y="6042025"/>
          <p14:tracePt t="9110" x="2514600" y="6059488"/>
          <p14:tracePt t="9118" x="2532063" y="6059488"/>
          <p14:tracePt t="9126" x="2557463" y="6067425"/>
          <p14:tracePt t="9134" x="2600325" y="6076950"/>
          <p14:tracePt t="9142" x="2625725" y="6084888"/>
          <p14:tracePt t="9150" x="2668588" y="6092825"/>
          <p14:tracePt t="9159" x="2684463" y="6102350"/>
          <p14:tracePt t="9167" x="2693988" y="6110288"/>
          <p14:tracePt t="9174" x="2701925" y="6110288"/>
          <p14:tracePt t="9190" x="2719388" y="6110288"/>
          <p14:tracePt t="9222" x="2735263" y="6118225"/>
          <p14:tracePt t="9238" x="2752725" y="6118225"/>
          <p14:tracePt t="9254" x="2760663" y="6118225"/>
          <p14:tracePt t="9262" x="2770188" y="6127750"/>
          <p14:tracePt t="9270" x="2770188" y="6135688"/>
          <p14:tracePt t="9286" x="2778125" y="6143625"/>
          <p14:tracePt t="9326" x="2786063" y="6143625"/>
          <p14:tracePt t="9342" x="2786063" y="6161088"/>
          <p14:tracePt t="9350" x="2786063" y="6169025"/>
          <p14:tracePt t="9502" x="2786063" y="6178550"/>
          <p14:tracePt t="9510" x="2795588" y="6178550"/>
          <p14:tracePt t="9518" x="2811463" y="6169025"/>
          <p14:tracePt t="9526" x="2838450" y="6153150"/>
          <p14:tracePt t="9534" x="2871788" y="6127750"/>
          <p14:tracePt t="9542" x="2930525" y="6102350"/>
          <p14:tracePt t="9550" x="2990850" y="6059488"/>
          <p14:tracePt t="9558" x="3067050" y="6024563"/>
          <p14:tracePt t="9566" x="3135313" y="6008688"/>
          <p14:tracePt t="9574" x="3219450" y="5965825"/>
          <p14:tracePt t="9583" x="3297238" y="5932488"/>
          <p14:tracePt t="9590" x="3348038" y="5880100"/>
          <p14:tracePt t="9599" x="3414713" y="5821363"/>
          <p14:tracePt t="9606" x="3457575" y="5770563"/>
          <p14:tracePt t="9615" x="3500438" y="5719763"/>
          <p14:tracePt t="9622" x="3508375" y="5710238"/>
          <p14:tracePt t="9631" x="3517900" y="5684838"/>
          <p14:tracePt t="9638" x="3517900" y="5668963"/>
          <p14:tracePt t="9662" x="3517900" y="5641975"/>
          <p14:tracePt t="9670" x="3517900" y="5626100"/>
          <p14:tracePt t="9678" x="3482975" y="5600700"/>
          <p14:tracePt t="9686" x="3467100" y="5591175"/>
          <p14:tracePt t="9694" x="3432175" y="5575300"/>
          <p14:tracePt t="9702" x="3381375" y="5557838"/>
          <p14:tracePt t="9710" x="3355975" y="5540375"/>
          <p14:tracePt t="9718" x="3287713" y="5514975"/>
          <p14:tracePt t="9726" x="3270250" y="5514975"/>
          <p14:tracePt t="9734" x="3244850" y="5507038"/>
          <p14:tracePt t="9742" x="3211513" y="5507038"/>
          <p14:tracePt t="9750" x="3186113" y="5507038"/>
          <p14:tracePt t="9758" x="3160713" y="5507038"/>
          <p14:tracePt t="9766" x="3117850" y="5507038"/>
          <p14:tracePt t="9774" x="3059113" y="5507038"/>
          <p14:tracePt t="9783" x="3016250" y="5507038"/>
          <p14:tracePt t="9790" x="2990850" y="5507038"/>
          <p14:tracePt t="9799" x="2965450" y="5507038"/>
          <p14:tracePt t="9806" x="2955925" y="5507038"/>
          <p14:tracePt t="9816" x="2947988" y="5514975"/>
          <p14:tracePt t="9822" x="2940050" y="5514975"/>
          <p14:tracePt t="9838" x="2930525" y="5524500"/>
          <p14:tracePt t="9847" x="2930525" y="5532438"/>
          <p14:tracePt t="9878" x="2930525" y="5540375"/>
          <p14:tracePt t="9886" x="2930525" y="5549900"/>
          <p14:tracePt t="9901" x="2930525" y="5565775"/>
          <p14:tracePt t="9902" x="2914650" y="5583238"/>
          <p14:tracePt t="9910" x="2905125" y="5600700"/>
          <p14:tracePt t="9926" x="2897188" y="5616575"/>
          <p14:tracePt t="9934" x="2879725" y="5659438"/>
          <p14:tracePt t="9942" x="2879725" y="5684838"/>
          <p14:tracePt t="9950" x="2871788" y="5702300"/>
          <p14:tracePt t="9958" x="2871788" y="5727700"/>
          <p14:tracePt t="9966" x="2871788" y="5753100"/>
          <p14:tracePt t="9974" x="2871788" y="5778500"/>
          <p14:tracePt t="9982" x="2871788" y="5795963"/>
          <p14:tracePt t="9990" x="2871788" y="5829300"/>
          <p14:tracePt t="9999" x="2871788" y="5838825"/>
          <p14:tracePt t="10006" x="2871788" y="5846763"/>
          <p14:tracePt t="10014" x="2889250" y="5872163"/>
          <p14:tracePt t="10022" x="2905125" y="5880100"/>
          <p14:tracePt t="10032" x="2914650" y="5897563"/>
          <p14:tracePt t="10038" x="2940050" y="5915025"/>
          <p14:tracePt t="10047" x="2965450" y="5932488"/>
          <p14:tracePt t="10054" x="2990850" y="5940425"/>
          <p14:tracePt t="10062" x="3016250" y="5948363"/>
          <p14:tracePt t="10070" x="3024188" y="5948363"/>
          <p14:tracePt t="10078" x="3033713" y="5957888"/>
          <p14:tracePt t="10086" x="3041650" y="5957888"/>
          <p14:tracePt t="10094" x="3049588" y="5957888"/>
          <p14:tracePt t="10102" x="3059113" y="5957888"/>
          <p14:tracePt t="10190" x="3067050" y="5957888"/>
          <p14:tracePt t="10222" x="3067050" y="5915025"/>
          <p14:tracePt t="10230" x="3067050" y="5854700"/>
          <p14:tracePt t="10238" x="3067050" y="5813425"/>
          <p14:tracePt t="10247" x="3067050" y="5735638"/>
          <p14:tracePt t="10254" x="3067050" y="5694363"/>
          <p14:tracePt t="10262" x="3059113" y="5616575"/>
          <p14:tracePt t="10270" x="3059113" y="5591175"/>
          <p14:tracePt t="10278" x="3049588" y="5540375"/>
          <p14:tracePt t="10286" x="3024188" y="5481638"/>
          <p14:tracePt t="10294" x="3008313" y="5438775"/>
          <p14:tracePt t="10302" x="2998788" y="5387975"/>
          <p14:tracePt t="10310" x="2990850" y="5327650"/>
          <p14:tracePt t="10318" x="2982913" y="5286375"/>
          <p14:tracePt t="10326" x="2947988" y="5218113"/>
          <p14:tracePt t="10334" x="2940050" y="5149850"/>
          <p14:tracePt t="10342" x="2914650" y="5091113"/>
          <p14:tracePt t="10350" x="2905125" y="5056188"/>
          <p14:tracePt t="10358" x="2897188" y="5005388"/>
          <p14:tracePt t="10366" x="2879725" y="4972050"/>
          <p14:tracePt t="10374" x="2863850" y="4919663"/>
          <p14:tracePt t="10383" x="2854325" y="4903788"/>
          <p14:tracePt t="10390" x="2846388" y="4868863"/>
          <p14:tracePt t="10400" x="2820988" y="4835525"/>
          <p14:tracePt t="10406" x="2811463" y="4810125"/>
          <p14:tracePt t="10415" x="2803525" y="4784725"/>
          <p14:tracePt t="10422" x="2795588" y="4749800"/>
          <p14:tracePt t="10431" x="2778125" y="4733925"/>
          <p14:tracePt t="10438" x="2778125" y="4724400"/>
          <p14:tracePt t="10447" x="2778125" y="4716463"/>
          <p14:tracePt t="10454" x="2770188" y="4699000"/>
          <p14:tracePt t="10462" x="2760663" y="4691063"/>
          <p14:tracePt t="10470" x="2752725" y="4665663"/>
          <p14:tracePt t="10478" x="2744788" y="4657725"/>
          <p14:tracePt t="10487" x="2735263" y="4640263"/>
          <p14:tracePt t="10495" x="2735263" y="4630738"/>
          <p14:tracePt t="10502" x="2735263" y="4622800"/>
          <p14:tracePt t="10526" x="2735263" y="4614863"/>
          <p14:tracePt t="11630" x="2735263" y="4657725"/>
          <p14:tracePt t="11638" x="2744788" y="4673600"/>
          <p14:tracePt t="11647" x="2786063" y="4708525"/>
          <p14:tracePt t="11654" x="2786063" y="4716463"/>
          <p14:tracePt t="11662" x="2795588" y="4733925"/>
          <p14:tracePt t="11670" x="2803525" y="4741863"/>
          <p14:tracePt t="11678" x="2828925" y="4759325"/>
          <p14:tracePt t="11686" x="2828925" y="4767263"/>
          <p14:tracePt t="11694" x="2846388" y="4775200"/>
          <p14:tracePt t="11702" x="2871788" y="4792663"/>
          <p14:tracePt t="11710" x="2879725" y="4792663"/>
          <p14:tracePt t="11718" x="2897188" y="4802188"/>
          <p14:tracePt t="11726" x="2905125" y="4802188"/>
          <p14:tracePt t="11734" x="2914650" y="4802188"/>
          <p14:tracePt t="11742" x="2922588" y="4802188"/>
          <p14:tracePt t="11750" x="2930525" y="4802188"/>
          <p14:tracePt t="11758" x="2940050" y="4802188"/>
          <p14:tracePt t="11766" x="2955925" y="4810125"/>
          <p14:tracePt t="11774" x="2965450" y="4810125"/>
          <p14:tracePt t="11790" x="2990850" y="4810125"/>
          <p14:tracePt t="11806" x="3008313" y="4827588"/>
          <p14:tracePt t="11815" x="3024188" y="4835525"/>
          <p14:tracePt t="11822" x="3033713" y="4835525"/>
          <p14:tracePt t="11831" x="3059113" y="4843463"/>
          <p14:tracePt t="11838" x="3074988" y="4843463"/>
          <p14:tracePt t="11847" x="3109913" y="4860925"/>
          <p14:tracePt t="11854" x="3109913" y="4868863"/>
          <p14:tracePt t="11863" x="3135313" y="4868863"/>
          <p14:tracePt t="11870" x="3152775" y="4878388"/>
          <p14:tracePt t="11878" x="3178175" y="4878388"/>
          <p14:tracePt t="11886" x="3211513" y="4878388"/>
          <p14:tracePt t="11898" x="3228975" y="4886325"/>
          <p14:tracePt t="11902" x="3244850" y="4886325"/>
          <p14:tracePt t="11910" x="3262313" y="4886325"/>
          <p14:tracePt t="11918" x="3279775" y="4903788"/>
          <p14:tracePt t="11934" x="3287713" y="4903788"/>
          <p14:tracePt t="11942" x="3297238" y="4903788"/>
          <p14:tracePt t="11950" x="3305175" y="4903788"/>
          <p14:tracePt t="11966" x="3313113" y="4903788"/>
          <p14:tracePt t="11982" x="3322638" y="4903788"/>
          <p14:tracePt t="11990" x="3330575" y="4903788"/>
          <p14:tracePt t="12070" x="3338513" y="4903788"/>
          <p14:tracePt t="12150" x="3348038" y="4911725"/>
          <p14:tracePt t="12342" x="3355975" y="4911725"/>
          <p14:tracePt t="12350" x="3373438" y="4911725"/>
          <p14:tracePt t="12374" x="3389313" y="4903788"/>
          <p14:tracePt t="12398" x="3398838" y="4903788"/>
          <p14:tracePt t="12422" x="3406775" y="4903788"/>
          <p14:tracePt t="12430" x="3414713" y="4903788"/>
          <p14:tracePt t="12486" x="3414713" y="4894263"/>
          <p14:tracePt t="12590" x="3424238" y="4878388"/>
          <p14:tracePt t="12606" x="3441700" y="4860925"/>
          <p14:tracePt t="12614" x="3449638" y="4852988"/>
          <p14:tracePt t="12622" x="3449638" y="4843463"/>
          <p14:tracePt t="12631" x="3457575" y="4843463"/>
          <p14:tracePt t="12638" x="3475038" y="4827588"/>
          <p14:tracePt t="12647" x="3508375" y="4818063"/>
          <p14:tracePt t="12654" x="3525838" y="4802188"/>
          <p14:tracePt t="12663" x="3559175" y="4792663"/>
          <p14:tracePt t="12670" x="3611563" y="4775200"/>
          <p14:tracePt t="12679" x="3670300" y="4759325"/>
          <p14:tracePt t="12686" x="3703638" y="4749800"/>
          <p14:tracePt t="12696" x="3738563" y="4749800"/>
          <p14:tracePt t="12702" x="3781425" y="4741863"/>
          <p14:tracePt t="12710" x="3814763" y="4733925"/>
          <p14:tracePt t="12718" x="3832225" y="4716463"/>
          <p14:tracePt t="12734" x="3848100" y="4716463"/>
          <p14:tracePt t="12758" x="3848100" y="4708525"/>
          <p14:tracePt t="12862" x="3865563" y="4708525"/>
          <p14:tracePt t="12870" x="3900488" y="4708525"/>
          <p14:tracePt t="12879" x="3941763" y="4708525"/>
          <p14:tracePt t="12898" x="4027488" y="4708525"/>
          <p14:tracePt t="12902" x="4070350" y="4708525"/>
          <p14:tracePt t="12910" x="4103688" y="4708525"/>
          <p14:tracePt t="12918" x="4137025" y="4708525"/>
          <p14:tracePt t="12926" x="4154488" y="4708525"/>
          <p14:tracePt t="12935" x="4171950" y="4708525"/>
          <p14:tracePt t="12942" x="4179888" y="4708525"/>
          <p14:tracePt t="12966" x="4187825" y="4708525"/>
          <p14:tracePt t="12974" x="4205288" y="4708525"/>
          <p14:tracePt t="12982" x="4214813" y="4708525"/>
          <p14:tracePt t="12990" x="4240213" y="4708525"/>
          <p14:tracePt t="12998" x="4256088" y="4716463"/>
          <p14:tracePt t="13006" x="4281488" y="4724400"/>
          <p14:tracePt t="13014" x="4298950" y="4733925"/>
          <p14:tracePt t="13022" x="4324350" y="4733925"/>
          <p14:tracePt t="13031" x="4341813" y="4741863"/>
          <p14:tracePt t="13038" x="4359275" y="4741863"/>
          <p14:tracePt t="13054" x="4367213" y="4741863"/>
          <p14:tracePt t="13086" x="4375150" y="4741863"/>
          <p14:tracePt t="13094" x="4384675" y="4741863"/>
          <p14:tracePt t="13110" x="4392613" y="4741863"/>
          <p14:tracePt t="13126" x="4400550" y="4741863"/>
          <p14:tracePt t="13134" x="4400550" y="4749800"/>
          <p14:tracePt t="13190" x="4400550" y="4759325"/>
          <p14:tracePt t="13222" x="4400550" y="4767263"/>
          <p14:tracePt t="13230" x="4392613" y="4767263"/>
          <p14:tracePt t="13238" x="4359275" y="4767263"/>
          <p14:tracePt t="13247" x="4316413" y="4767263"/>
          <p14:tracePt t="13254" x="4273550" y="4767263"/>
          <p14:tracePt t="13263" x="4230688" y="4767263"/>
          <p14:tracePt t="13270" x="4197350" y="4767263"/>
          <p14:tracePt t="13279" x="4154488" y="4767263"/>
          <p14:tracePt t="13286" x="4111625" y="4767263"/>
          <p14:tracePt t="13295" x="4060825" y="4741863"/>
          <p14:tracePt t="13302" x="4017963" y="4733925"/>
          <p14:tracePt t="13310" x="3976688" y="4733925"/>
          <p14:tracePt t="13318" x="3951288" y="4724400"/>
          <p14:tracePt t="13326" x="3925888" y="4724400"/>
          <p14:tracePt t="13342" x="3900488" y="4724400"/>
          <p14:tracePt t="13358" x="3890963" y="4716463"/>
          <p14:tracePt t="13374" x="3883025" y="4708525"/>
          <p14:tracePt t="13406" x="3865563" y="4708525"/>
          <p14:tracePt t="13414" x="3857625" y="4699000"/>
          <p14:tracePt t="13422" x="3848100" y="4691063"/>
          <p14:tracePt t="13430" x="3832225" y="4691063"/>
          <p14:tracePt t="13438" x="3814763" y="4691063"/>
          <p14:tracePt t="13446" x="3781425" y="4691063"/>
          <p14:tracePt t="13454" x="3771900" y="4691063"/>
          <p14:tracePt t="13463" x="3763963" y="4691063"/>
          <p14:tracePt t="13582" x="3771900" y="4691063"/>
          <p14:tracePt t="13590" x="3797300" y="4691063"/>
          <p14:tracePt t="13598" x="3832225" y="4691063"/>
          <p14:tracePt t="13606" x="3908425" y="4708525"/>
          <p14:tracePt t="13614" x="3984625" y="4724400"/>
          <p14:tracePt t="13622" x="4086225" y="4759325"/>
          <p14:tracePt t="13630" x="4187825" y="4784725"/>
          <p14:tracePt t="13638" x="4306888" y="4792663"/>
          <p14:tracePt t="13646" x="4418013" y="4818063"/>
          <p14:tracePt t="13654" x="4503738" y="4827588"/>
          <p14:tracePt t="13663" x="4587875" y="4827588"/>
          <p14:tracePt t="13670" x="4646613" y="4835525"/>
          <p14:tracePt t="13679" x="4706938" y="4835525"/>
          <p14:tracePt t="13686" x="4740275" y="4835525"/>
          <p14:tracePt t="13695" x="4749800" y="4835525"/>
          <p14:tracePt t="13702" x="4757738" y="4835525"/>
          <p14:tracePt t="13878" x="4783138" y="4835525"/>
          <p14:tracePt t="13886" x="4808538" y="4835525"/>
          <p14:tracePt t="13894" x="4859338" y="4827588"/>
          <p14:tracePt t="13902" x="4894263" y="4818063"/>
          <p14:tracePt t="13911" x="4902200" y="4818063"/>
          <p14:tracePt t="13918" x="4945063" y="4802188"/>
          <p14:tracePt t="13926" x="4978400" y="4802188"/>
          <p14:tracePt t="13934" x="4995863" y="4802188"/>
          <p14:tracePt t="13942" x="5013325" y="4792663"/>
          <p14:tracePt t="13950" x="5021263" y="4784725"/>
          <p14:tracePt t="14022" x="5029200" y="4775200"/>
          <p14:tracePt t="14046" x="5029200" y="4767263"/>
          <p14:tracePt t="14063" x="5029200" y="4759325"/>
          <p14:tracePt t="14070" x="5029200" y="4749800"/>
          <p14:tracePt t="14096" x="5029200" y="4733925"/>
          <p14:tracePt t="14102" x="5029200" y="4724400"/>
          <p14:tracePt t="14110" x="5013325" y="4716463"/>
          <p14:tracePt t="14118" x="4995863" y="4708525"/>
          <p14:tracePt t="14127" x="4978400" y="4683125"/>
          <p14:tracePt t="14134" x="4970463" y="4665663"/>
          <p14:tracePt t="14142" x="4935538" y="4630738"/>
          <p14:tracePt t="14150" x="4919663" y="4579938"/>
          <p14:tracePt t="14158" x="4884738" y="4513263"/>
          <p14:tracePt t="14166" x="4851400" y="4419600"/>
          <p14:tracePt t="14174" x="4826000" y="4341813"/>
          <p14:tracePt t="14182" x="4791075" y="4283075"/>
          <p14:tracePt t="14190" x="4765675" y="4240213"/>
          <p14:tracePt t="14198" x="4749800" y="4224338"/>
          <p14:tracePt t="14206" x="4724400" y="4197350"/>
          <p14:tracePt t="14214" x="4681538" y="4156075"/>
          <p14:tracePt t="14222" x="4646613" y="4121150"/>
          <p14:tracePt t="14230" x="4613275" y="4087813"/>
          <p14:tracePt t="14238" x="4587875" y="4079875"/>
          <p14:tracePt t="14246" x="4554538" y="4062413"/>
          <p14:tracePt t="14254" x="4519613" y="4044950"/>
          <p14:tracePt t="14263" x="4443413" y="4011613"/>
          <p14:tracePt t="14270" x="4384675" y="4002088"/>
          <p14:tracePt t="14280" x="4281488" y="3976688"/>
          <p14:tracePt t="14286" x="4162425" y="3943350"/>
          <p14:tracePt t="14295" x="4044950" y="3908425"/>
          <p14:tracePt t="14302" x="3933825" y="3875088"/>
          <p14:tracePt t="14312" x="3832225" y="3841750"/>
          <p14:tracePt t="14318" x="3729038" y="3841750"/>
          <p14:tracePt t="14327" x="3627438" y="3841750"/>
          <p14:tracePt t="14334" x="3559175" y="3841750"/>
          <p14:tracePt t="14342" x="3500438" y="3841750"/>
          <p14:tracePt t="14350" x="3432175" y="3841750"/>
          <p14:tracePt t="14358" x="3389313" y="3841750"/>
          <p14:tracePt t="14366" x="3363913" y="3841750"/>
          <p14:tracePt t="14374" x="3322638" y="3841750"/>
          <p14:tracePt t="14382" x="3297238" y="3841750"/>
          <p14:tracePt t="14390" x="3270250" y="3857625"/>
          <p14:tracePt t="14398" x="3254375" y="3875088"/>
          <p14:tracePt t="14406" x="3244850" y="3892550"/>
          <p14:tracePt t="14414" x="3236913" y="3925888"/>
          <p14:tracePt t="14422" x="3203575" y="3960813"/>
          <p14:tracePt t="14430" x="3194050" y="4011613"/>
          <p14:tracePt t="14438" x="3168650" y="4079875"/>
          <p14:tracePt t="14446" x="3160713" y="4113213"/>
          <p14:tracePt t="14454" x="3143250" y="4189413"/>
          <p14:tracePt t="14463" x="3135313" y="4232275"/>
          <p14:tracePt t="14470" x="3117850" y="4283075"/>
          <p14:tracePt t="14480" x="3109913" y="4308475"/>
          <p14:tracePt t="14486" x="3109913" y="4333875"/>
          <p14:tracePt t="14495" x="3109913" y="4359275"/>
          <p14:tracePt t="14502" x="3109913" y="4376738"/>
          <p14:tracePt t="14510" x="3109913" y="4394200"/>
          <p14:tracePt t="14518" x="3127375" y="4419600"/>
          <p14:tracePt t="14527" x="3152775" y="4452938"/>
          <p14:tracePt t="14534" x="3168650" y="4470400"/>
          <p14:tracePt t="14542" x="3194050" y="4495800"/>
          <p14:tracePt t="14550" x="3236913" y="4513263"/>
          <p14:tracePt t="14558" x="3254375" y="4521200"/>
          <p14:tracePt t="14566" x="3279775" y="4538663"/>
          <p14:tracePt t="14574" x="3313113" y="4546600"/>
          <p14:tracePt t="14582" x="3330575" y="4554538"/>
          <p14:tracePt t="14590" x="3389313" y="4579938"/>
          <p14:tracePt t="14598" x="3424238" y="4589463"/>
          <p14:tracePt t="14606" x="3467100" y="4597400"/>
          <p14:tracePt t="14615" x="3559175" y="4622800"/>
          <p14:tracePt t="14622" x="3602038" y="4630738"/>
          <p14:tracePt t="14630" x="3678238" y="4648200"/>
          <p14:tracePt t="14638" x="3721100" y="4648200"/>
          <p14:tracePt t="14646" x="3756025" y="4673600"/>
          <p14:tracePt t="14654" x="3797300" y="4673600"/>
          <p14:tracePt t="14662" x="3822700" y="4673600"/>
          <p14:tracePt t="14670" x="3832225" y="4673600"/>
          <p14:tracePt t="14678" x="3840163" y="4673600"/>
          <p14:tracePt t="14686" x="3857625" y="4673600"/>
          <p14:tracePt t="14694" x="3865563" y="4673600"/>
          <p14:tracePt t="14702" x="3873500" y="4673600"/>
          <p14:tracePt t="14711" x="3908425" y="4673600"/>
          <p14:tracePt t="14718" x="3925888" y="4673600"/>
          <p14:tracePt t="14734" x="3933825" y="4673600"/>
          <p14:tracePt t="14742" x="3941763" y="4665663"/>
          <p14:tracePt t="14998" x="3941763" y="4673600"/>
          <p14:tracePt t="15110" x="3933825" y="4673600"/>
          <p14:tracePt t="15118" x="3916363" y="4673600"/>
          <p14:tracePt t="15126" x="3890963" y="4673600"/>
          <p14:tracePt t="15134" x="3873500" y="4673600"/>
          <p14:tracePt t="15144" x="3857625" y="4673600"/>
          <p14:tracePt t="15246" x="3873500" y="4673600"/>
          <p14:tracePt t="15254" x="3941763" y="4699000"/>
          <p14:tracePt t="15262" x="4027488" y="4716463"/>
          <p14:tracePt t="15270" x="4162425" y="4741863"/>
          <p14:tracePt t="15278" x="4256088" y="4749800"/>
          <p14:tracePt t="15286" x="4392613" y="4775200"/>
          <p14:tracePt t="15295" x="4486275" y="4784725"/>
          <p14:tracePt t="15302" x="4605338" y="4784725"/>
          <p14:tracePt t="15311" x="4714875" y="4784725"/>
          <p14:tracePt t="15318" x="4818063" y="4784725"/>
          <p14:tracePt t="15327" x="4902200" y="4784725"/>
          <p14:tracePt t="15334" x="4953000" y="4784725"/>
          <p14:tracePt t="15343" x="5003800" y="4784725"/>
          <p14:tracePt t="15350" x="5021263" y="4784725"/>
          <p14:tracePt t="15358" x="5046663" y="4784725"/>
          <p14:tracePt t="15366" x="5054600" y="4784725"/>
          <p14:tracePt t="15374" x="5072063" y="4784725"/>
          <p14:tracePt t="15382" x="5080000" y="4784725"/>
          <p14:tracePt t="15550" x="5080000" y="4767263"/>
          <p14:tracePt t="15574" x="5072063" y="4759325"/>
          <p14:tracePt t="15590" x="5072063" y="4749800"/>
          <p14:tracePt t="15606" x="5072063" y="4741863"/>
          <p14:tracePt t="15614" x="5064125" y="4733925"/>
          <p14:tracePt t="15622" x="5064125" y="4724400"/>
          <p14:tracePt t="15638" x="5064125" y="4716463"/>
          <p14:tracePt t="15646" x="5064125" y="4699000"/>
          <p14:tracePt t="15662" x="5064125" y="4691063"/>
          <p14:tracePt t="15670" x="5064125" y="4683125"/>
          <p14:tracePt t="15679" x="5064125" y="4665663"/>
          <p14:tracePt t="15686" x="5064125" y="4657725"/>
          <p14:tracePt t="15695" x="5064125" y="4640263"/>
          <p14:tracePt t="15702" x="5064125" y="4614863"/>
          <p14:tracePt t="15711" x="5064125" y="4579938"/>
          <p14:tracePt t="15718" x="5046663" y="4546600"/>
          <p14:tracePt t="15727" x="5046663" y="4513263"/>
          <p14:tracePt t="15734" x="5038725" y="4503738"/>
          <p14:tracePt t="15742" x="5038725" y="4495800"/>
          <p14:tracePt t="15759" x="5038725" y="4486275"/>
          <p14:tracePt t="15766" x="5029200" y="4478338"/>
          <p14:tracePt t="15790" x="5021263" y="4470400"/>
          <p14:tracePt t="15798" x="5013325" y="4460875"/>
          <p14:tracePt t="15806" x="4995863" y="4445000"/>
          <p14:tracePt t="15814" x="4970463" y="4427538"/>
          <p14:tracePt t="15822" x="4953000" y="4419600"/>
          <p14:tracePt t="15830" x="4935538" y="4410075"/>
          <p14:tracePt t="15838" x="4919663" y="4394200"/>
          <p14:tracePt t="15846" x="4894263" y="4384675"/>
          <p14:tracePt t="15854" x="4868863" y="4376738"/>
          <p14:tracePt t="15862" x="4833938" y="4359275"/>
          <p14:tracePt t="15870" x="4808538" y="4359275"/>
          <p14:tracePt t="15879" x="4757738" y="4341813"/>
          <p14:tracePt t="15886" x="4714875" y="4333875"/>
          <p14:tracePt t="15894" x="4664075" y="4316413"/>
          <p14:tracePt t="15902" x="4621213" y="4308475"/>
          <p14:tracePt t="15911" x="4562475" y="4300538"/>
          <p14:tracePt t="15918" x="4537075" y="4300538"/>
          <p14:tracePt t="15926" x="4503738" y="4300538"/>
          <p14:tracePt t="15934" x="4494213" y="4300538"/>
          <p14:tracePt t="15943" x="4468813" y="4300538"/>
          <p14:tracePt t="15950" x="4451350" y="4300538"/>
          <p14:tracePt t="15960" x="4410075" y="4316413"/>
          <p14:tracePt t="15966" x="4375150" y="4325938"/>
          <p14:tracePt t="15974" x="4341813" y="4351338"/>
          <p14:tracePt t="15982" x="4273550" y="4384675"/>
          <p14:tracePt t="15990" x="4230688" y="4410075"/>
          <p14:tracePt t="15998" x="4179888" y="4452938"/>
          <p14:tracePt t="16006" x="4162425" y="4470400"/>
          <p14:tracePt t="16014" x="4095750" y="4513263"/>
          <p14:tracePt t="16022" x="4070350" y="4538663"/>
          <p14:tracePt t="16030" x="4017963" y="4572000"/>
          <p14:tracePt t="16038" x="3992563" y="4597400"/>
          <p14:tracePt t="16046" x="3984625" y="4605338"/>
          <p14:tracePt t="16054" x="3976688" y="4622800"/>
          <p14:tracePt t="16062" x="3976688" y="4630738"/>
          <p14:tracePt t="16070" x="3976688" y="4640263"/>
          <p14:tracePt t="16078" x="3959225" y="4665663"/>
          <p14:tracePt t="16086" x="3951288" y="4699000"/>
          <p14:tracePt t="16094" x="3951288" y="4716463"/>
          <p14:tracePt t="16102" x="3951288" y="4749800"/>
          <p14:tracePt t="16111" x="3951288" y="4767263"/>
          <p14:tracePt t="16118" x="3951288" y="4775200"/>
          <p14:tracePt t="16127" x="3951288" y="4784725"/>
          <p14:tracePt t="16143" x="3959225" y="4802188"/>
          <p14:tracePt t="16150" x="3959225" y="4810125"/>
          <p14:tracePt t="16160" x="3976688" y="4818063"/>
          <p14:tracePt t="16166" x="3992563" y="4827588"/>
          <p14:tracePt t="16174" x="4010025" y="4843463"/>
          <p14:tracePt t="16182" x="4017963" y="4843463"/>
          <p14:tracePt t="16190" x="4035425" y="4852988"/>
          <p14:tracePt t="16198" x="4044950" y="4860925"/>
          <p14:tracePt t="16206" x="4070350" y="4868863"/>
          <p14:tracePt t="16214" x="4095750" y="4878388"/>
          <p14:tracePt t="16222" x="4103688" y="4878388"/>
          <p14:tracePt t="16246" x="4111625" y="4886325"/>
          <p14:tracePt t="16318" x="4121150" y="4886325"/>
          <p14:tracePt t="16366" x="4121150" y="4878388"/>
          <p14:tracePt t="16374" x="4121150" y="4860925"/>
          <p14:tracePt t="16398" x="4121150" y="4852988"/>
          <p14:tracePt t="16422" x="4111625" y="4843463"/>
          <p14:tracePt t="16438" x="4103688" y="4827588"/>
          <p14:tracePt t="16462" x="4103688" y="4818063"/>
          <p14:tracePt t="16479" x="4095750" y="4810125"/>
          <p14:tracePt t="16518" x="4095750" y="4802188"/>
          <p14:tracePt t="16614" x="4095750" y="4792663"/>
          <p14:tracePt t="16630" x="4095750" y="4784725"/>
          <p14:tracePt t="16654" x="4095750" y="4759325"/>
          <p14:tracePt t="16670" x="4095750" y="4724400"/>
          <p14:tracePt t="16678" x="4095750" y="4699000"/>
          <p14:tracePt t="16686" x="4095750" y="4673600"/>
          <p14:tracePt t="16694" x="4095750" y="4622800"/>
          <p14:tracePt t="16702" x="4095750" y="4589463"/>
          <p14:tracePt t="16710" x="4095750" y="4546600"/>
          <p14:tracePt t="16718" x="4095750" y="4513263"/>
          <p14:tracePt t="16727" x="4095750" y="4470400"/>
          <p14:tracePt t="16734" x="4095750" y="4445000"/>
          <p14:tracePt t="16743" x="4095750" y="4427538"/>
          <p14:tracePt t="16750" x="4095750" y="4394200"/>
          <p14:tracePt t="16759" x="4095750" y="4359275"/>
          <p14:tracePt t="16766" x="4086225" y="4316413"/>
          <p14:tracePt t="16776" x="4060825" y="4283075"/>
          <p14:tracePt t="16782" x="4044950" y="4257675"/>
          <p14:tracePt t="16790" x="4027488" y="4224338"/>
          <p14:tracePt t="16798" x="4002088" y="4197350"/>
          <p14:tracePt t="16806" x="3959225" y="4164013"/>
          <p14:tracePt t="16814" x="3900488" y="4105275"/>
          <p14:tracePt t="16822" x="3832225" y="4052888"/>
          <p14:tracePt t="16830" x="3756025" y="4011613"/>
          <p14:tracePt t="16838" x="3678238" y="3960813"/>
          <p14:tracePt t="16846" x="3602038" y="3917950"/>
          <p14:tracePt t="16854" x="3525838" y="3900488"/>
          <p14:tracePt t="16862" x="3467100" y="3857625"/>
          <p14:tracePt t="16870" x="3363913" y="3832225"/>
          <p14:tracePt t="16878" x="3297238" y="3816350"/>
          <p14:tracePt t="16886" x="3228975" y="3798888"/>
          <p14:tracePt t="16895" x="3203575" y="3798888"/>
          <p14:tracePt t="16902" x="3168650" y="3798888"/>
          <p14:tracePt t="16950" x="3143250" y="3798888"/>
          <p14:tracePt t="16958" x="3127375" y="3806825"/>
          <p14:tracePt t="16966" x="3100388" y="3857625"/>
          <p14:tracePt t="16974" x="3074988" y="3900488"/>
          <p14:tracePt t="16982" x="3041650" y="3951288"/>
          <p14:tracePt t="16990" x="2998788" y="4019550"/>
          <p14:tracePt t="16998" x="2965450" y="4095750"/>
          <p14:tracePt t="17006" x="2922588" y="4156075"/>
          <p14:tracePt t="17014" x="2897188" y="4224338"/>
          <p14:tracePt t="17022" x="2863850" y="4265613"/>
          <p14:tracePt t="17030" x="2846388" y="4333875"/>
          <p14:tracePt t="17038" x="2838450" y="4359275"/>
          <p14:tracePt t="17046" x="2828925" y="4410075"/>
          <p14:tracePt t="17054" x="2820988" y="4452938"/>
          <p14:tracePt t="17062" x="2795588" y="4521200"/>
          <p14:tracePt t="17070" x="2795588" y="4546600"/>
          <p14:tracePt t="17078" x="2795588" y="4579938"/>
          <p14:tracePt t="17086" x="2795588" y="4614863"/>
          <p14:tracePt t="17094" x="2795588" y="4657725"/>
          <p14:tracePt t="17102" x="2786063" y="4699000"/>
          <p14:tracePt t="17111" x="2786063" y="4759325"/>
          <p14:tracePt t="17118" x="2786063" y="4818063"/>
          <p14:tracePt t="17127" x="2786063" y="4868863"/>
          <p14:tracePt t="17134" x="2786063" y="4919663"/>
          <p14:tracePt t="17142" x="2786063" y="4972050"/>
          <p14:tracePt t="17150" x="2786063" y="5030788"/>
          <p14:tracePt t="17159" x="2786063" y="5091113"/>
          <p14:tracePt t="17166" x="2786063" y="5149850"/>
          <p14:tracePt t="17175" x="2803525" y="5251450"/>
          <p14:tracePt t="17182" x="2820988" y="5311775"/>
          <p14:tracePt t="17192" x="2846388" y="5413375"/>
          <p14:tracePt t="17198" x="2863850" y="5514975"/>
          <p14:tracePt t="17206" x="2897188" y="5600700"/>
          <p14:tracePt t="17214" x="2922588" y="5694363"/>
          <p14:tracePt t="17222" x="2955925" y="5753100"/>
          <p14:tracePt t="17230" x="2965450" y="5813425"/>
          <p14:tracePt t="17238" x="2973388" y="5846763"/>
          <p14:tracePt t="17246" x="2990850" y="5880100"/>
          <p14:tracePt t="17254" x="3008313" y="5897563"/>
          <p14:tracePt t="17262" x="3016250" y="5922963"/>
          <p14:tracePt t="17278" x="3024188" y="5932488"/>
          <p14:tracePt t="17294" x="3033713" y="5932488"/>
          <p14:tracePt t="17318" x="3041650" y="5932488"/>
          <p14:tracePt t="17326" x="3059113" y="5932488"/>
          <p14:tracePt t="17334" x="3084513" y="5915025"/>
          <p14:tracePt t="17343" x="3092450" y="5905500"/>
          <p14:tracePt t="17350" x="3109913" y="5897563"/>
          <p14:tracePt t="17359" x="3143250" y="5872163"/>
          <p14:tracePt t="17366" x="3160713" y="5864225"/>
          <p14:tracePt t="17375" x="3194050" y="5864225"/>
          <p14:tracePt t="17382" x="3244850" y="5829300"/>
          <p14:tracePt t="17392" x="3305175" y="5813425"/>
          <p14:tracePt t="17398" x="3406775" y="5778500"/>
          <p14:tracePt t="17406" x="3517900" y="5753100"/>
          <p14:tracePt t="17414" x="3652838" y="5702300"/>
          <p14:tracePt t="17422" x="3781425" y="5668963"/>
          <p14:tracePt t="17430" x="3925888" y="5634038"/>
          <p14:tracePt t="17438" x="4052888" y="5575300"/>
          <p14:tracePt t="17446" x="4187825" y="5524500"/>
          <p14:tracePt t="17454" x="4332288" y="5464175"/>
          <p14:tracePt t="17462" x="4451350" y="5413375"/>
          <p14:tracePt t="17470" x="4545013" y="5370513"/>
          <p14:tracePt t="17478" x="4579938" y="5353050"/>
          <p14:tracePt t="17486" x="4613275" y="5337175"/>
          <p14:tracePt t="17494" x="4621213" y="5327650"/>
          <p14:tracePt t="17502" x="4630738" y="5319713"/>
          <p14:tracePt t="17518" x="4630738" y="5302250"/>
          <p14:tracePt t="17527" x="4630738" y="5286375"/>
          <p14:tracePt t="17534" x="4630738" y="5268913"/>
          <p14:tracePt t="17543" x="4630738" y="5251450"/>
          <p14:tracePt t="17550" x="4630738" y="5208588"/>
          <p14:tracePt t="17559" x="4630738" y="5167313"/>
          <p14:tracePt t="17566" x="4630738" y="5106988"/>
          <p14:tracePt t="17575" x="4630738" y="5022850"/>
          <p14:tracePt t="17582" x="4630738" y="4954588"/>
          <p14:tracePt t="17592" x="4630738" y="4852988"/>
          <p14:tracePt t="17598" x="4630738" y="4767263"/>
          <p14:tracePt t="17606" x="4630738" y="4699000"/>
          <p14:tracePt t="17614" x="4630738" y="4640263"/>
          <p14:tracePt t="17622" x="4630738" y="4554538"/>
          <p14:tracePt t="17630" x="4595813" y="4486275"/>
          <p14:tracePt t="17638" x="4587875" y="4419600"/>
          <p14:tracePt t="17646" x="4562475" y="4351338"/>
          <p14:tracePt t="17654" x="4537075" y="4308475"/>
          <p14:tracePt t="17662" x="4503738" y="4265613"/>
          <p14:tracePt t="17670" x="4486275" y="4240213"/>
          <p14:tracePt t="17678" x="4451350" y="4197350"/>
          <p14:tracePt t="17686" x="4425950" y="4181475"/>
          <p14:tracePt t="17694" x="4375150" y="4146550"/>
          <p14:tracePt t="17702" x="4341813" y="4113213"/>
          <p14:tracePt t="17710" x="4316413" y="4095750"/>
          <p14:tracePt t="17718" x="4281488" y="4095750"/>
          <p14:tracePt t="17727" x="4248150" y="4062413"/>
          <p14:tracePt t="17734" x="4230688" y="4052888"/>
          <p14:tracePt t="17742" x="4197350" y="4044950"/>
          <p14:tracePt t="17750" x="4162425" y="4027488"/>
          <p14:tracePt t="17759" x="4121150" y="4019550"/>
          <p14:tracePt t="17766" x="4060825" y="4011613"/>
          <p14:tracePt t="17775" x="4002088" y="4011613"/>
          <p14:tracePt t="17782" x="3925888" y="4002088"/>
          <p14:tracePt t="17790" x="3890963" y="3986213"/>
          <p14:tracePt t="17798" x="3848100" y="3986213"/>
          <p14:tracePt t="17806" x="3814763" y="3976688"/>
          <p14:tracePt t="17814" x="3789363" y="3976688"/>
          <p14:tracePt t="17822" x="3763963" y="3976688"/>
          <p14:tracePt t="17830" x="3746500" y="3976688"/>
          <p14:tracePt t="17838" x="3729038" y="3976688"/>
          <p14:tracePt t="17846" x="3713163" y="3976688"/>
          <p14:tracePt t="17862" x="3703638" y="3976688"/>
          <p14:tracePt t="17982" x="3703638" y="3986213"/>
          <p14:tracePt t="17990" x="3687763" y="4002088"/>
          <p14:tracePt t="17998" x="3687763" y="4011613"/>
          <p14:tracePt t="18006" x="3687763" y="4019550"/>
          <p14:tracePt t="18014" x="3687763" y="4037013"/>
          <p14:tracePt t="18030" x="3687763" y="4044950"/>
          <p14:tracePt t="18038" x="3695700" y="4079875"/>
          <p14:tracePt t="18046" x="3721100" y="4095750"/>
          <p14:tracePt t="18054" x="3738563" y="4113213"/>
          <p14:tracePt t="18062" x="3763963" y="4138613"/>
          <p14:tracePt t="18070" x="3771900" y="4156075"/>
          <p14:tracePt t="18078" x="3797300" y="4181475"/>
          <p14:tracePt t="18086" x="3840163" y="4206875"/>
          <p14:tracePt t="18094" x="3883025" y="4224338"/>
          <p14:tracePt t="18102" x="3951288" y="4265613"/>
          <p14:tracePt t="18110" x="4010025" y="4300538"/>
          <p14:tracePt t="18118" x="4060825" y="4316413"/>
          <p14:tracePt t="18126" x="4137025" y="4351338"/>
          <p14:tracePt t="18134" x="4214813" y="4384675"/>
          <p14:tracePt t="18143" x="4298950" y="4402138"/>
          <p14:tracePt t="18150" x="4384675" y="4427538"/>
          <p14:tracePt t="18159" x="4476750" y="4435475"/>
          <p14:tracePt t="18166" x="4587875" y="4460875"/>
          <p14:tracePt t="18175" x="4689475" y="4460875"/>
          <p14:tracePt t="18182" x="4775200" y="4460875"/>
          <p14:tracePt t="18191" x="4884738" y="4460875"/>
          <p14:tracePt t="18198" x="4995863" y="4460875"/>
          <p14:tracePt t="18206" x="5114925" y="4460875"/>
          <p14:tracePt t="18214" x="5208588" y="4460875"/>
          <p14:tracePt t="18222" x="5310188" y="4460875"/>
          <p14:tracePt t="18230" x="5386388" y="4445000"/>
          <p14:tracePt t="18238" x="5462588" y="4419600"/>
          <p14:tracePt t="18246" x="5497513" y="4402138"/>
          <p14:tracePt t="18254" x="5530850" y="4368800"/>
          <p14:tracePt t="18262" x="5538788" y="4368800"/>
          <p14:tracePt t="18270" x="5556250" y="4341813"/>
          <p14:tracePt t="18278" x="5556250" y="4333875"/>
          <p14:tracePt t="18286" x="5556250" y="4308475"/>
          <p14:tracePt t="18294" x="5556250" y="4300538"/>
          <p14:tracePt t="18302" x="5556250" y="4291013"/>
          <p14:tracePt t="18310" x="5556250" y="4275138"/>
          <p14:tracePt t="18318" x="5556250" y="4249738"/>
          <p14:tracePt t="18326" x="5538788" y="4224338"/>
          <p14:tracePt t="18334" x="5522913" y="4214813"/>
          <p14:tracePt t="18343" x="5487988" y="4189413"/>
          <p14:tracePt t="18350" x="5462588" y="4171950"/>
          <p14:tracePt t="18358" x="5421313" y="4138613"/>
          <p14:tracePt t="18366" x="5403850" y="4138613"/>
          <p14:tracePt t="18375" x="5378450" y="4130675"/>
          <p14:tracePt t="18382" x="5353050" y="4130675"/>
          <p14:tracePt t="18391" x="5335588" y="4113213"/>
          <p14:tracePt t="18398" x="5310188" y="4105275"/>
          <p14:tracePt t="18407" x="5284788" y="4105275"/>
          <p14:tracePt t="18414" x="5276850" y="4095750"/>
          <p14:tracePt t="18422" x="5249863" y="4095750"/>
          <p14:tracePt t="18430" x="5224463" y="4095750"/>
          <p14:tracePt t="18438" x="5199063" y="4095750"/>
          <p14:tracePt t="18446" x="5191125" y="4095750"/>
          <p14:tracePt t="18454" x="5148263" y="4095750"/>
          <p14:tracePt t="18462" x="5106988" y="4095750"/>
          <p14:tracePt t="18470" x="5029200" y="4095750"/>
          <p14:tracePt t="18478" x="4978400" y="4095750"/>
          <p14:tracePt t="18486" x="4927600" y="4095750"/>
          <p14:tracePt t="18494" x="4876800" y="4095750"/>
          <p14:tracePt t="18502" x="4818063" y="4095750"/>
          <p14:tracePt t="18510" x="4740275" y="4095750"/>
          <p14:tracePt t="18518" x="4656138" y="4095750"/>
          <p14:tracePt t="18526" x="4570413" y="4121150"/>
          <p14:tracePt t="18534" x="4451350" y="4130675"/>
          <p14:tracePt t="18542" x="4341813" y="4164013"/>
          <p14:tracePt t="18550" x="4222750" y="4197350"/>
          <p14:tracePt t="18559" x="4121150" y="4232275"/>
          <p14:tracePt t="18566" x="4035425" y="4265613"/>
          <p14:tracePt t="18575" x="3959225" y="4283075"/>
          <p14:tracePt t="18582" x="3900488" y="4300538"/>
          <p14:tracePt t="18590" x="3832225" y="4333875"/>
          <p14:tracePt t="18598" x="3789363" y="4341813"/>
          <p14:tracePt t="18607" x="3756025" y="4368800"/>
          <p14:tracePt t="18614" x="3687763" y="4384675"/>
          <p14:tracePt t="18630" x="3652838" y="4402138"/>
          <p14:tracePt t="18638" x="3644900" y="4410075"/>
          <p14:tracePt t="18646" x="3627438" y="4419600"/>
          <p14:tracePt t="18654" x="3619500" y="4419600"/>
          <p14:tracePt t="18662" x="3619500" y="4427538"/>
          <p14:tracePt t="18670" x="3602038" y="4445000"/>
          <p14:tracePt t="18678" x="3594100" y="4445000"/>
          <p14:tracePt t="18686" x="3586163" y="4452938"/>
          <p14:tracePt t="18694" x="3559175" y="4470400"/>
          <p14:tracePt t="18702" x="3551238" y="4478338"/>
          <p14:tracePt t="18710" x="3543300" y="4486275"/>
          <p14:tracePt t="18718" x="3517900" y="4513263"/>
          <p14:tracePt t="18726" x="3500438" y="4538663"/>
          <p14:tracePt t="18734" x="3482975" y="4564063"/>
          <p14:tracePt t="18742" x="3475038" y="4572000"/>
          <p14:tracePt t="18750" x="3467100" y="4597400"/>
          <p14:tracePt t="18766" x="3467100" y="4605338"/>
          <p14:tracePt t="19302" x="3467100" y="4614863"/>
          <p14:tracePt t="19318" x="3482975" y="4614863"/>
          <p14:tracePt t="19326" x="3508375" y="4630738"/>
          <p14:tracePt t="19334" x="3525838" y="4630738"/>
          <p14:tracePt t="19342" x="3551238" y="4640263"/>
          <p14:tracePt t="19350" x="3576638" y="4648200"/>
          <p14:tracePt t="19359" x="3594100" y="4648200"/>
          <p14:tracePt t="19366" x="3627438" y="4657725"/>
          <p14:tracePt t="19375" x="3636963" y="4665663"/>
          <p14:tracePt t="19382" x="3644900" y="4673600"/>
          <p14:tracePt t="19392" x="3652838" y="4673600"/>
          <p14:tracePt t="19398" x="3670300" y="4673600"/>
          <p14:tracePt t="19407" x="3687763" y="4673600"/>
          <p14:tracePt t="19414" x="3703638" y="4683125"/>
          <p14:tracePt t="19430" x="3729038" y="4699000"/>
          <p14:tracePt t="19440" x="3729038" y="4708525"/>
          <p14:tracePt t="19454" x="3738563" y="4708525"/>
          <p14:tracePt t="19462" x="3756025" y="4708525"/>
          <p14:tracePt t="19470" x="3763963" y="4708525"/>
          <p14:tracePt t="19486" x="3771900" y="4708525"/>
          <p14:tracePt t="19550" x="3781425" y="4708525"/>
          <p14:tracePt t="19558" x="3789363" y="4708525"/>
          <p14:tracePt t="19630" x="3797300" y="4708525"/>
          <p14:tracePt t="19638" x="3806825" y="4708525"/>
          <p14:tracePt t="19646" x="3822700" y="4708525"/>
          <p14:tracePt t="19654" x="3840163" y="4708525"/>
          <p14:tracePt t="19662" x="3883025" y="4708525"/>
          <p14:tracePt t="19670" x="3925888" y="4708525"/>
          <p14:tracePt t="19678" x="4010025" y="4699000"/>
          <p14:tracePt t="19686" x="4086225" y="4691063"/>
          <p14:tracePt t="19694" x="4171950" y="4673600"/>
          <p14:tracePt t="19702" x="4273550" y="4665663"/>
          <p14:tracePt t="19710" x="4359275" y="4640263"/>
          <p14:tracePt t="19718" x="4460875" y="4630738"/>
          <p14:tracePt t="19726" x="4562475" y="4605338"/>
          <p14:tracePt t="19734" x="4621213" y="4605338"/>
          <p14:tracePt t="19742" x="4664075" y="4589463"/>
          <p14:tracePt t="19750" x="4673600" y="4589463"/>
          <p14:tracePt t="19886" x="4681538" y="4579938"/>
          <p14:tracePt t="19910" x="4673600" y="4579938"/>
          <p14:tracePt t="19942" x="4664075" y="4579938"/>
          <p14:tracePt t="19959" x="4656138" y="4579938"/>
          <p14:tracePt t="19966" x="4646613" y="4579938"/>
          <p14:tracePt t="19975" x="4638675" y="4579938"/>
          <p14:tracePt t="19991" x="4630738" y="4579938"/>
          <p14:tracePt t="20094" x="4638675" y="4579938"/>
          <p14:tracePt t="20102" x="4681538" y="4589463"/>
          <p14:tracePt t="20110" x="4732338" y="4605338"/>
          <p14:tracePt t="20118" x="4775200" y="4614863"/>
          <p14:tracePt t="20126" x="4859338" y="4640263"/>
          <p14:tracePt t="20134" x="4935538" y="4657725"/>
          <p14:tracePt t="20142" x="4995863" y="4657725"/>
          <p14:tracePt t="20150" x="5080000" y="4673600"/>
          <p14:tracePt t="20158" x="5157788" y="4691063"/>
          <p14:tracePt t="20166" x="5199063" y="4691063"/>
          <p14:tracePt t="20174" x="5241925" y="4691063"/>
          <p14:tracePt t="20182" x="5259388" y="4691063"/>
          <p14:tracePt t="20190" x="5267325" y="4691063"/>
          <p14:tracePt t="20390" x="5259388" y="4691063"/>
          <p14:tracePt t="20406" x="5249863" y="4691063"/>
          <p14:tracePt t="20414" x="5241925" y="4699000"/>
          <p14:tracePt t="20526" x="5233988" y="4699000"/>
          <p14:tracePt t="20566" x="5224463" y="4699000"/>
          <p14:tracePt t="20814" x="5216525" y="4699000"/>
          <p14:tracePt t="20823" x="5208588" y="4708525"/>
          <p14:tracePt t="20846" x="5199063" y="4708525"/>
          <p14:tracePt t="20854" x="5183188" y="4708525"/>
          <p14:tracePt t="20870" x="5173663" y="4708525"/>
          <p14:tracePt t="20879" x="5148263" y="4708525"/>
          <p14:tracePt t="20894" x="5132388" y="4724400"/>
          <p14:tracePt t="20902" x="5122863" y="4724400"/>
          <p14:tracePt t="20910" x="5097463" y="4724400"/>
          <p14:tracePt t="20918" x="5064125" y="4724400"/>
          <p14:tracePt t="20926" x="5021263" y="4724400"/>
          <p14:tracePt t="20934" x="4962525" y="4733925"/>
          <p14:tracePt t="20942" x="4902200" y="4741863"/>
          <p14:tracePt t="20950" x="4818063" y="4759325"/>
          <p14:tracePt t="20958" x="4724400" y="4784725"/>
          <p14:tracePt t="20966" x="4638675" y="4810125"/>
          <p14:tracePt t="20974" x="4519613" y="4860925"/>
          <p14:tracePt t="20982" x="4400550" y="4919663"/>
          <p14:tracePt t="20991" x="4256088" y="4962525"/>
          <p14:tracePt t="20998" x="4129088" y="5022850"/>
          <p14:tracePt t="21006" x="3967163" y="5099050"/>
          <p14:tracePt t="21014" x="3865563" y="5132388"/>
          <p14:tracePt t="21022" x="3756025" y="5192713"/>
          <p14:tracePt t="21030" x="3687763" y="5218113"/>
          <p14:tracePt t="21039" x="3586163" y="5260975"/>
          <p14:tracePt t="21046" x="3525838" y="5286375"/>
          <p14:tracePt t="21055" x="3457575" y="5327650"/>
          <p14:tracePt t="21062" x="3414713" y="5345113"/>
          <p14:tracePt t="21071" x="3389313" y="5362575"/>
          <p14:tracePt t="21078" x="3355975" y="5380038"/>
          <p14:tracePt t="21086" x="3338513" y="5387975"/>
          <p14:tracePt t="21094" x="3313113" y="5413375"/>
          <p14:tracePt t="21102" x="3287713" y="5438775"/>
          <p14:tracePt t="21110" x="3270250" y="5456238"/>
          <p14:tracePt t="21118" x="3244850" y="5481638"/>
          <p14:tracePt t="21126" x="3194050" y="5497513"/>
          <p14:tracePt t="21134" x="3143250" y="5549900"/>
          <p14:tracePt t="21142" x="3117850" y="5565775"/>
          <p14:tracePt t="21150" x="3049588" y="5591175"/>
          <p14:tracePt t="21158" x="2973388" y="5616575"/>
          <p14:tracePt t="21166" x="2930525" y="5626100"/>
          <p14:tracePt t="21174" x="2854325" y="5651500"/>
          <p14:tracePt t="21182" x="2795588" y="5651500"/>
          <p14:tracePt t="21190" x="2752725" y="5668963"/>
          <p14:tracePt t="21198" x="2701925" y="5684838"/>
          <p14:tracePt t="21206" x="2684463" y="5684838"/>
          <p14:tracePt t="21214" x="2668588" y="5694363"/>
          <p14:tracePt t="21223" x="2651125" y="5702300"/>
          <p14:tracePt t="21230" x="2641600" y="5710238"/>
          <p14:tracePt t="21246" x="2625725" y="5719763"/>
          <p14:tracePt t="21262" x="2616200" y="5719763"/>
          <p14:tracePt t="21278" x="2608263" y="5727700"/>
          <p14:tracePt t="21470" x="2600325" y="5727700"/>
          <p14:tracePt t="21486" x="2590800" y="5727700"/>
          <p14:tracePt t="21526" x="2582863" y="5727700"/>
          <p14:tracePt t="21534" x="2565400" y="5727700"/>
          <p14:tracePt t="21542" x="2540000" y="5702300"/>
          <p14:tracePt t="21550" x="2524125" y="5702300"/>
          <p14:tracePt t="21558" x="2514600" y="5694363"/>
          <p14:tracePt t="21566" x="2463800" y="5651500"/>
          <p14:tracePt t="21574" x="2438400" y="5626100"/>
          <p14:tracePt t="21582" x="2387600" y="5600700"/>
          <p14:tracePt t="21590" x="2344738" y="5565775"/>
          <p14:tracePt t="21598" x="2276475" y="5540375"/>
          <p14:tracePt t="21606" x="2225675" y="5497513"/>
          <p14:tracePt t="21614" x="2174875" y="5456238"/>
          <p14:tracePt t="21623" x="2149475" y="5430838"/>
          <p14:tracePt t="21630" x="2116138" y="5395913"/>
          <p14:tracePt t="21639" x="2073275" y="5345113"/>
          <p14:tracePt t="21646" x="2055813" y="5294313"/>
          <p14:tracePt t="21655" x="2022475" y="5218113"/>
          <p14:tracePt t="21662" x="2005013" y="5157788"/>
          <p14:tracePt t="21671" x="1979613" y="5081588"/>
          <p14:tracePt t="21678" x="1979613" y="5013325"/>
          <p14:tracePt t="21687" x="1979613" y="4929188"/>
          <p14:tracePt t="21694" x="1979613" y="4852988"/>
          <p14:tracePt t="21702" x="1979613" y="4724400"/>
          <p14:tracePt t="21710" x="1979613" y="4605338"/>
          <p14:tracePt t="21718" x="1979613" y="4460875"/>
          <p14:tracePt t="21726" x="1979613" y="4333875"/>
          <p14:tracePt t="21734" x="1979613" y="4189413"/>
          <p14:tracePt t="21742" x="2030413" y="4087813"/>
          <p14:tracePt t="21750" x="2038350" y="4027488"/>
          <p14:tracePt t="21758" x="2047875" y="3925888"/>
          <p14:tracePt t="21766" x="2065338" y="3841750"/>
          <p14:tracePt t="21774" x="2065338" y="3748088"/>
          <p14:tracePt t="21782" x="2065338" y="3687763"/>
          <p14:tracePt t="21790" x="2065338" y="3629025"/>
          <p14:tracePt t="21798" x="2065338" y="3594100"/>
          <p14:tracePt t="21806" x="2073275" y="3568700"/>
          <p14:tracePt t="21814" x="2073275" y="3560763"/>
          <p14:tracePt t="21822" x="2073275" y="3552825"/>
          <p14:tracePt t="21830" x="2081213" y="3543300"/>
          <p14:tracePt t="21839" x="2081213" y="3535363"/>
          <p14:tracePt t="21846" x="2081213" y="3527425"/>
          <p14:tracePt t="21855" x="2081213" y="3517900"/>
          <p14:tracePt t="21902" x="2081213" y="3502025"/>
          <p14:tracePt t="21926" x="2081213" y="3492500"/>
          <p14:tracePt t="21942" x="2081213" y="3484563"/>
          <p14:tracePt t="22054" x="2081213" y="3492500"/>
          <p14:tracePt t="22062" x="2081213" y="3535363"/>
          <p14:tracePt t="22070" x="2073275" y="3578225"/>
          <p14:tracePt t="22078" x="2065338" y="3636963"/>
          <p14:tracePt t="22087" x="2055813" y="3738563"/>
          <p14:tracePt t="22094" x="2055813" y="3824288"/>
          <p14:tracePt t="22102" x="2055813" y="3925888"/>
          <p14:tracePt t="22110" x="2055813" y="4011613"/>
          <p14:tracePt t="22118" x="2055813" y="4079875"/>
          <p14:tracePt t="22126" x="2055813" y="4164013"/>
          <p14:tracePt t="22134" x="2055813" y="4224338"/>
          <p14:tracePt t="22142" x="2055813" y="4291013"/>
          <p14:tracePt t="22150" x="2055813" y="4368800"/>
          <p14:tracePt t="22158" x="2055813" y="4427538"/>
          <p14:tracePt t="22166" x="2055813" y="4521200"/>
          <p14:tracePt t="22174" x="2055813" y="4597400"/>
          <p14:tracePt t="22182" x="2055813" y="4665663"/>
          <p14:tracePt t="22190" x="2055813" y="4749800"/>
          <p14:tracePt t="22198" x="2081213" y="4868863"/>
          <p14:tracePt t="22206" x="2090738" y="4979988"/>
          <p14:tracePt t="22214" x="2098675" y="5081588"/>
          <p14:tracePt t="22222" x="2116138" y="5183188"/>
          <p14:tracePt t="22230" x="2116138" y="5243513"/>
          <p14:tracePt t="22239" x="2116138" y="5286375"/>
          <p14:tracePt t="22246" x="2116138" y="5327650"/>
          <p14:tracePt t="22255" x="2116138" y="5345113"/>
          <p14:tracePt t="22262" x="2116138" y="5370513"/>
          <p14:tracePt t="22271" x="2116138" y="5405438"/>
          <p14:tracePt t="22278" x="2116138" y="5430838"/>
          <p14:tracePt t="22287" x="2116138" y="5446713"/>
          <p14:tracePt t="22294" x="2132013" y="5497513"/>
          <p14:tracePt t="22302" x="2132013" y="5524500"/>
          <p14:tracePt t="22310" x="2141538" y="5557838"/>
          <p14:tracePt t="22318" x="2141538" y="5591175"/>
          <p14:tracePt t="22326" x="2149475" y="5634038"/>
          <p14:tracePt t="22334" x="2157413" y="5676900"/>
          <p14:tracePt t="22342" x="2157413" y="5727700"/>
          <p14:tracePt t="22350" x="2174875" y="5795963"/>
          <p14:tracePt t="22358" x="2200275" y="5864225"/>
          <p14:tracePt t="22366" x="2208213" y="5948363"/>
          <p14:tracePt t="22374" x="2243138" y="5999163"/>
          <p14:tracePt t="22382" x="2251075" y="6042025"/>
          <p14:tracePt t="22390" x="2260600" y="6084888"/>
          <p14:tracePt t="22398" x="2276475" y="6127750"/>
          <p14:tracePt t="22406" x="2276475" y="6135688"/>
          <p14:tracePt t="22414" x="2286000" y="6143625"/>
          <p14:tracePt t="22614" x="2286000" y="6135688"/>
          <p14:tracePt t="22623" x="2286000" y="6127750"/>
          <p14:tracePt t="22630" x="2286000" y="6110288"/>
          <p14:tracePt t="22639" x="2286000" y="6102350"/>
          <p14:tracePt t="22646" x="2276475" y="6076950"/>
          <p14:tracePt t="22655" x="2268538" y="6049963"/>
          <p14:tracePt t="22662" x="2268538" y="6034088"/>
          <p14:tracePt t="22671" x="2243138" y="5983288"/>
          <p14:tracePt t="22678" x="2243138" y="5957888"/>
          <p14:tracePt t="22687" x="2235200" y="5905500"/>
          <p14:tracePt t="22694" x="2235200" y="5864225"/>
          <p14:tracePt t="22703" x="2225675" y="5813425"/>
          <p14:tracePt t="22710" x="2225675" y="5761038"/>
          <p14:tracePt t="22718" x="2208213" y="5710238"/>
          <p14:tracePt t="22726" x="2208213" y="5668963"/>
          <p14:tracePt t="22735" x="2208213" y="5600700"/>
          <p14:tracePt t="22743" x="2208213" y="5514975"/>
          <p14:tracePt t="22751" x="2208213" y="5413375"/>
          <p14:tracePt t="22759" x="2208213" y="5327650"/>
          <p14:tracePt t="22766" x="2208213" y="5226050"/>
          <p14:tracePt t="22774" x="2208213" y="5116513"/>
          <p14:tracePt t="22782" x="2208213" y="5005388"/>
          <p14:tracePt t="22790" x="2208213" y="4878388"/>
          <p14:tracePt t="22798" x="2208213" y="4767263"/>
          <p14:tracePt t="22806" x="2208213" y="4640263"/>
          <p14:tracePt t="22814" x="2208213" y="4538663"/>
          <p14:tracePt t="22822" x="2208213" y="4435475"/>
          <p14:tracePt t="22830" x="2208213" y="4325938"/>
          <p14:tracePt t="22838" x="2208213" y="4214813"/>
          <p14:tracePt t="22846" x="2192338" y="4087813"/>
          <p14:tracePt t="22855" x="2174875" y="3968750"/>
          <p14:tracePt t="22862" x="2174875" y="3883025"/>
          <p14:tracePt t="22871" x="2174875" y="3824288"/>
          <p14:tracePt t="22878" x="2174875" y="3781425"/>
          <p14:tracePt t="22889" x="2174875" y="3748088"/>
          <p14:tracePt t="22894" x="2174875" y="3730625"/>
          <p14:tracePt t="22905" x="2174875" y="3713163"/>
          <p14:tracePt t="22910" x="2174875" y="3705225"/>
          <p14:tracePt t="22934" x="2174875" y="3687763"/>
          <p14:tracePt t="22943" x="2174875" y="3671888"/>
          <p14:tracePt t="22958" x="2174875" y="3646488"/>
          <p14:tracePt t="22974" x="2174875" y="3636963"/>
          <p14:tracePt t="23166" x="2166938" y="3629025"/>
          <p14:tracePt t="23174" x="2157413" y="3629025"/>
          <p14:tracePt t="23182" x="2149475" y="3629025"/>
          <p14:tracePt t="23190" x="2141538" y="3646488"/>
          <p14:tracePt t="23198" x="2141538" y="3671888"/>
          <p14:tracePt t="23206" x="2132013" y="3730625"/>
          <p14:tracePt t="23214" x="2132013" y="3798888"/>
          <p14:tracePt t="23222" x="2132013" y="3917950"/>
          <p14:tracePt t="23230" x="2132013" y="4027488"/>
          <p14:tracePt t="23238" x="2132013" y="4164013"/>
          <p14:tracePt t="23246" x="2132013" y="4283075"/>
          <p14:tracePt t="23254" x="2132013" y="4394200"/>
          <p14:tracePt t="23262" x="2132013" y="4478338"/>
          <p14:tracePt t="23270" x="2132013" y="4546600"/>
          <p14:tracePt t="23278" x="2106613" y="4622800"/>
          <p14:tracePt t="23287" x="2106613" y="4665663"/>
          <p14:tracePt t="23294" x="2098675" y="4724400"/>
          <p14:tracePt t="23302" x="2090738" y="4775200"/>
          <p14:tracePt t="23310" x="2090738" y="4843463"/>
          <p14:tracePt t="23319" x="2090738" y="4903788"/>
          <p14:tracePt t="23326" x="2090738" y="4972050"/>
          <p14:tracePt t="23334" x="2090738" y="5056188"/>
          <p14:tracePt t="23342" x="2090738" y="5132388"/>
          <p14:tracePt t="23350" x="2090738" y="5218113"/>
          <p14:tracePt t="23358" x="2090738" y="5286375"/>
          <p14:tracePt t="23366" x="2090738" y="5387975"/>
          <p14:tracePt t="23374" x="2098675" y="5446713"/>
          <p14:tracePt t="23382" x="2116138" y="5532438"/>
          <p14:tracePt t="23390" x="2116138" y="5565775"/>
          <p14:tracePt t="23398" x="2116138" y="5600700"/>
          <p14:tracePt t="23406" x="2116138" y="5608638"/>
          <p14:tracePt t="23414" x="2116138" y="5616575"/>
          <p14:tracePt t="23430" x="2116138" y="5626100"/>
          <p14:tracePt t="23438" x="2116138" y="5634038"/>
          <p14:tracePt t="23446" x="2116138" y="5651500"/>
          <p14:tracePt t="23454" x="2116138" y="5684838"/>
          <p14:tracePt t="23462" x="2106613" y="5702300"/>
          <p14:tracePt t="23470" x="2106613" y="5727700"/>
          <p14:tracePt t="23478" x="2106613" y="5770563"/>
          <p14:tracePt t="23487" x="2098675" y="5803900"/>
          <p14:tracePt t="23494" x="2098675" y="5821363"/>
          <p14:tracePt t="23502" x="2090738" y="5846763"/>
          <p14:tracePt t="23510" x="2090738" y="5854700"/>
          <p14:tracePt t="23519" x="2090738" y="5880100"/>
          <p14:tracePt t="23535" x="2090738" y="5905500"/>
          <p14:tracePt t="23542" x="2090738" y="5915025"/>
          <p14:tracePt t="23550" x="2090738" y="5940425"/>
          <p14:tracePt t="23558" x="2090738" y="5957888"/>
          <p14:tracePt t="23566" x="2090738" y="5973763"/>
          <p14:tracePt t="23574" x="2090738" y="5983288"/>
          <p14:tracePt t="23774" x="2090738" y="5973763"/>
          <p14:tracePt t="23782" x="2090738" y="5965825"/>
          <p14:tracePt t="23790" x="2090738" y="5948363"/>
          <p14:tracePt t="23798" x="2090738" y="5932488"/>
          <p14:tracePt t="23806" x="2090738" y="5922963"/>
          <p14:tracePt t="23814" x="2090738" y="5915025"/>
          <p14:tracePt t="23831" x="2090738" y="5880100"/>
          <p14:tracePt t="23838" x="2090738" y="5864225"/>
          <p14:tracePt t="23847" x="2090738" y="5846763"/>
          <p14:tracePt t="23854" x="2090738" y="5813425"/>
          <p14:tracePt t="23862" x="2090738" y="5803900"/>
          <p14:tracePt t="23870" x="2090738" y="5778500"/>
          <p14:tracePt t="23878" x="2090738" y="5761038"/>
          <p14:tracePt t="23887" x="2090738" y="5735638"/>
          <p14:tracePt t="23894" x="2090738" y="5702300"/>
          <p14:tracePt t="23906" x="2090738" y="5659438"/>
          <p14:tracePt t="23910" x="2090738" y="5616575"/>
          <p14:tracePt t="23920" x="2090738" y="5557838"/>
          <p14:tracePt t="23926" x="2090738" y="5497513"/>
          <p14:tracePt t="23934" x="2090738" y="5413375"/>
          <p14:tracePt t="23942" x="2090738" y="5319713"/>
          <p14:tracePt t="23950" x="2090738" y="5226050"/>
          <p14:tracePt t="23958" x="2090738" y="5132388"/>
          <p14:tracePt t="23966" x="2090738" y="5056188"/>
          <p14:tracePt t="23974" x="2090738" y="4972050"/>
          <p14:tracePt t="23982" x="2090738" y="4886325"/>
          <p14:tracePt t="23990" x="2090738" y="4802188"/>
          <p14:tracePt t="23998" x="2090738" y="4708525"/>
          <p14:tracePt t="24007" x="2090738" y="4589463"/>
          <p14:tracePt t="24014" x="2090738" y="4495800"/>
          <p14:tracePt t="24022" x="2090738" y="4376738"/>
          <p14:tracePt t="24030" x="2090738" y="4283075"/>
          <p14:tracePt t="24038" x="2090738" y="4206875"/>
          <p14:tracePt t="24046" x="2090738" y="4156075"/>
          <p14:tracePt t="24054" x="2090738" y="4095750"/>
          <p14:tracePt t="24062" x="2090738" y="4062413"/>
          <p14:tracePt t="24071" x="2090738" y="4027488"/>
          <p14:tracePt t="24086" x="2090738" y="4002088"/>
          <p14:tracePt t="24094" x="2090738" y="3976688"/>
          <p14:tracePt t="24103" x="2090738" y="3960813"/>
          <p14:tracePt t="24110" x="2090738" y="3935413"/>
          <p14:tracePt t="24126" x="2090738" y="3925888"/>
          <p14:tracePt t="24136" x="2090738" y="3917950"/>
          <p14:tracePt t="24142" x="2081213" y="3900488"/>
          <p14:tracePt t="24150" x="2081213" y="3892550"/>
          <p14:tracePt t="24478" x="2081213" y="3900488"/>
          <p14:tracePt t="24488" x="2081213" y="3976688"/>
          <p14:tracePt t="24494" x="2090738" y="4052888"/>
          <p14:tracePt t="24503" x="2141538" y="4171950"/>
          <p14:tracePt t="24510" x="2192338" y="4291013"/>
          <p14:tracePt t="24519" x="2260600" y="4419600"/>
          <p14:tracePt t="24526" x="2301875" y="4538663"/>
          <p14:tracePt t="24536" x="2327275" y="4640263"/>
          <p14:tracePt t="24542" x="2362200" y="4759325"/>
          <p14:tracePt t="24551" x="2395538" y="4868863"/>
          <p14:tracePt t="24558" x="2430463" y="5013325"/>
          <p14:tracePt t="24566" x="2481263" y="5167313"/>
          <p14:tracePt t="24574" x="2506663" y="5260975"/>
          <p14:tracePt t="24582" x="2540000" y="5370513"/>
          <p14:tracePt t="24590" x="2557463" y="5456238"/>
          <p14:tracePt t="24598" x="2565400" y="5532438"/>
          <p14:tracePt t="24606" x="2600325" y="5575300"/>
          <p14:tracePt t="24614" x="2616200" y="5641975"/>
          <p14:tracePt t="24622" x="2633663" y="5659438"/>
          <p14:tracePt t="24630" x="2641600" y="5668963"/>
          <p14:tracePt t="24638" x="2651125" y="5684838"/>
          <p14:tracePt t="24678" x="2659063" y="5694363"/>
          <p14:tracePt t="24687" x="2676525" y="5710238"/>
          <p14:tracePt t="24694" x="2684463" y="5719763"/>
          <p14:tracePt t="24703" x="2709863" y="5745163"/>
          <p14:tracePt t="24711" x="2719388" y="5753100"/>
          <p14:tracePt t="24719" x="2727325" y="5761038"/>
          <p14:tracePt t="24736" x="2744788" y="5770563"/>
          <p14:tracePt t="24758" x="2744788" y="5778500"/>
          <p14:tracePt t="24766" x="2744788" y="5788025"/>
          <p14:tracePt t="24782" x="2752725" y="5813425"/>
          <p14:tracePt t="25111" x="2760663" y="5829300"/>
          <p14:tracePt t="25119" x="2760663" y="5838825"/>
          <p14:tracePt t="25126" x="2770188" y="5854700"/>
          <p14:tracePt t="25134" x="2778125" y="5864225"/>
          <p14:tracePt t="25150" x="2786063" y="5864225"/>
          <p14:tracePt t="25158" x="2786063" y="5872163"/>
          <p14:tracePt t="25168" x="2786063" y="5880100"/>
          <p14:tracePt t="25174" x="2795588" y="5880100"/>
          <p14:tracePt t="25182" x="2803525" y="5905500"/>
          <p14:tracePt t="25190" x="2803525" y="5915025"/>
          <p14:tracePt t="25198" x="2811463" y="5915025"/>
          <p14:tracePt t="25206" x="2828925" y="5948363"/>
          <p14:tracePt t="25214" x="2838450" y="5965825"/>
          <p14:tracePt t="25222" x="2854325" y="5999163"/>
          <p14:tracePt t="25230" x="2879725" y="6016625"/>
          <p14:tracePt t="25238" x="2905125" y="6042025"/>
          <p14:tracePt t="25246" x="2922588" y="6059488"/>
          <p14:tracePt t="25254" x="2940050" y="6076950"/>
          <p14:tracePt t="25262" x="2947988" y="6092825"/>
          <p14:tracePt t="25270" x="2965450" y="6110288"/>
          <p14:tracePt t="25279" x="2973388" y="6110288"/>
          <p14:tracePt t="25286" x="2990850" y="6118225"/>
          <p14:tracePt t="25294" x="2990850" y="6127750"/>
          <p14:tracePt t="25302" x="3008313" y="6135688"/>
          <p14:tracePt t="26854" x="3008313" y="6118225"/>
          <p14:tracePt t="27255" x="3008313" y="6110288"/>
          <p14:tracePt t="27327" x="3008313" y="6102350"/>
          <p14:tracePt t="27374" x="2998788" y="6084888"/>
          <p14:tracePt t="27431" x="2990850" y="6076950"/>
          <p14:tracePt t="27438" x="2982913" y="6067425"/>
          <p14:tracePt t="27454" x="2965450" y="6049963"/>
          <p14:tracePt t="27462" x="2965450" y="6042025"/>
          <p14:tracePt t="27470" x="2955925" y="6042025"/>
          <p14:tracePt t="27478" x="2955925" y="6024563"/>
          <p14:tracePt t="27486" x="2940050" y="6008688"/>
          <p14:tracePt t="27494" x="2922588" y="5999163"/>
          <p14:tracePt t="27502" x="2914650" y="5991225"/>
          <p14:tracePt t="27510" x="2905125" y="5973763"/>
          <p14:tracePt t="27535" x="2897188" y="5973763"/>
          <p14:tracePt t="27551" x="2897188" y="5957888"/>
          <p14:tracePt t="27567" x="2897188" y="5948363"/>
          <p14:tracePt t="27574" x="2889250" y="5948363"/>
          <p14:tracePt t="27590" x="2879725" y="5915025"/>
          <p14:tracePt t="27600" x="2871788" y="5889625"/>
          <p14:tracePt t="27606" x="2871788" y="5880100"/>
          <p14:tracePt t="27616" x="2854325" y="5846763"/>
          <p14:tracePt t="27622" x="2846388" y="5821363"/>
          <p14:tracePt t="27630" x="2838450" y="5770563"/>
          <p14:tracePt t="27638" x="2811463" y="5719763"/>
          <p14:tracePt t="27646" x="2803525" y="5684838"/>
          <p14:tracePt t="27654" x="2795588" y="5651500"/>
          <p14:tracePt t="27662" x="2786063" y="5608638"/>
          <p14:tracePt t="27670" x="2786063" y="5600700"/>
          <p14:tracePt t="27678" x="2786063" y="5591175"/>
          <p14:tracePt t="27686" x="2786063" y="5583238"/>
          <p14:tracePt t="27838" x="2778125" y="5575300"/>
          <p14:tracePt t="28447" x="2786063" y="5600700"/>
          <p14:tracePt t="28454" x="2795588" y="5616575"/>
          <p14:tracePt t="28462" x="2795588" y="5651500"/>
          <p14:tracePt t="28470" x="2811463" y="5668963"/>
          <p14:tracePt t="28478" x="2820988" y="5676900"/>
          <p14:tracePt t="28486" x="2838450" y="5702300"/>
          <p14:tracePt t="28494" x="2838450" y="5719763"/>
          <p14:tracePt t="28502" x="2854325" y="5735638"/>
          <p14:tracePt t="28526" x="2863850" y="5761038"/>
          <p14:tracePt t="28534" x="2871788" y="5795963"/>
          <p14:tracePt t="28542" x="2897188" y="5829300"/>
          <p14:tracePt t="28550" x="2905125" y="5864225"/>
          <p14:tracePt t="28559" x="2914650" y="5897563"/>
          <p14:tracePt t="28567" x="2930525" y="5915025"/>
          <p14:tracePt t="28574" x="2940050" y="5932488"/>
          <p14:tracePt t="28583" x="2947988" y="5948363"/>
          <p14:tracePt t="28590" x="2947988" y="5957888"/>
          <p14:tracePt t="28806" x="2947988" y="5965825"/>
          <p14:tracePt t="29006" x="2947988" y="5957888"/>
          <p14:tracePt t="29014" x="2947988" y="5932488"/>
          <p14:tracePt t="29022" x="2947988" y="5922963"/>
          <p14:tracePt t="29030" x="2947988" y="5905500"/>
          <p14:tracePt t="29038" x="2947988" y="5889625"/>
          <p14:tracePt t="29048" x="2947988" y="5864225"/>
          <p14:tracePt t="29054" x="2940050" y="5838825"/>
          <p14:tracePt t="29062" x="2940050" y="5813425"/>
          <p14:tracePt t="29070" x="2930525" y="5770563"/>
          <p14:tracePt t="29078" x="2930525" y="5719763"/>
          <p14:tracePt t="29086" x="2930525" y="5626100"/>
          <p14:tracePt t="29094" x="2930525" y="5575300"/>
          <p14:tracePt t="29102" x="2930525" y="5472113"/>
          <p14:tracePt t="29110" x="2930525" y="5370513"/>
          <p14:tracePt t="29118" x="2930525" y="5260975"/>
          <p14:tracePt t="29126" x="2930525" y="5175250"/>
          <p14:tracePt t="29135" x="2930525" y="5073650"/>
          <p14:tracePt t="29142" x="2930525" y="4979988"/>
          <p14:tracePt t="29165" x="2930525" y="4792663"/>
          <p14:tracePt t="29168" x="2930525" y="4683125"/>
          <p14:tracePt t="29174" x="2930525" y="4597400"/>
          <p14:tracePt t="29183" x="2930525" y="4538663"/>
          <p14:tracePt t="29190" x="2930525" y="4495800"/>
          <p14:tracePt t="29198" x="2930525" y="4435475"/>
          <p14:tracePt t="29206" x="2930525" y="4394200"/>
          <p14:tracePt t="29215" x="2930525" y="4359275"/>
          <p14:tracePt t="29222" x="2930525" y="4333875"/>
          <p14:tracePt t="29238" x="2930525" y="4325938"/>
          <p14:tracePt t="29248" x="2930525" y="4316413"/>
          <p14:tracePt t="29254" x="2930525" y="4300538"/>
          <p14:tracePt t="29270" x="2930525" y="4283075"/>
          <p14:tracePt t="29278" x="2922588" y="4265613"/>
          <p14:tracePt t="29286" x="2922588" y="4257675"/>
          <p14:tracePt t="29294" x="2922588" y="4249738"/>
          <p14:tracePt t="29302" x="2922588" y="4240213"/>
          <p14:tracePt t="29830" x="2922588" y="4275138"/>
          <p14:tracePt t="29838" x="2922588" y="4341813"/>
          <p14:tracePt t="29846" x="2922588" y="4419600"/>
          <p14:tracePt t="29854" x="2922588" y="4529138"/>
          <p14:tracePt t="29864" x="2922588" y="4683125"/>
          <p14:tracePt t="29870" x="2922588" y="4827588"/>
          <p14:tracePt t="29878" x="2922588" y="4997450"/>
          <p14:tracePt t="29899" x="2922588" y="5276850"/>
          <p14:tracePt t="29902" x="2922588" y="5413375"/>
          <p14:tracePt t="29910" x="2922588" y="5540375"/>
          <p14:tracePt t="29918" x="2922588" y="5651500"/>
          <p14:tracePt t="29926" x="2922588" y="5778500"/>
          <p14:tracePt t="29934" x="2922588" y="5880100"/>
          <p14:tracePt t="29942" x="2922588" y="5965825"/>
          <p14:tracePt t="29950" x="2922588" y="6008688"/>
          <p14:tracePt t="29958" x="2922588" y="6067425"/>
          <p14:tracePt t="29966" x="2922588" y="6092825"/>
          <p14:tracePt t="29974" x="2922588" y="6102350"/>
          <p14:tracePt t="29982" x="2922588" y="6135688"/>
          <p14:tracePt t="29990" x="2922588" y="6143625"/>
          <p14:tracePt t="30062" x="2922588" y="6161088"/>
          <p14:tracePt t="30070" x="2922588" y="6178550"/>
          <p14:tracePt t="30078" x="2922588" y="6194425"/>
          <p14:tracePt t="30086" x="2922588" y="6203950"/>
          <p14:tracePt t="30094" x="2922588" y="6211888"/>
          <p14:tracePt t="30110" x="2922588" y="6229350"/>
          <p14:tracePt t="30247" x="2914650" y="6229350"/>
          <p14:tracePt t="30262" x="2914650" y="6221413"/>
          <p14:tracePt t="30270" x="2914650" y="6203950"/>
          <p14:tracePt t="30278" x="2914650" y="6194425"/>
          <p14:tracePt t="30286" x="2914650" y="6186488"/>
          <p14:tracePt t="30294" x="2914650" y="6169025"/>
          <p14:tracePt t="30302" x="2914650" y="6161088"/>
          <p14:tracePt t="30310" x="2914650" y="6143625"/>
          <p14:tracePt t="30318" x="2914650" y="6110288"/>
          <p14:tracePt t="30326" x="2914650" y="6092825"/>
          <p14:tracePt t="30334" x="2914650" y="6059488"/>
          <p14:tracePt t="30342" x="2914650" y="6024563"/>
          <p14:tracePt t="30350" x="2914650" y="5983288"/>
          <p14:tracePt t="30358" x="2914650" y="5940425"/>
          <p14:tracePt t="30366" x="2914650" y="5897563"/>
          <p14:tracePt t="30374" x="2914650" y="5821363"/>
          <p14:tracePt t="30382" x="2914650" y="5753100"/>
          <p14:tracePt t="30390" x="2914650" y="5684838"/>
          <p14:tracePt t="30398" x="2914650" y="5626100"/>
          <p14:tracePt t="30406" x="2914650" y="5524500"/>
          <p14:tracePt t="30414" x="2914650" y="5430838"/>
          <p14:tracePt t="30422" x="2914650" y="5327650"/>
          <p14:tracePt t="30431" x="2914650" y="5218113"/>
          <p14:tracePt t="30438" x="2914650" y="5091113"/>
          <p14:tracePt t="30446" x="2914650" y="4972050"/>
          <p14:tracePt t="30454" x="2914650" y="4878388"/>
          <p14:tracePt t="30463" x="2914650" y="4802188"/>
          <p14:tracePt t="30470" x="2914650" y="4749800"/>
          <p14:tracePt t="30480" x="2914650" y="4716463"/>
          <p14:tracePt t="30486" x="2914650" y="4691063"/>
          <p14:tracePt t="30494" x="2914650" y="4683125"/>
          <p14:tracePt t="30535" x="2914650" y="4665663"/>
          <p14:tracePt t="30543" x="2905125" y="4640263"/>
          <p14:tracePt t="30551" x="2897188" y="4622800"/>
          <p14:tracePt t="30558" x="2897188" y="4605338"/>
          <p14:tracePt t="30566" x="2897188" y="4597400"/>
          <p14:tracePt t="30583" x="2897188" y="4589463"/>
          <p14:tracePt t="30590" x="2897188" y="4579938"/>
          <p14:tracePt t="30726" x="2889250" y="4572000"/>
          <p14:tracePt t="30734" x="2889250" y="4546600"/>
          <p14:tracePt t="30742" x="2889250" y="4513263"/>
          <p14:tracePt t="30750" x="2879725" y="4486275"/>
          <p14:tracePt t="30758" x="2879725" y="4470400"/>
          <p14:tracePt t="30766" x="2879725" y="4452938"/>
          <p14:tracePt t="30774" x="2863850" y="4402138"/>
          <p14:tracePt t="30782" x="2863850" y="4376738"/>
          <p14:tracePt t="30790" x="2854325" y="4351338"/>
          <p14:tracePt t="30798" x="2854325" y="4325938"/>
          <p14:tracePt t="30806" x="2854325" y="4308475"/>
          <p14:tracePt t="30815" x="2846388" y="4275138"/>
          <p14:tracePt t="30822" x="2846388" y="4257675"/>
          <p14:tracePt t="30831" x="2846388" y="4240213"/>
          <p14:tracePt t="30838" x="2846388" y="4224338"/>
          <p14:tracePt t="30848" x="2838450" y="4197350"/>
          <p14:tracePt t="30863" x="2838450" y="4181475"/>
          <p14:tracePt t="30870" x="2838450" y="4171950"/>
          <p14:tracePt t="30883" x="2828925" y="4156075"/>
          <p14:tracePt t="30886" x="2820988" y="4146550"/>
          <p14:tracePt t="31270" x="2820988" y="4138613"/>
          <p14:tracePt t="31286" x="2811463" y="4156075"/>
          <p14:tracePt t="31294" x="2811463" y="4164013"/>
          <p14:tracePt t="31302" x="2803525" y="4197350"/>
          <p14:tracePt t="31310" x="2803525" y="4224338"/>
          <p14:tracePt t="31318" x="2803525" y="4249738"/>
          <p14:tracePt t="31326" x="2803525" y="4275138"/>
          <p14:tracePt t="31334" x="2786063" y="4325938"/>
          <p14:tracePt t="31342" x="2786063" y="4351338"/>
          <p14:tracePt t="31350" x="2778125" y="4384675"/>
          <p14:tracePt t="31358" x="2778125" y="4410075"/>
          <p14:tracePt t="31366" x="2770188" y="4435475"/>
          <p14:tracePt t="31382" x="2770188" y="4445000"/>
          <p14:tracePt t="31390" x="2770188" y="4460875"/>
          <p14:tracePt t="31406" x="2770188" y="4470400"/>
          <p14:tracePt t="31414" x="2770188" y="4478338"/>
          <p14:tracePt t="31422" x="2770188" y="4486275"/>
          <p14:tracePt t="31431" x="2770188" y="4503738"/>
          <p14:tracePt t="31438" x="2760663" y="4513263"/>
          <p14:tracePt t="31446" x="2760663" y="4521200"/>
          <p14:tracePt t="31454" x="2760663" y="4538663"/>
          <p14:tracePt t="31463" x="2760663" y="4546600"/>
          <p14:tracePt t="31470" x="2760663" y="4554538"/>
          <p14:tracePt t="31478" x="2760663" y="4564063"/>
          <p14:tracePt t="31497" x="2752725" y="4572000"/>
          <p14:tracePt t="31591" x="2752725" y="4589463"/>
          <p14:tracePt t="31598" x="2752725" y="4597400"/>
          <p14:tracePt t="31614" x="2752725" y="4605338"/>
          <p14:tracePt t="31622" x="2752725" y="4622800"/>
          <p14:tracePt t="31631" x="2752725" y="4640263"/>
          <p14:tracePt t="31638" x="2752725" y="4665663"/>
          <p14:tracePt t="31646" x="2752725" y="4716463"/>
          <p14:tracePt t="31654" x="2752725" y="4775200"/>
          <p14:tracePt t="31663" x="2752725" y="4843463"/>
          <p14:tracePt t="31670" x="2752725" y="4919663"/>
          <p14:tracePt t="31679" x="2760663" y="4979988"/>
          <p14:tracePt t="31686" x="2770188" y="5056188"/>
          <p14:tracePt t="31695" x="2770188" y="5099050"/>
          <p14:tracePt t="31702" x="2795588" y="5157788"/>
          <p14:tracePt t="31710" x="2795588" y="5192713"/>
          <p14:tracePt t="31718" x="2803525" y="5235575"/>
          <p14:tracePt t="31726" x="2803525" y="5260975"/>
          <p14:tracePt t="31734" x="2811463" y="5286375"/>
          <p14:tracePt t="31743" x="2811463" y="5319713"/>
          <p14:tracePt t="31750" x="2820988" y="5353050"/>
          <p14:tracePt t="31758" x="2820988" y="5370513"/>
          <p14:tracePt t="31766" x="2820988" y="5395913"/>
          <p14:tracePt t="31774" x="2838450" y="5430838"/>
          <p14:tracePt t="31783" x="2838450" y="5456238"/>
          <p14:tracePt t="31790" x="2854325" y="5497513"/>
          <p14:tracePt t="31798" x="2854325" y="5540375"/>
          <p14:tracePt t="31806" x="2879725" y="5583238"/>
          <p14:tracePt t="31822" x="2879725" y="5608638"/>
          <p14:tracePt t="31830" x="2889250" y="5616575"/>
          <p14:tracePt t="31870" x="2889250" y="5626100"/>
          <p14:tracePt t="31878" x="2889250" y="5634038"/>
          <p14:tracePt t="31896" x="2889250" y="5651500"/>
          <p14:tracePt t="31902" x="2889250" y="5668963"/>
          <p14:tracePt t="31910" x="2897188" y="5676900"/>
          <p14:tracePt t="31926" x="2897188" y="5684838"/>
          <p14:tracePt t="31934" x="2897188" y="5694363"/>
          <p14:tracePt t="31942" x="2897188" y="5710238"/>
          <p14:tracePt t="31950" x="2897188" y="5719763"/>
          <p14:tracePt t="31966" x="2897188" y="5727700"/>
          <p14:tracePt t="31974" x="2905125" y="5735638"/>
          <p14:tracePt t="31998" x="2914650" y="5745163"/>
          <p14:tracePt t="32006" x="2922588" y="5761038"/>
          <p14:tracePt t="32014" x="2922588" y="5788025"/>
          <p14:tracePt t="32022" x="2922588" y="5813425"/>
          <p14:tracePt t="32031" x="2922588" y="5838825"/>
          <p14:tracePt t="32038" x="2922588" y="5854700"/>
          <p14:tracePt t="32047" x="2930525" y="5880100"/>
          <p14:tracePt t="32054" x="2930525" y="5889625"/>
          <p14:tracePt t="32062" x="2930525" y="5897563"/>
          <p14:tracePt t="32070" x="2930525" y="5905500"/>
          <p14:tracePt t="32318" x="2930525" y="5915025"/>
          <p14:tracePt t="32327" x="2930525" y="5922963"/>
          <p14:tracePt t="32334" x="2930525" y="5940425"/>
          <p14:tracePt t="32342" x="2930525" y="5948363"/>
          <p14:tracePt t="32350" x="2930525" y="5965825"/>
          <p14:tracePt t="32358" x="2930525" y="5983288"/>
          <p14:tracePt t="32366" x="2930525" y="5991225"/>
          <p14:tracePt t="32375" x="2930525" y="5999163"/>
          <p14:tracePt t="32382" x="2930525" y="6008688"/>
          <p14:tracePt t="32390" x="2930525" y="6016625"/>
          <p14:tracePt t="32398" x="2930525" y="6024563"/>
          <p14:tracePt t="32439" x="2930525" y="6042025"/>
          <p14:tracePt t="32454" x="2930525" y="6059488"/>
          <p14:tracePt t="32462" x="2930525" y="6076950"/>
          <p14:tracePt t="32470" x="2940050" y="6076950"/>
          <p14:tracePt t="32479" x="2955925" y="6084888"/>
          <p14:tracePt t="32486" x="2973388" y="6084888"/>
          <p14:tracePt t="32495" x="3016250" y="6092825"/>
          <p14:tracePt t="32502" x="3033713" y="6092825"/>
          <p14:tracePt t="32511" x="3059113" y="6092825"/>
          <p14:tracePt t="32527" x="3067050" y="6092825"/>
          <p14:tracePt t="32543" x="3074988" y="6092825"/>
          <p14:tracePt t="32550" x="3084513" y="6092825"/>
          <p14:tracePt t="32558" x="3084513" y="6059488"/>
          <p14:tracePt t="32566" x="3084513" y="6024563"/>
          <p14:tracePt t="32574" x="3084513" y="5999163"/>
          <p14:tracePt t="32582" x="3084513" y="5957888"/>
          <p14:tracePt t="32590" x="3084513" y="5922963"/>
          <p14:tracePt t="32598" x="3084513" y="5889625"/>
          <p14:tracePt t="32606" x="3084513" y="5872163"/>
          <p14:tracePt t="32614" x="3084513" y="5854700"/>
          <p14:tracePt t="32622" x="3074988" y="5838825"/>
          <p14:tracePt t="32630" x="3059113" y="5813425"/>
          <p14:tracePt t="32638" x="3041650" y="5778500"/>
          <p14:tracePt t="32646" x="3016250" y="5753100"/>
          <p14:tracePt t="32654" x="2990850" y="5719763"/>
          <p14:tracePt t="32662" x="2982913" y="5710238"/>
          <p14:tracePt t="32670" x="2965450" y="5702300"/>
          <p14:tracePt t="32679" x="2965450" y="5694363"/>
          <p14:tracePt t="32686" x="2955925" y="5684838"/>
          <p14:tracePt t="32694" x="2940050" y="5676900"/>
          <p14:tracePt t="32702" x="2930525" y="5676900"/>
          <p14:tracePt t="32711" x="2922588" y="5676900"/>
          <p14:tracePt t="32718" x="2914650" y="5676900"/>
          <p14:tracePt t="32766" x="2905125" y="5676900"/>
          <p14:tracePt t="32782" x="2879725" y="5676900"/>
          <p14:tracePt t="32798" x="2879725" y="5684838"/>
          <p14:tracePt t="32806" x="2871788" y="5702300"/>
          <p14:tracePt t="32814" x="2863850" y="5745163"/>
          <p14:tracePt t="32822" x="2846388" y="5778500"/>
          <p14:tracePt t="32830" x="2846388" y="5813425"/>
          <p14:tracePt t="32838" x="2838450" y="5838825"/>
          <p14:tracePt t="32846" x="2838450" y="5864225"/>
          <p14:tracePt t="32854" x="2838450" y="5905500"/>
          <p14:tracePt t="32862" x="2838450" y="5940425"/>
          <p14:tracePt t="32870" x="2838450" y="5973763"/>
          <p14:tracePt t="32879" x="2854325" y="5983288"/>
          <p14:tracePt t="32898" x="2914650" y="6059488"/>
          <p14:tracePt t="32902" x="2947988" y="6076950"/>
          <p14:tracePt t="32911" x="2973388" y="6084888"/>
          <p14:tracePt t="32918" x="3016250" y="6102350"/>
          <p14:tracePt t="32926" x="3049588" y="6102350"/>
          <p14:tracePt t="32934" x="3084513" y="6102350"/>
          <p14:tracePt t="32942" x="3100388" y="6102350"/>
          <p14:tracePt t="32950" x="3127375" y="6102350"/>
          <p14:tracePt t="32958" x="3160713" y="6102350"/>
          <p14:tracePt t="32966" x="3178175" y="6102350"/>
          <p14:tracePt t="32974" x="3186113" y="6092825"/>
          <p14:tracePt t="32982" x="3211513" y="6076950"/>
          <p14:tracePt t="32990" x="3211513" y="6067425"/>
          <p14:tracePt t="32998" x="3219450" y="6049963"/>
          <p14:tracePt t="33006" x="3236913" y="6034088"/>
          <p14:tracePt t="33014" x="3236913" y="6008688"/>
          <p14:tracePt t="33022" x="3236913" y="5999163"/>
          <p14:tracePt t="33030" x="3236913" y="5991225"/>
          <p14:tracePt t="33038" x="3236913" y="5965825"/>
          <p14:tracePt t="33054" x="3228975" y="5932488"/>
          <p14:tracePt t="33063" x="3211513" y="5915025"/>
          <p14:tracePt t="33070" x="3178175" y="5889625"/>
          <p14:tracePt t="33078" x="3152775" y="5872163"/>
          <p14:tracePt t="33086" x="3135313" y="5846763"/>
          <p14:tracePt t="33095" x="3092450" y="5829300"/>
          <p14:tracePt t="33102" x="3074988" y="5821363"/>
          <p14:tracePt t="33111" x="3059113" y="5803900"/>
          <p14:tracePt t="33118" x="3041650" y="5795963"/>
          <p14:tracePt t="33127" x="3016250" y="5788025"/>
          <p14:tracePt t="33134" x="2998788" y="5770563"/>
          <p14:tracePt t="33143" x="2990850" y="5770563"/>
          <p14:tracePt t="33150" x="2965450" y="5770563"/>
          <p14:tracePt t="33158" x="2955925" y="5761038"/>
          <p14:tracePt t="33174" x="2940050" y="5761038"/>
          <p14:tracePt t="33182" x="2922588" y="5753100"/>
          <p14:tracePt t="33190" x="2914650" y="5753100"/>
          <p14:tracePt t="33198" x="2897188" y="5753100"/>
          <p14:tracePt t="33206" x="2863850" y="5745163"/>
          <p14:tracePt t="33222" x="2828925" y="5745163"/>
          <p14:tracePt t="33230" x="2820988" y="5745163"/>
          <p14:tracePt t="33238" x="2795588" y="5745163"/>
          <p14:tracePt t="33246" x="2786063" y="5745163"/>
          <p14:tracePt t="33254" x="2760663" y="5745163"/>
          <p14:tracePt t="33263" x="2752725" y="5745163"/>
          <p14:tracePt t="33270" x="2744788" y="5745163"/>
          <p14:tracePt t="33295" x="2727325" y="5745163"/>
          <p14:tracePt t="33302" x="2719388" y="5745163"/>
          <p14:tracePt t="33310" x="2709863" y="5761038"/>
          <p14:tracePt t="33318" x="2701925" y="5778500"/>
          <p14:tracePt t="33327" x="2701925" y="5795963"/>
          <p14:tracePt t="33334" x="2684463" y="5829300"/>
          <p14:tracePt t="33342" x="2684463" y="5846763"/>
          <p14:tracePt t="33350" x="2684463" y="5889625"/>
          <p14:tracePt t="33358" x="2684463" y="5922963"/>
          <p14:tracePt t="33366" x="2684463" y="5965825"/>
          <p14:tracePt t="33374" x="2684463" y="6008688"/>
          <p14:tracePt t="33382" x="2684463" y="6042025"/>
          <p14:tracePt t="33390" x="2693988" y="6059488"/>
          <p14:tracePt t="33399" x="2709863" y="6110288"/>
          <p14:tracePt t="33406" x="2735263" y="6143625"/>
          <p14:tracePt t="33414" x="2786063" y="6194425"/>
          <p14:tracePt t="33422" x="2838450" y="6246813"/>
          <p14:tracePt t="33431" x="2905125" y="6288088"/>
          <p14:tracePt t="33438" x="2955925" y="6313488"/>
          <p14:tracePt t="33446" x="3016250" y="6338888"/>
          <p14:tracePt t="33454" x="3059113" y="6338888"/>
          <p14:tracePt t="33462" x="3084513" y="6348413"/>
          <p14:tracePt t="33470" x="3127375" y="6348413"/>
          <p14:tracePt t="33479" x="3168650" y="6348413"/>
          <p14:tracePt t="33486" x="3203575" y="6348413"/>
          <p14:tracePt t="33495" x="3219450" y="6348413"/>
          <p14:tracePt t="33502" x="3236913" y="6348413"/>
          <p14:tracePt t="33510" x="3270250" y="6348413"/>
          <p14:tracePt t="33518" x="3287713" y="6338888"/>
          <p14:tracePt t="33527" x="3330575" y="6323013"/>
          <p14:tracePt t="33534" x="3348038" y="6305550"/>
          <p14:tracePt t="33550" x="3363913" y="6288088"/>
          <p14:tracePt t="33559" x="3363913" y="6280150"/>
          <p14:tracePt t="33566" x="3363913" y="6262688"/>
          <p14:tracePt t="33574" x="3373438" y="6229350"/>
          <p14:tracePt t="33582" x="3373438" y="6194425"/>
          <p14:tracePt t="33590" x="3373438" y="6153150"/>
          <p14:tracePt t="33598" x="3373438" y="6110288"/>
          <p14:tracePt t="33606" x="3373438" y="6067425"/>
          <p14:tracePt t="33614" x="3338513" y="6008688"/>
          <p14:tracePt t="33622" x="3305175" y="5932488"/>
          <p14:tracePt t="33630" x="3262313" y="5864225"/>
          <p14:tracePt t="33638" x="3203575" y="5788025"/>
          <p14:tracePt t="33646" x="3135313" y="5710238"/>
          <p14:tracePt t="33654" x="3059113" y="5600700"/>
          <p14:tracePt t="33662" x="2998788" y="5540375"/>
          <p14:tracePt t="33670" x="2947988" y="5472113"/>
          <p14:tracePt t="33679" x="2905125" y="5430838"/>
          <p14:tracePt t="33686" x="2897188" y="5413375"/>
          <p14:tracePt t="33695" x="2871788" y="5387975"/>
          <p14:tracePt t="33702" x="2863850" y="5380038"/>
          <p14:tracePt t="33726" x="2854325" y="5370513"/>
          <p14:tracePt t="33742" x="2828925" y="5362575"/>
          <p14:tracePt t="33750" x="2803525" y="5362575"/>
          <p14:tracePt t="33758" x="2786063" y="5362575"/>
          <p14:tracePt t="33766" x="2760663" y="5362575"/>
          <p14:tracePt t="33776" x="2727325" y="5362575"/>
          <p14:tracePt t="33783" x="2709863" y="5362575"/>
          <p14:tracePt t="33791" x="2676525" y="5362575"/>
          <p14:tracePt t="33799" x="2633663" y="5362575"/>
          <p14:tracePt t="33807" x="2600325" y="5362575"/>
          <p14:tracePt t="33815" x="2565400" y="5362575"/>
          <p14:tracePt t="33822" x="2557463" y="5362575"/>
          <p14:tracePt t="33830" x="2532063" y="5362575"/>
          <p14:tracePt t="33838" x="2514600" y="5362575"/>
          <p14:tracePt t="33846" x="2481263" y="5380038"/>
          <p14:tracePt t="33854" x="2471738" y="5395913"/>
          <p14:tracePt t="33862" x="2438400" y="5413375"/>
          <p14:tracePt t="33870" x="2420938" y="5430838"/>
          <p14:tracePt t="33879" x="2395538" y="5456238"/>
          <p14:tracePt t="33897" x="2362200" y="5514975"/>
          <p14:tracePt t="33902" x="2352675" y="5540375"/>
          <p14:tracePt t="33912" x="2344738" y="5583238"/>
          <p14:tracePt t="33918" x="2336800" y="5626100"/>
          <p14:tracePt t="33927" x="2336800" y="5659438"/>
          <p14:tracePt t="33934" x="2336800" y="5710238"/>
          <p14:tracePt t="33944" x="2336800" y="5770563"/>
          <p14:tracePt t="33950" x="2336800" y="5813425"/>
          <p14:tracePt t="33959" x="2362200" y="5889625"/>
          <p14:tracePt t="33966" x="2405063" y="5965825"/>
          <p14:tracePt t="33974" x="2430463" y="6016625"/>
          <p14:tracePt t="33982" x="2489200" y="6084888"/>
          <p14:tracePt t="33990" x="2532063" y="6143625"/>
          <p14:tracePt t="33998" x="2565400" y="6186488"/>
          <p14:tracePt t="34006" x="2633663" y="6237288"/>
          <p14:tracePt t="34014" x="2709863" y="6280150"/>
          <p14:tracePt t="34022" x="2786063" y="6313488"/>
          <p14:tracePt t="34030" x="2889250" y="6365875"/>
          <p14:tracePt t="34038" x="2965450" y="6391275"/>
          <p14:tracePt t="34046" x="3059113" y="6424613"/>
          <p14:tracePt t="34054" x="3143250" y="6475413"/>
          <p14:tracePt t="34062" x="3194050" y="6483350"/>
          <p14:tracePt t="34070" x="3254375" y="6492875"/>
          <p14:tracePt t="34078" x="3322638" y="6510338"/>
          <p14:tracePt t="34086" x="3355975" y="6518275"/>
          <p14:tracePt t="34095" x="3398838" y="6518275"/>
          <p14:tracePt t="34102" x="3449638" y="6518275"/>
          <p14:tracePt t="34111" x="3500438" y="6518275"/>
          <p14:tracePt t="34118" x="3517900" y="6518275"/>
          <p14:tracePt t="34126" x="3559175" y="6518275"/>
          <p14:tracePt t="34134" x="3602038" y="6518275"/>
          <p14:tracePt t="34143" x="3652838" y="6510338"/>
          <p14:tracePt t="34150" x="3687763" y="6500813"/>
          <p14:tracePt t="34159" x="3721100" y="6483350"/>
          <p14:tracePt t="34166" x="3756025" y="6457950"/>
          <p14:tracePt t="34174" x="3771900" y="6442075"/>
          <p14:tracePt t="34182" x="3789363" y="6424613"/>
          <p14:tracePt t="34190" x="3789363" y="6399213"/>
          <p14:tracePt t="34198" x="3789363" y="6381750"/>
          <p14:tracePt t="34206" x="3789363" y="6348413"/>
          <p14:tracePt t="34214" x="3789363" y="6297613"/>
          <p14:tracePt t="34222" x="3789363" y="6254750"/>
          <p14:tracePt t="34230" x="3746500" y="6161088"/>
          <p14:tracePt t="34238" x="3729038" y="6102350"/>
          <p14:tracePt t="34246" x="3678238" y="5999163"/>
          <p14:tracePt t="34254" x="3636963" y="5905500"/>
          <p14:tracePt t="34262" x="3594100" y="5829300"/>
          <p14:tracePt t="34270" x="3568700" y="5753100"/>
          <p14:tracePt t="34278" x="3543300" y="5702300"/>
          <p14:tracePt t="34286" x="3517900" y="5668963"/>
          <p14:tracePt t="34294" x="3482975" y="5634038"/>
          <p14:tracePt t="34302" x="3457575" y="5591175"/>
          <p14:tracePt t="34311" x="3424238" y="5557838"/>
          <p14:tracePt t="34319" x="3381375" y="5514975"/>
          <p14:tracePt t="34327" x="3330575" y="5464175"/>
          <p14:tracePt t="34334" x="3270250" y="5438775"/>
          <p14:tracePt t="34343" x="3203575" y="5405438"/>
          <p14:tracePt t="34350" x="3117850" y="5370513"/>
          <p14:tracePt t="34359" x="3084513" y="5353050"/>
          <p14:tracePt t="34366" x="3008313" y="5319713"/>
          <p14:tracePt t="34374" x="2955925" y="5302250"/>
          <p14:tracePt t="34382" x="2922588" y="5294313"/>
          <p14:tracePt t="34390" x="2846388" y="5268913"/>
          <p14:tracePt t="34398" x="2786063" y="5260975"/>
          <p14:tracePt t="34406" x="2744788" y="5251450"/>
          <p14:tracePt t="34414" x="2684463" y="5251450"/>
          <p14:tracePt t="34422" x="2625725" y="5251450"/>
          <p14:tracePt t="34432" x="2557463" y="5251450"/>
          <p14:tracePt t="34440" x="2497138" y="5251450"/>
          <p14:tracePt t="34448" x="2438400" y="5251450"/>
          <p14:tracePt t="34455" x="2413000" y="5251450"/>
          <p14:tracePt t="34463" x="2370138" y="5251450"/>
          <p14:tracePt t="34470" x="2319338" y="5260975"/>
          <p14:tracePt t="34479" x="2286000" y="5276850"/>
          <p14:tracePt t="34486" x="2251075" y="5311775"/>
          <p14:tracePt t="34494" x="2235200" y="5319713"/>
          <p14:tracePt t="34502" x="2200275" y="5362575"/>
          <p14:tracePt t="34510" x="2182813" y="5380038"/>
          <p14:tracePt t="34518" x="2166938" y="5405438"/>
          <p14:tracePt t="34527" x="2149475" y="5446713"/>
          <p14:tracePt t="34534" x="2132013" y="5540375"/>
          <p14:tracePt t="34544" x="2132013" y="5591175"/>
          <p14:tracePt t="34550" x="2132013" y="5694363"/>
          <p14:tracePt t="34558" x="2132013" y="5795963"/>
          <p14:tracePt t="34566" x="2141538" y="5864225"/>
          <p14:tracePt t="34574" x="2174875" y="5957888"/>
          <p14:tracePt t="34582" x="2225675" y="6034088"/>
          <p14:tracePt t="34590" x="2276475" y="6084888"/>
          <p14:tracePt t="34598" x="2327275" y="6135688"/>
          <p14:tracePt t="34606" x="2379663" y="6169025"/>
          <p14:tracePt t="34614" x="2430463" y="6211888"/>
          <p14:tracePt t="34622" x="2471738" y="6237288"/>
          <p14:tracePt t="34630" x="2506663" y="6254750"/>
          <p14:tracePt t="34638" x="2532063" y="6272213"/>
          <p14:tracePt t="34646" x="2540000" y="6272213"/>
          <p14:tracePt t="34695" x="2549525" y="6272213"/>
          <p14:tracePt t="34727" x="2557463" y="6272213"/>
          <p14:tracePt t="34734" x="2557463" y="6262688"/>
          <p14:tracePt t="34742" x="2565400" y="6254750"/>
          <p14:tracePt t="34759" x="2565400" y="6246813"/>
          <p14:tracePt t="34766" x="2565400" y="6237288"/>
          <p14:tracePt t="34782" x="2565400" y="6221413"/>
          <p14:tracePt t="34798" x="2565400" y="6211888"/>
          <p14:tracePt t="34814" x="2565400" y="6203950"/>
          <p14:tracePt t="34822" x="2565400" y="6194425"/>
          <p14:tracePt t="34830" x="2565400" y="6186488"/>
          <p14:tracePt t="34838" x="2565400" y="6178550"/>
          <p14:tracePt t="34846" x="2582863" y="6169025"/>
          <p14:tracePt t="34854" x="2608263" y="6127750"/>
          <p14:tracePt t="34862" x="2633663" y="6092825"/>
          <p14:tracePt t="34870" x="2684463" y="6042025"/>
          <p14:tracePt t="34878" x="2735263" y="5991225"/>
          <p14:tracePt t="34896" x="2897188" y="5829300"/>
          <p14:tracePt t="34902" x="2990850" y="5745163"/>
          <p14:tracePt t="34910" x="3059113" y="5684838"/>
          <p14:tracePt t="34918" x="3186113" y="5565775"/>
          <p14:tracePt t="34926" x="3262313" y="5489575"/>
          <p14:tracePt t="34934" x="3348038" y="5395913"/>
          <p14:tracePt t="34943" x="3414713" y="5319713"/>
          <p14:tracePt t="34950" x="3467100" y="5251450"/>
          <p14:tracePt t="34960" x="3508375" y="5192713"/>
          <p14:tracePt t="34966" x="3525838" y="5124450"/>
          <p14:tracePt t="34975" x="3559175" y="5081588"/>
          <p14:tracePt t="34982" x="3576638" y="4987925"/>
          <p14:tracePt t="34990" x="3594100" y="4903788"/>
          <p14:tracePt t="34998" x="3611563" y="4802188"/>
          <p14:tracePt t="35006" x="3636963" y="4699000"/>
          <p14:tracePt t="35014" x="3644900" y="4614863"/>
          <p14:tracePt t="35022" x="3670300" y="4521200"/>
          <p14:tracePt t="35030" x="3670300" y="4435475"/>
          <p14:tracePt t="35038" x="3678238" y="4376738"/>
          <p14:tracePt t="35046" x="3678238" y="4291013"/>
          <p14:tracePt t="35054" x="3678238" y="4249738"/>
          <p14:tracePt t="35062" x="3678238" y="4189413"/>
          <p14:tracePt t="35070" x="3678238" y="4138613"/>
          <p14:tracePt t="35078" x="3678238" y="4095750"/>
          <p14:tracePt t="35086" x="3678238" y="4037013"/>
          <p14:tracePt t="35095" x="3670300" y="3943350"/>
          <p14:tracePt t="35102" x="3662363" y="3908425"/>
          <p14:tracePt t="35111" x="3652838" y="3849688"/>
          <p14:tracePt t="35118" x="3619500" y="3816350"/>
          <p14:tracePt t="35127" x="3576638" y="3763963"/>
          <p14:tracePt t="35134" x="3568700" y="3748088"/>
          <p14:tracePt t="35143" x="3551238" y="3705225"/>
          <p14:tracePt t="35150" x="3533775" y="3687763"/>
          <p14:tracePt t="35160" x="3500438" y="3662363"/>
          <p14:tracePt t="35166" x="3482975" y="3646488"/>
          <p14:tracePt t="35174" x="3432175" y="3619500"/>
          <p14:tracePt t="35182" x="3424238" y="3619500"/>
          <p14:tracePt t="35190" x="3381375" y="3603625"/>
          <p14:tracePt t="35198" x="3363913" y="3586163"/>
          <p14:tracePt t="35206" x="3322638" y="3568700"/>
          <p14:tracePt t="35214" x="3297238" y="3568700"/>
          <p14:tracePt t="35222" x="3279775" y="3560763"/>
          <p14:tracePt t="35230" x="3244850" y="3560763"/>
          <p14:tracePt t="35246" x="3211513" y="3560763"/>
          <p14:tracePt t="35254" x="3186113" y="3560763"/>
          <p14:tracePt t="35262" x="3143250" y="3560763"/>
          <p14:tracePt t="35270" x="3100388" y="3560763"/>
          <p14:tracePt t="35278" x="3033713" y="3578225"/>
          <p14:tracePt t="35286" x="2990850" y="3603625"/>
          <p14:tracePt t="35294" x="2940050" y="3646488"/>
          <p14:tracePt t="35302" x="2854325" y="3687763"/>
          <p14:tracePt t="35311" x="2795588" y="3748088"/>
          <p14:tracePt t="35318" x="2709863" y="3824288"/>
          <p14:tracePt t="35328" x="2684463" y="3883025"/>
          <p14:tracePt t="35334" x="2625725" y="3976688"/>
          <p14:tracePt t="35343" x="2590800" y="4070350"/>
          <p14:tracePt t="35350" x="2582863" y="4156075"/>
          <p14:tracePt t="35359" x="2582863" y="4249738"/>
          <p14:tracePt t="35366" x="2582863" y="4376738"/>
          <p14:tracePt t="35375" x="2582863" y="4478338"/>
          <p14:tracePt t="35382" x="2582863" y="4579938"/>
          <p14:tracePt t="35390" x="2608263" y="4657725"/>
          <p14:tracePt t="35398" x="2651125" y="4741863"/>
          <p14:tracePt t="35406" x="2693988" y="4835525"/>
          <p14:tracePt t="35414" x="2760663" y="4903788"/>
          <p14:tracePt t="35422" x="2803525" y="4937125"/>
          <p14:tracePt t="35430" x="2863850" y="4972050"/>
          <p14:tracePt t="35438" x="2922588" y="4987925"/>
          <p14:tracePt t="35446" x="2965450" y="4987925"/>
          <p14:tracePt t="35454" x="3024188" y="5013325"/>
          <p14:tracePt t="35462" x="3084513" y="5013325"/>
          <p14:tracePt t="35470" x="3143250" y="5013325"/>
          <p14:tracePt t="35478" x="3203575" y="5013325"/>
          <p14:tracePt t="35486" x="3262313" y="4997450"/>
          <p14:tracePt t="35494" x="3330575" y="4954588"/>
          <p14:tracePt t="35502" x="3373438" y="4937125"/>
          <p14:tracePt t="35511" x="3424238" y="4894263"/>
          <p14:tracePt t="35518" x="3467100" y="4843463"/>
          <p14:tracePt t="35527" x="3482975" y="4818063"/>
          <p14:tracePt t="35534" x="3508375" y="4775200"/>
          <p14:tracePt t="35543" x="3517900" y="4716463"/>
          <p14:tracePt t="35550" x="3525838" y="4673600"/>
          <p14:tracePt t="35559" x="3525838" y="4614863"/>
          <p14:tracePt t="35566" x="3525838" y="4538663"/>
          <p14:tracePt t="35575" x="3525838" y="4486275"/>
          <p14:tracePt t="35582" x="3525838" y="4410075"/>
          <p14:tracePt t="35590" x="3525838" y="4325938"/>
          <p14:tracePt t="35598" x="3525838" y="4257675"/>
          <p14:tracePt t="35606" x="3500438" y="4206875"/>
          <p14:tracePt t="35614" x="3475038" y="4113213"/>
          <p14:tracePt t="35622" x="3432175" y="4052888"/>
          <p14:tracePt t="35630" x="3381375" y="3986213"/>
          <p14:tracePt t="35638" x="3355975" y="3925888"/>
          <p14:tracePt t="35646" x="3330575" y="3892550"/>
          <p14:tracePt t="35654" x="3287713" y="3841750"/>
          <p14:tracePt t="35662" x="3244850" y="3790950"/>
          <p14:tracePt t="35670" x="3219450" y="3763963"/>
          <p14:tracePt t="35678" x="3203575" y="3738563"/>
          <p14:tracePt t="35686" x="3178175" y="3713163"/>
          <p14:tracePt t="35694" x="3152775" y="3697288"/>
          <p14:tracePt t="35702" x="3117850" y="3679825"/>
          <p14:tracePt t="35710" x="3067050" y="3662363"/>
          <p14:tracePt t="35718" x="3024188" y="3654425"/>
          <p14:tracePt t="35727" x="2930525" y="3629025"/>
          <p14:tracePt t="35734" x="2871788" y="3619500"/>
          <p14:tracePt t="35742" x="2811463" y="3611563"/>
          <p14:tracePt t="35750" x="2786063" y="3611563"/>
          <p14:tracePt t="35759" x="2727325" y="3611563"/>
          <p14:tracePt t="35766" x="2684463" y="3611563"/>
          <p14:tracePt t="35775" x="2641600" y="3611563"/>
          <p14:tracePt t="35782" x="2582863" y="3611563"/>
          <p14:tracePt t="35792" x="2540000" y="3611563"/>
          <p14:tracePt t="35798" x="2438400" y="3611563"/>
          <p14:tracePt t="35806" x="2352675" y="3619500"/>
          <p14:tracePt t="35814" x="2276475" y="3636963"/>
          <p14:tracePt t="35822" x="2217738" y="3646488"/>
          <p14:tracePt t="35830" x="2174875" y="3671888"/>
          <p14:tracePt t="35838" x="2141538" y="3687763"/>
          <p14:tracePt t="35846" x="2098675" y="3730625"/>
          <p14:tracePt t="35854" x="2081213" y="3756025"/>
          <p14:tracePt t="35862" x="2055813" y="3790950"/>
          <p14:tracePt t="35870" x="2022475" y="3867150"/>
          <p14:tracePt t="35878" x="1997075" y="3925888"/>
          <p14:tracePt t="35886" x="1979613" y="3986213"/>
          <p14:tracePt t="35912" x="1936750" y="4206875"/>
          <p14:tracePt t="35918" x="1936750" y="4291013"/>
          <p14:tracePt t="35927" x="1936750" y="4394200"/>
          <p14:tracePt t="35934" x="1936750" y="4460875"/>
          <p14:tracePt t="35942" x="1962150" y="4579938"/>
          <p14:tracePt t="35950" x="2012950" y="4683125"/>
          <p14:tracePt t="35958" x="2073275" y="4784725"/>
          <p14:tracePt t="35966" x="2141538" y="4878388"/>
          <p14:tracePt t="35975" x="2208213" y="4954588"/>
          <p14:tracePt t="35983" x="2286000" y="5022850"/>
          <p14:tracePt t="35991" x="2387600" y="5081588"/>
          <p14:tracePt t="35998" x="2506663" y="5132388"/>
          <p14:tracePt t="36006" x="2633663" y="5175250"/>
          <p14:tracePt t="36014" x="2752725" y="5208588"/>
          <p14:tracePt t="36022" x="2879725" y="5251450"/>
          <p14:tracePt t="36030" x="3008313" y="5260975"/>
          <p14:tracePt t="36039" x="3152775" y="5260975"/>
          <p14:tracePt t="36046" x="3297238" y="5260975"/>
          <p14:tracePt t="36054" x="3406775" y="5260975"/>
          <p14:tracePt t="36062" x="3517900" y="5260975"/>
          <p14:tracePt t="36070" x="3636963" y="5235575"/>
          <p14:tracePt t="36078" x="3721100" y="5192713"/>
          <p14:tracePt t="36086" x="3789363" y="5167313"/>
          <p14:tracePt t="36094" x="3840163" y="5124450"/>
          <p14:tracePt t="36102" x="3890963" y="5073650"/>
          <p14:tracePt t="36110" x="3900488" y="5038725"/>
          <p14:tracePt t="36118" x="3908425" y="4979988"/>
          <p14:tracePt t="36126" x="3916363" y="4894263"/>
          <p14:tracePt t="36134" x="3916363" y="4810125"/>
          <p14:tracePt t="36144" x="3916363" y="4724400"/>
          <p14:tracePt t="36150" x="3916363" y="4614863"/>
          <p14:tracePt t="36158" x="3916363" y="4529138"/>
          <p14:tracePt t="36166" x="3916363" y="4445000"/>
          <p14:tracePt t="36174" x="3890963" y="4341813"/>
          <p14:tracePt t="36182" x="3873500" y="4249738"/>
          <p14:tracePt t="36192" x="3840163" y="4164013"/>
          <p14:tracePt t="36198" x="3814763" y="4070350"/>
          <p14:tracePt t="36206" x="3781425" y="3986213"/>
          <p14:tracePt t="36214" x="3746500" y="3925888"/>
          <p14:tracePt t="36222" x="3721100" y="3875088"/>
          <p14:tracePt t="36230" x="3695700" y="3832225"/>
          <p14:tracePt t="36238" x="3662363" y="3798888"/>
          <p14:tracePt t="36246" x="3636963" y="3763963"/>
          <p14:tracePt t="36254" x="3619500" y="3748088"/>
          <p14:tracePt t="36263" x="3602038" y="3730625"/>
          <p14:tracePt t="36270" x="3586163" y="3722688"/>
          <p14:tracePt t="36278" x="3559175" y="3713163"/>
          <p14:tracePt t="36286" x="3543300" y="3713163"/>
          <p14:tracePt t="36294" x="3533775" y="3713163"/>
          <p14:tracePt t="36302" x="3525838" y="3713163"/>
          <p14:tracePt t="36310" x="3517900" y="3713163"/>
          <p14:tracePt t="36334" x="3492500" y="3713163"/>
          <p14:tracePt t="36343" x="3482975" y="3713163"/>
          <p14:tracePt t="36350" x="3457575" y="3713163"/>
          <p14:tracePt t="36359" x="3449638" y="3713163"/>
          <p14:tracePt t="36366" x="3432175" y="3713163"/>
          <p14:tracePt t="36374" x="3424238" y="3713163"/>
          <p14:tracePt t="36392" x="3414713" y="3713163"/>
          <p14:tracePt t="36398" x="3398838" y="3713163"/>
          <p14:tracePt t="36486" x="3389313" y="3713163"/>
          <p14:tracePt t="36502" x="3381375" y="3713163"/>
          <p14:tracePt t="36510" x="3373438" y="3713163"/>
          <p14:tracePt t="36518" x="3363913" y="3713163"/>
          <p14:tracePt t="36526" x="3355975" y="3713163"/>
          <p14:tracePt t="36543" x="3338513" y="3713163"/>
          <p14:tracePt t="36550" x="3330575" y="3713163"/>
          <p14:tracePt t="37174" x="3322638" y="3713163"/>
          <p14:tracePt t="37182" x="3305175" y="3713163"/>
          <p14:tracePt t="37198" x="3297238" y="3713163"/>
          <p14:tracePt t="37206" x="3287713" y="3713163"/>
          <p14:tracePt t="37214" x="3270250" y="3713163"/>
          <p14:tracePt t="37222" x="3262313" y="3713163"/>
          <p14:tracePt t="37230" x="3228975" y="3730625"/>
          <p14:tracePt t="37239" x="3186113" y="3763963"/>
          <p14:tracePt t="37246" x="3135313" y="3816350"/>
          <p14:tracePt t="37254" x="3109913" y="3857625"/>
          <p14:tracePt t="37262" x="3067050" y="3917950"/>
          <p14:tracePt t="37270" x="3024188" y="3986213"/>
          <p14:tracePt t="37278" x="2998788" y="4027488"/>
          <p14:tracePt t="37286" x="2973388" y="4095750"/>
          <p14:tracePt t="37294" x="2947988" y="4146550"/>
          <p14:tracePt t="37302" x="2930525" y="4181475"/>
          <p14:tracePt t="37310" x="2930525" y="4197350"/>
          <p14:tracePt t="37318" x="2930525" y="4224338"/>
          <p14:tracePt t="37326" x="2930525" y="4240213"/>
          <p14:tracePt t="37345" x="2930525" y="4249738"/>
          <p14:tracePt t="37352" x="2940050" y="4257675"/>
          <p14:tracePt t="37361" x="2947988" y="4257675"/>
          <p14:tracePt t="37367" x="2965450" y="4265613"/>
          <p14:tracePt t="37376" x="2998788" y="4291013"/>
          <p14:tracePt t="37382" x="3033713" y="4300538"/>
          <p14:tracePt t="37391" x="3067050" y="4308475"/>
          <p14:tracePt t="37398" x="3100388" y="4325938"/>
          <p14:tracePt t="37407" x="3143250" y="4333875"/>
          <p14:tracePt t="37414" x="3194050" y="4341813"/>
          <p14:tracePt t="37424" x="3262313" y="4341813"/>
          <p14:tracePt t="37430" x="3322638" y="4341813"/>
          <p14:tracePt t="37438" x="3381375" y="4341813"/>
          <p14:tracePt t="37446" x="3441700" y="4341813"/>
          <p14:tracePt t="37454" x="3533775" y="4341813"/>
          <p14:tracePt t="37462" x="3627438" y="4333875"/>
          <p14:tracePt t="37470" x="3695700" y="4308475"/>
          <p14:tracePt t="37478" x="3806825" y="4249738"/>
          <p14:tracePt t="37486" x="3890963" y="4206875"/>
          <p14:tracePt t="37494" x="3959225" y="4164013"/>
          <p14:tracePt t="37502" x="4035425" y="4130675"/>
          <p14:tracePt t="37510" x="4095750" y="4079875"/>
          <p14:tracePt t="37518" x="4179888" y="4019550"/>
          <p14:tracePt t="37526" x="4230688" y="3968750"/>
          <p14:tracePt t="37534" x="4265613" y="3925888"/>
          <p14:tracePt t="37542" x="4298950" y="3867150"/>
          <p14:tracePt t="37550" x="4306888" y="3832225"/>
          <p14:tracePt t="37559" x="4316413" y="3798888"/>
          <p14:tracePt t="37566" x="4316413" y="3773488"/>
          <p14:tracePt t="37574" x="4316413" y="3738563"/>
          <p14:tracePt t="37582" x="4316413" y="3713163"/>
          <p14:tracePt t="37591" x="4316413" y="3687763"/>
          <p14:tracePt t="37607" x="4291013" y="3654425"/>
          <p14:tracePt t="37615" x="4265613" y="3646488"/>
          <p14:tracePt t="37623" x="4230688" y="3636963"/>
          <p14:tracePt t="37630" x="4187825" y="3636963"/>
          <p14:tracePt t="37638" x="4129088" y="3636963"/>
          <p14:tracePt t="37646" x="4044950" y="3636963"/>
          <p14:tracePt t="37654" x="3900488" y="3636963"/>
          <p14:tracePt t="37662" x="3763963" y="3636963"/>
          <p14:tracePt t="37670" x="3644900" y="3654425"/>
          <p14:tracePt t="37678" x="3492500" y="3662363"/>
          <p14:tracePt t="37686" x="3414713" y="3687763"/>
          <p14:tracePt t="37830" x="3398838" y="3705225"/>
          <p14:tracePt t="37838" x="3398838" y="3713163"/>
          <p14:tracePt t="37855" x="3406775" y="3713163"/>
          <p14:tracePt t="37862" x="3449638" y="3713163"/>
          <p14:tracePt t="37870" x="3482975" y="3713163"/>
          <p14:tracePt t="37878" x="3500438" y="3713163"/>
          <p14:tracePt t="37918" x="3508375" y="3713163"/>
          <p14:tracePt t="37942" x="3517900" y="3713163"/>
          <p14:tracePt t="37950" x="3525838" y="3705225"/>
          <p14:tracePt t="37958" x="3543300" y="3705225"/>
          <p14:tracePt t="37966" x="3586163" y="3705225"/>
          <p14:tracePt t="37975" x="3687763" y="3697288"/>
          <p14:tracePt t="37982" x="3814763" y="3697288"/>
          <p14:tracePt t="37991" x="4002088" y="3697288"/>
          <p14:tracePt t="37998" x="4265613" y="3697288"/>
          <p14:tracePt t="38006" x="4587875" y="3697288"/>
          <p14:tracePt t="38014" x="5013325" y="3697288"/>
          <p14:tracePt t="38023" x="5394325" y="3697288"/>
          <p14:tracePt t="38030" x="5880100" y="3697288"/>
          <p14:tracePt t="38039" x="6338888" y="3697288"/>
          <p14:tracePt t="38046" x="6745288" y="3697288"/>
          <p14:tracePt t="38055" x="7204075" y="3697288"/>
          <p14:tracePt t="38062" x="7612063" y="3697288"/>
          <p14:tracePt t="38070" x="8012113" y="3697288"/>
          <p14:tracePt t="38078" x="8359775" y="3697288"/>
          <p14:tracePt t="38086" x="8623300" y="3697288"/>
          <p14:tracePt t="38094" x="8912225" y="3697288"/>
          <p14:tracePt t="38102" x="9142413" y="3697288"/>
          <p14:tracePt t="38110" x="9320213" y="3697288"/>
          <p14:tracePt t="38118" x="9550400" y="3697288"/>
          <p14:tracePt t="38126" x="9685338" y="3697288"/>
          <p14:tracePt t="38134" x="9847263" y="3697288"/>
          <p14:tracePt t="38142" x="9956800" y="3697288"/>
          <p14:tracePt t="38150" x="10059988" y="3697288"/>
          <p14:tracePt t="38158" x="10126663" y="3697288"/>
          <p14:tracePt t="38166" x="10194925" y="3697288"/>
          <p14:tracePt t="38175" x="10255250" y="3697288"/>
          <p14:tracePt t="38183" x="10313988" y="3697288"/>
          <p14:tracePt t="38191" x="10348913" y="3697288"/>
          <p14:tracePt t="38199" x="10390188" y="3697288"/>
          <p14:tracePt t="38206" x="10399713" y="3697288"/>
          <p14:tracePt t="38214" x="10425113" y="3687763"/>
          <p14:tracePt t="38223" x="10433050" y="3687763"/>
          <p14:tracePt t="38279" x="10442575" y="3679825"/>
          <p14:tracePt t="38342" x="10442575" y="3671888"/>
          <p14:tracePt t="38366" x="10433050" y="3671888"/>
          <p14:tracePt t="38382" x="10425113" y="3671888"/>
          <p14:tracePt t="38502" x="10442575" y="3671888"/>
          <p14:tracePt t="38510" x="10458450" y="3679825"/>
          <p14:tracePt t="38518" x="10493375" y="3697288"/>
          <p14:tracePt t="38526" x="10518775" y="3697288"/>
          <p14:tracePt t="38534" x="10552113" y="3697288"/>
          <p14:tracePt t="38542" x="10594975" y="3705225"/>
          <p14:tracePt t="38550" x="10653713" y="3705225"/>
          <p14:tracePt t="38558" x="10756900" y="3722688"/>
          <p14:tracePt t="38566" x="10874375" y="3722688"/>
          <p14:tracePt t="38574" x="10993438" y="3722688"/>
          <p14:tracePt t="38582" x="11129963" y="3722688"/>
          <p14:tracePt t="38590" x="11256963" y="3722688"/>
          <p14:tracePt t="38598" x="11385550" y="3722688"/>
          <p14:tracePt t="38607" x="11512550" y="3722688"/>
          <p14:tracePt t="38614" x="11664950" y="3722688"/>
          <p14:tracePt t="38623" x="11791950" y="3722688"/>
          <p14:tracePt t="38630" x="11961813" y="3722688"/>
          <p14:tracePt t="38639" x="12106275" y="3722688"/>
          <p14:tracePt t="39808" x="11911013" y="4044950"/>
          <p14:tracePt t="39814" x="11784013" y="4052888"/>
          <p14:tracePt t="39825" x="11674475" y="4062413"/>
          <p14:tracePt t="39830" x="11530013" y="4079875"/>
          <p14:tracePt t="39839" x="11418888" y="4079875"/>
          <p14:tracePt t="39846" x="11307763" y="4079875"/>
          <p14:tracePt t="39857" x="11231563" y="4079875"/>
          <p14:tracePt t="39862" x="11147425" y="4079875"/>
          <p14:tracePt t="39870" x="11079163" y="4079875"/>
          <p14:tracePt t="39878" x="11018838" y="4079875"/>
          <p14:tracePt t="39893" x="10977563" y="4079875"/>
          <p14:tracePt t="39894" x="10901363" y="4079875"/>
          <p14:tracePt t="39902" x="10833100" y="4079875"/>
          <p14:tracePt t="39910" x="10747375" y="4070350"/>
          <p14:tracePt t="39918" x="10671175" y="4052888"/>
          <p14:tracePt t="39926" x="10612438" y="4052888"/>
          <p14:tracePt t="39934" x="10569575" y="4044950"/>
          <p14:tracePt t="39942" x="10493375" y="4044950"/>
          <p14:tracePt t="39951" x="10442575" y="4044950"/>
          <p14:tracePt t="39960" x="10382250" y="4037013"/>
          <p14:tracePt t="39967" x="10306050" y="4019550"/>
          <p14:tracePt t="39975" x="10229850" y="4002088"/>
          <p14:tracePt t="39983" x="10186988" y="4002088"/>
          <p14:tracePt t="39991" x="10126663" y="3994150"/>
          <p14:tracePt t="39998" x="10042525" y="3968750"/>
          <p14:tracePt t="40006" x="9948863" y="3951288"/>
          <p14:tracePt t="40014" x="9906000" y="3925888"/>
          <p14:tracePt t="40024" x="9872663" y="3925888"/>
          <p14:tracePt t="40030" x="9812338" y="3900488"/>
          <p14:tracePt t="40039" x="9779000" y="3892550"/>
          <p14:tracePt t="40046" x="9736138" y="3883025"/>
          <p14:tracePt t="40055" x="9702800" y="3875088"/>
          <p14:tracePt t="40062" x="9652000" y="3857625"/>
          <p14:tracePt t="40072" x="9626600" y="3849688"/>
          <p14:tracePt t="40078" x="9575800" y="3841750"/>
          <p14:tracePt t="40086" x="9515475" y="3824288"/>
          <p14:tracePt t="40094" x="9456738" y="3798888"/>
          <p14:tracePt t="40102" x="9405938" y="3790950"/>
          <p14:tracePt t="40110" x="9345613" y="3781425"/>
          <p14:tracePt t="40118" x="9269413" y="3748088"/>
          <p14:tracePt t="40126" x="9209088" y="3738563"/>
          <p14:tracePt t="40134" x="9150350" y="3722688"/>
          <p14:tracePt t="40142" x="9107488" y="3705225"/>
          <p14:tracePt t="40150" x="9056688" y="3687763"/>
          <p14:tracePt t="40158" x="9023350" y="3687763"/>
          <p14:tracePt t="40166" x="8980488" y="3687763"/>
          <p14:tracePt t="40174" x="8947150" y="3662363"/>
          <p14:tracePt t="40182" x="8904288" y="3654425"/>
          <p14:tracePt t="40191" x="8878888" y="3646488"/>
          <p14:tracePt t="40198" x="8810625" y="3611563"/>
          <p14:tracePt t="40207" x="8785225" y="3603625"/>
          <p14:tracePt t="40214" x="8724900" y="3586163"/>
          <p14:tracePt t="40223" x="8674100" y="3586163"/>
          <p14:tracePt t="40230" x="8632825" y="3560763"/>
          <p14:tracePt t="40239" x="8589963" y="3552825"/>
          <p14:tracePt t="40246" x="8547100" y="3543300"/>
          <p14:tracePt t="40255" x="8478838" y="3509963"/>
          <p14:tracePt t="40262" x="8435975" y="3509963"/>
          <p14:tracePt t="40271" x="8410575" y="3492500"/>
          <p14:tracePt t="40278" x="8394700" y="3492500"/>
          <p14:tracePt t="40287" x="8351838" y="3467100"/>
          <p14:tracePt t="40294" x="8343900" y="3459163"/>
          <p14:tracePt t="40302" x="8334375" y="3449638"/>
          <p14:tracePt t="40310" x="8318500" y="3449638"/>
          <p14:tracePt t="40318" x="8308975" y="3441700"/>
          <p14:tracePt t="40326" x="8301038" y="3433763"/>
          <p14:tracePt t="40342" x="8283575" y="3424238"/>
          <p14:tracePt t="40358" x="8283575" y="3416300"/>
          <p14:tracePt t="40366" x="8258175" y="3398838"/>
          <p14:tracePt t="40374" x="8224838" y="3382963"/>
          <p14:tracePt t="40382" x="8147050" y="3340100"/>
          <p14:tracePt t="40390" x="8070850" y="3305175"/>
          <p14:tracePt t="40398" x="7994650" y="3246438"/>
          <p14:tracePt t="40406" x="7893050" y="3186113"/>
          <p14:tracePt t="40414" x="7816850" y="3160713"/>
          <p14:tracePt t="40423" x="7705725" y="3101975"/>
          <p14:tracePt t="40430" x="7621588" y="3051175"/>
          <p14:tracePt t="40438" x="7518400" y="3008313"/>
          <p14:tracePt t="40446" x="7442200" y="3000375"/>
          <p14:tracePt t="40455" x="7358063" y="2990850"/>
          <p14:tracePt t="40462" x="7281863" y="2965450"/>
          <p14:tracePt t="40471" x="7196138" y="2957513"/>
          <p14:tracePt t="40478" x="7112000" y="2949575"/>
          <p14:tracePt t="40487" x="7018338" y="2932113"/>
          <p14:tracePt t="40494" x="6932613" y="2914650"/>
          <p14:tracePt t="40503" x="6856413" y="2897188"/>
          <p14:tracePt t="40510" x="6805613" y="2897188"/>
          <p14:tracePt t="40519" x="6711950" y="2881313"/>
          <p14:tracePt t="40526" x="6600825" y="2846388"/>
          <p14:tracePt t="40534" x="6483350" y="2813050"/>
          <p14:tracePt t="40542" x="6338888" y="2762250"/>
          <p14:tracePt t="40550" x="6134100" y="2701925"/>
          <p14:tracePt t="40558" x="5930900" y="2643188"/>
          <p14:tracePt t="40566" x="5700713" y="2582863"/>
          <p14:tracePt t="40574" x="5421313" y="2549525"/>
          <p14:tracePt t="40582" x="5216525" y="2541588"/>
          <p14:tracePt t="40590" x="4910138" y="2489200"/>
          <p14:tracePt t="40598" x="4664075" y="2455863"/>
          <p14:tracePt t="40607" x="4443413" y="2422525"/>
          <p14:tracePt t="40614" x="4265613" y="2422525"/>
          <p14:tracePt t="40622" x="4095750" y="2422525"/>
          <p14:tracePt t="40630" x="3951288" y="2422525"/>
          <p14:tracePt t="40639" x="3848100" y="2430463"/>
          <p14:tracePt t="40646" x="3738563" y="2447925"/>
          <p14:tracePt t="40654" x="3636963" y="2498725"/>
          <p14:tracePt t="40662" x="3543300" y="2532063"/>
          <p14:tracePt t="40671" x="3457575" y="2549525"/>
          <p14:tracePt t="40678" x="3389313" y="2582863"/>
          <p14:tracePt t="40687" x="3348038" y="2617788"/>
          <p14:tracePt t="40694" x="3297238" y="2651125"/>
          <p14:tracePt t="40702" x="3244850" y="2693988"/>
          <p14:tracePt t="40710" x="3186113" y="2744788"/>
          <p14:tracePt t="40718" x="3160713" y="2752725"/>
          <p14:tracePt t="40726" x="3143250" y="2770188"/>
          <p14:tracePt t="40734" x="3143250" y="2778125"/>
          <p14:tracePt t="40822" x="3143250" y="2787650"/>
          <p14:tracePt t="40839" x="3127375" y="2787650"/>
          <p14:tracePt t="40846" x="3059113" y="2778125"/>
          <p14:tracePt t="40854" x="2998788" y="2727325"/>
          <p14:tracePt t="40862" x="2947988" y="2676525"/>
          <p14:tracePt t="40871" x="2854325" y="2608263"/>
          <p14:tracePt t="40878" x="2803525" y="2557463"/>
          <p14:tracePt t="40887" x="2778125" y="2532063"/>
          <p14:tracePt t="40907" x="2744788" y="2463800"/>
          <p14:tracePt t="40910" x="2735263" y="2438400"/>
          <p14:tracePt t="40918" x="2735263" y="2422525"/>
          <p14:tracePt t="40926" x="2719388" y="2387600"/>
          <p14:tracePt t="40942" x="2709863" y="2379663"/>
          <p14:tracePt t="40966" x="2709863" y="2371725"/>
          <p14:tracePt t="40974" x="2701925" y="2362200"/>
          <p14:tracePt t="40990" x="2693988" y="2344738"/>
          <p14:tracePt t="40998" x="2693988" y="2336800"/>
          <p14:tracePt t="41006" x="2684463" y="2328863"/>
          <p14:tracePt t="41014" x="2668588" y="2311400"/>
          <p14:tracePt t="41022" x="2659063" y="2303463"/>
          <p14:tracePt t="41030" x="2651125" y="2286000"/>
          <p14:tracePt t="41039" x="2641600" y="2286000"/>
          <p14:tracePt t="41046" x="2625725" y="2278063"/>
          <p14:tracePt t="41062" x="2608263" y="2260600"/>
          <p14:tracePt t="41103" x="2600325" y="2260600"/>
          <p14:tracePt t="41118" x="2590800" y="2260600"/>
          <p14:tracePt t="41126" x="2582863" y="2260600"/>
          <p14:tracePt t="41134" x="2574925" y="2260600"/>
          <p14:tracePt t="41150" x="2557463" y="2260600"/>
          <p14:tracePt t="41158" x="2549525" y="2252663"/>
          <p14:tracePt t="41286" x="2549525" y="2243138"/>
          <p14:tracePt t="41310" x="2582863" y="2227263"/>
          <p14:tracePt t="41318" x="2641600" y="2227263"/>
          <p14:tracePt t="41326" x="2701925" y="2227263"/>
          <p14:tracePt t="41334" x="2786063" y="2227263"/>
          <p14:tracePt t="41342" x="2879725" y="2227263"/>
          <p14:tracePt t="41350" x="2965450" y="2227263"/>
          <p14:tracePt t="41358" x="3084513" y="2227263"/>
          <p14:tracePt t="41366" x="3194050" y="2243138"/>
          <p14:tracePt t="41374" x="3297238" y="2243138"/>
          <p14:tracePt t="41382" x="3381375" y="2278063"/>
          <p14:tracePt t="41390" x="3475038" y="2286000"/>
          <p14:tracePt t="41398" x="3543300" y="2293938"/>
          <p14:tracePt t="41406" x="3602038" y="2293938"/>
          <p14:tracePt t="41414" x="3644900" y="2293938"/>
          <p14:tracePt t="41422" x="3703638" y="2303463"/>
          <p14:tracePt t="41430" x="3738563" y="2328863"/>
          <p14:tracePt t="41438" x="3771900" y="2328863"/>
          <p14:tracePt t="41446" x="3789363" y="2328863"/>
          <p14:tracePt t="41455" x="3806825" y="2328863"/>
          <p14:tracePt t="41462" x="3814763" y="2328863"/>
          <p14:tracePt t="41470" x="3822700" y="2328863"/>
          <p14:tracePt t="41935" x="3840163" y="2328863"/>
          <p14:tracePt t="41942" x="3848100" y="2328863"/>
          <p14:tracePt t="41950" x="3857625" y="2328863"/>
          <p14:tracePt t="41958" x="3883025" y="2328863"/>
          <p14:tracePt t="41966" x="3900488" y="2328863"/>
          <p14:tracePt t="41974" x="3916363" y="2328863"/>
          <p14:tracePt t="41982" x="3925888" y="2328863"/>
          <p14:tracePt t="41990" x="3933825" y="2328863"/>
          <p14:tracePt t="42232" x="3941763" y="2328863"/>
          <p14:tracePt t="42247" x="3951288" y="2328863"/>
          <p14:tracePt t="42256" x="3959225" y="2319338"/>
          <p14:tracePt t="42294" x="3967163" y="2319338"/>
          <p14:tracePt t="42302" x="3984625" y="2311400"/>
          <p14:tracePt t="42310" x="3984625" y="2303463"/>
          <p14:tracePt t="42319" x="4017963" y="2293938"/>
          <p14:tracePt t="42326" x="4017963" y="2286000"/>
          <p14:tracePt t="42334" x="4052888" y="2286000"/>
          <p14:tracePt t="42342" x="4086225" y="2286000"/>
          <p14:tracePt t="42350" x="4121150" y="2260600"/>
          <p14:tracePt t="42358" x="4146550" y="2260600"/>
          <p14:tracePt t="42366" x="4205288" y="2252663"/>
          <p14:tracePt t="42374" x="4248150" y="2243138"/>
          <p14:tracePt t="42382" x="4306888" y="2243138"/>
          <p14:tracePt t="42390" x="4367213" y="2243138"/>
          <p14:tracePt t="42398" x="4410075" y="2243138"/>
          <p14:tracePt t="42406" x="4468813" y="2243138"/>
          <p14:tracePt t="42414" x="4511675" y="2243138"/>
          <p14:tracePt t="42422" x="4554538" y="2243138"/>
          <p14:tracePt t="42430" x="4595813" y="2243138"/>
          <p14:tracePt t="42438" x="4630738" y="2243138"/>
          <p14:tracePt t="42446" x="4673600" y="2243138"/>
          <p14:tracePt t="42454" x="4714875" y="2243138"/>
          <p14:tracePt t="42462" x="4749800" y="2243138"/>
          <p14:tracePt t="42471" x="4757738" y="2243138"/>
          <p14:tracePt t="42478" x="4765675" y="2243138"/>
          <p14:tracePt t="42518" x="4783138" y="2243138"/>
          <p14:tracePt t="42568" x="4791075" y="2243138"/>
          <p14:tracePt t="42575" x="4800600" y="2243138"/>
          <p14:tracePt t="42582" x="4808538" y="2252663"/>
          <p14:tracePt t="42590" x="4826000" y="2260600"/>
          <p14:tracePt t="42598" x="4851400" y="2268538"/>
          <p14:tracePt t="42606" x="4876800" y="2278063"/>
          <p14:tracePt t="42614" x="4910138" y="2293938"/>
          <p14:tracePt t="42622" x="4927600" y="2293938"/>
          <p14:tracePt t="42630" x="4953000" y="2303463"/>
          <p14:tracePt t="42638" x="4978400" y="2303463"/>
          <p14:tracePt t="42646" x="4987925" y="2303463"/>
          <p14:tracePt t="42654" x="5003800" y="2303463"/>
          <p14:tracePt t="42662" x="5013325" y="2303463"/>
          <p14:tracePt t="42735" x="5021263" y="2303463"/>
          <p14:tracePt t="42750" x="5038725" y="2303463"/>
          <p14:tracePt t="42766" x="5046663" y="2303463"/>
          <p14:tracePt t="42774" x="5054600" y="2303463"/>
          <p14:tracePt t="42798" x="5064125" y="2303463"/>
          <p14:tracePt t="42926" x="5072063" y="2303463"/>
          <p14:tracePt t="42990" x="5080000" y="2303463"/>
          <p14:tracePt t="43086" x="5089525" y="2293938"/>
          <p14:tracePt t="43102" x="5097463" y="2293938"/>
          <p14:tracePt t="43110" x="5097463" y="2286000"/>
          <p14:tracePt t="43126" x="5114925" y="2286000"/>
          <p14:tracePt t="43134" x="5132388" y="2286000"/>
          <p14:tracePt t="43142" x="5140325" y="2268538"/>
          <p14:tracePt t="43151" x="5148263" y="2268538"/>
          <p14:tracePt t="43159" x="5173663" y="2260600"/>
          <p14:tracePt t="43166" x="5183188" y="2260600"/>
          <p14:tracePt t="43174" x="5199063" y="2260600"/>
          <p14:tracePt t="43182" x="5208588" y="2252663"/>
          <p14:tracePt t="43199" x="5216525" y="2252663"/>
          <p14:tracePt t="43222" x="5233988" y="2252663"/>
          <p14:tracePt t="43230" x="5233988" y="2243138"/>
          <p14:tracePt t="43238" x="5241925" y="2243138"/>
          <p14:tracePt t="43246" x="5249863" y="2243138"/>
          <p14:tracePt t="43254" x="5267325" y="2235200"/>
          <p14:tracePt t="43262" x="5284788" y="2235200"/>
          <p14:tracePt t="43270" x="5318125" y="2235200"/>
          <p14:tracePt t="43278" x="5335588" y="2235200"/>
          <p14:tracePt t="43286" x="5353050" y="2235200"/>
          <p14:tracePt t="43294" x="5378450" y="2235200"/>
          <p14:tracePt t="43303" x="5386388" y="2235200"/>
          <p14:tracePt t="43310" x="5394325" y="2235200"/>
          <p14:tracePt t="43319" x="5411788" y="2235200"/>
          <p14:tracePt t="43342" x="5421313" y="2227263"/>
          <p14:tracePt t="43414" x="5437188" y="2227263"/>
          <p14:tracePt t="43422" x="5454650" y="2227263"/>
          <p14:tracePt t="43430" x="5462588" y="2227263"/>
          <p14:tracePt t="43438" x="5480050" y="2227263"/>
          <p14:tracePt t="43446" x="5497513" y="2227263"/>
          <p14:tracePt t="43454" x="5513388" y="2227263"/>
          <p14:tracePt t="43462" x="5522913" y="2227263"/>
          <p14:tracePt t="43470" x="5548313" y="2227263"/>
          <p14:tracePt t="43478" x="5556250" y="2227263"/>
          <p14:tracePt t="43487" x="5581650" y="2227263"/>
          <p14:tracePt t="43494" x="5591175" y="2227263"/>
          <p14:tracePt t="43503" x="5616575" y="2227263"/>
          <p14:tracePt t="43510" x="5624513" y="2227263"/>
          <p14:tracePt t="43519" x="5632450" y="2227263"/>
          <p14:tracePt t="43526" x="5641975" y="2235200"/>
          <p14:tracePt t="43751" x="5649913" y="2235200"/>
          <p14:tracePt t="43758" x="5657850" y="2235200"/>
          <p14:tracePt t="43774" x="5683250" y="2235200"/>
          <p14:tracePt t="43782" x="5700713" y="2235200"/>
          <p14:tracePt t="43790" x="5726113" y="2235200"/>
          <p14:tracePt t="43798" x="5761038" y="2235200"/>
          <p14:tracePt t="43806" x="5776913" y="2235200"/>
          <p14:tracePt t="43814" x="5811838" y="2235200"/>
          <p14:tracePt t="43822" x="5853113" y="2235200"/>
          <p14:tracePt t="43830" x="5888038" y="2235200"/>
          <p14:tracePt t="43838" x="5921375" y="2235200"/>
          <p14:tracePt t="43846" x="5938838" y="2243138"/>
          <p14:tracePt t="43854" x="5964238" y="2243138"/>
          <p14:tracePt t="43862" x="5997575" y="2243138"/>
          <p14:tracePt t="43870" x="6007100" y="2243138"/>
          <p14:tracePt t="43878" x="6032500" y="2243138"/>
          <p14:tracePt t="43887" x="6049963" y="2243138"/>
          <p14:tracePt t="43906" x="6065838" y="2243138"/>
          <p14:tracePt t="43910" x="6075363" y="2243138"/>
          <p14:tracePt t="43934" x="6083300" y="2243138"/>
          <p14:tracePt t="43951" x="6100763" y="2243138"/>
          <p14:tracePt t="44055" x="6108700" y="2243138"/>
          <p14:tracePt t="44062" x="6116638" y="2243138"/>
          <p14:tracePt t="44094" x="6126163" y="2243138"/>
          <p14:tracePt t="44246" x="6134100" y="2243138"/>
          <p14:tracePt t="44254" x="6142038" y="2243138"/>
          <p14:tracePt t="44262" x="6151563" y="2243138"/>
          <p14:tracePt t="44270" x="6176963" y="2243138"/>
          <p14:tracePt t="44278" x="6194425" y="2243138"/>
          <p14:tracePt t="44286" x="6219825" y="2243138"/>
          <p14:tracePt t="44295" x="6261100" y="2243138"/>
          <p14:tracePt t="44303" x="6321425" y="2252663"/>
          <p14:tracePt t="44310" x="6405563" y="2252663"/>
          <p14:tracePt t="44319" x="6499225" y="2278063"/>
          <p14:tracePt t="44326" x="6610350" y="2293938"/>
          <p14:tracePt t="44335" x="6737350" y="2293938"/>
          <p14:tracePt t="44342" x="6864350" y="2293938"/>
          <p14:tracePt t="44351" x="7018338" y="2293938"/>
          <p14:tracePt t="44358" x="7145338" y="2293938"/>
          <p14:tracePt t="44367" x="7272338" y="2293938"/>
          <p14:tracePt t="44374" x="7373938" y="2293938"/>
          <p14:tracePt t="44382" x="7442200" y="2293938"/>
          <p14:tracePt t="44390" x="7510463" y="2293938"/>
          <p14:tracePt t="44398" x="7535863" y="2286000"/>
          <p14:tracePt t="44406" x="7561263" y="2286000"/>
          <p14:tracePt t="44414" x="7570788" y="2286000"/>
          <p14:tracePt t="44486" x="7586663" y="2286000"/>
          <p14:tracePt t="44502" x="7604125" y="2286000"/>
          <p14:tracePt t="44510" x="7637463" y="2286000"/>
          <p14:tracePt t="44519" x="7680325" y="2286000"/>
          <p14:tracePt t="44526" x="7723188" y="2286000"/>
          <p14:tracePt t="44535" x="7766050" y="2286000"/>
          <p14:tracePt t="44542" x="7807325" y="2286000"/>
          <p14:tracePt t="44551" x="7842250" y="2286000"/>
          <p14:tracePt t="44558" x="7875588" y="2286000"/>
          <p14:tracePt t="44567" x="7885113" y="2286000"/>
          <p14:tracePt t="44574" x="7893050" y="2286000"/>
          <p14:tracePt t="44654" x="7900988" y="2278063"/>
          <p14:tracePt t="44710" x="7900988" y="2260600"/>
          <p14:tracePt t="44759" x="7900988" y="2252663"/>
          <p14:tracePt t="44766" x="7910513" y="2235200"/>
          <p14:tracePt t="44790" x="7918450" y="2227263"/>
          <p14:tracePt t="45343" x="7918450" y="2217738"/>
          <p14:tracePt t="45399" x="7910513" y="2217738"/>
          <p14:tracePt t="45430" x="7893050" y="2217738"/>
          <p14:tracePt t="45446" x="7885113" y="2217738"/>
          <p14:tracePt t="45454" x="7875588" y="2217738"/>
          <p14:tracePt t="45462" x="7867650" y="2217738"/>
          <p14:tracePt t="45470" x="7859713" y="2217738"/>
          <p14:tracePt t="45480" x="7850188" y="2217738"/>
          <p14:tracePt t="45503" x="7832725" y="2217738"/>
          <p14:tracePt t="45520" x="7816850" y="2217738"/>
          <p14:tracePt t="45551" x="7799388" y="2217738"/>
          <p14:tracePt t="45743" x="7791450" y="2217738"/>
          <p14:tracePt t="45767" x="7781925" y="2217738"/>
          <p14:tracePt t="45774" x="7773988" y="2217738"/>
          <p14:tracePt t="45783" x="7766050" y="2217738"/>
          <p14:tracePt t="45799" x="7756525" y="2217738"/>
          <p14:tracePt t="45806" x="7748588" y="2217738"/>
          <p14:tracePt t="45815" x="7731125" y="2217738"/>
          <p14:tracePt t="45822" x="7723188" y="2217738"/>
          <p14:tracePt t="45830" x="7705725" y="2217738"/>
          <p14:tracePt t="45838" x="7697788" y="2217738"/>
          <p14:tracePt t="45846" x="7688263" y="2217738"/>
          <p14:tracePt t="45854" x="7672388" y="2217738"/>
          <p14:tracePt t="45862" x="7662863" y="2217738"/>
          <p14:tracePt t="45918" x="7654925" y="2217738"/>
          <p14:tracePt t="46062" x="7672388" y="2217738"/>
          <p14:tracePt t="46071" x="7705725" y="2217738"/>
          <p14:tracePt t="46078" x="7731125" y="2209800"/>
          <p14:tracePt t="46086" x="7740650" y="2209800"/>
          <p14:tracePt t="46094" x="7766050" y="2209800"/>
          <p14:tracePt t="46102" x="7773988" y="2209800"/>
          <p14:tracePt t="46110" x="7781925" y="2209800"/>
          <p14:tracePt t="46118" x="7799388" y="2209800"/>
          <p14:tracePt t="46142" x="7807325" y="2209800"/>
          <p14:tracePt t="46151" x="7816850" y="2209800"/>
          <p14:tracePt t="46262" x="7824788" y="2209800"/>
          <p14:tracePt t="46566" x="7832725" y="2209800"/>
          <p14:tracePt t="46582" x="7832725" y="2217738"/>
          <p14:tracePt t="46606" x="7832725" y="2227263"/>
          <p14:tracePt t="46615" x="7832725" y="2235200"/>
          <p14:tracePt t="46630" x="7832725" y="2243138"/>
          <p14:tracePt t="46686" x="7832725" y="2252663"/>
          <p14:tracePt t="46694" x="7824788" y="2260600"/>
          <p14:tracePt t="46871" x="7816850" y="2260600"/>
          <p14:tracePt t="47159" x="7807325" y="2260600"/>
          <p14:tracePt t="47183" x="7799388" y="2260600"/>
          <p14:tracePt t="47190" x="7773988" y="2278063"/>
          <p14:tracePt t="47206" x="7748588" y="2278063"/>
          <p14:tracePt t="47214" x="7731125" y="2278063"/>
          <p14:tracePt t="47222" x="7715250" y="2278063"/>
          <p14:tracePt t="47270" x="7705725" y="2278063"/>
          <p14:tracePt t="47286" x="7697788" y="2278063"/>
          <p14:tracePt t="47294" x="7688263" y="2286000"/>
          <p14:tracePt t="47302" x="7680325" y="2286000"/>
          <p14:tracePt t="47310" x="7654925" y="2303463"/>
          <p14:tracePt t="47318" x="7596188" y="2336800"/>
          <p14:tracePt t="47326" x="7553325" y="2371725"/>
          <p14:tracePt t="47334" x="7545388" y="2371725"/>
          <p14:tracePt t="47358" x="7527925" y="2379663"/>
          <p14:tracePt t="47374" x="7485063" y="2413000"/>
          <p14:tracePt t="47383" x="7373938" y="2481263"/>
          <p14:tracePt t="47390" x="7256463" y="2557463"/>
          <p14:tracePt t="47399" x="7119938" y="2643188"/>
          <p14:tracePt t="47406" x="6950075" y="2744788"/>
          <p14:tracePt t="47416" x="6813550" y="2820988"/>
          <p14:tracePt t="47422" x="6643688" y="2932113"/>
          <p14:tracePt t="47430" x="6448425" y="3041650"/>
          <p14:tracePt t="47438" x="6245225" y="3160713"/>
          <p14:tracePt t="47446" x="6075363" y="3263900"/>
          <p14:tracePt t="47454" x="5930900" y="3348038"/>
          <p14:tracePt t="47462" x="5811838" y="3424238"/>
          <p14:tracePt t="47470" x="5683250" y="3492500"/>
          <p14:tracePt t="47478" x="5565775" y="3568700"/>
          <p14:tracePt t="47486" x="5472113" y="3619500"/>
          <p14:tracePt t="47494" x="5378450" y="3697288"/>
          <p14:tracePt t="47502" x="5284788" y="3763963"/>
          <p14:tracePt t="47510" x="5216525" y="3832225"/>
          <p14:tracePt t="47518" x="5165725" y="3892550"/>
          <p14:tracePt t="47526" x="5106988" y="3986213"/>
          <p14:tracePt t="47534" x="5038725" y="4079875"/>
          <p14:tracePt t="47542" x="4927600" y="4206875"/>
          <p14:tracePt t="47550" x="4833938" y="4308475"/>
          <p14:tracePt t="47558" x="4740275" y="4402138"/>
          <p14:tracePt t="47567" x="4630738" y="4486275"/>
          <p14:tracePt t="47574" x="4562475" y="4554538"/>
          <p14:tracePt t="47583" x="4468813" y="4648200"/>
          <p14:tracePt t="47590" x="4418013" y="4708525"/>
          <p14:tracePt t="47599" x="4332288" y="4802188"/>
          <p14:tracePt t="47606" x="4281488" y="4852988"/>
          <p14:tracePt t="47614" x="4214813" y="4937125"/>
          <p14:tracePt t="47622" x="4162425" y="4997450"/>
          <p14:tracePt t="47631" x="4095750" y="5064125"/>
          <p14:tracePt t="47638" x="4070350" y="5116513"/>
          <p14:tracePt t="47646" x="4027488" y="5167313"/>
          <p14:tracePt t="47654" x="4002088" y="5192713"/>
          <p14:tracePt t="47662" x="3976688" y="5243513"/>
          <p14:tracePt t="47670" x="3951288" y="5276850"/>
          <p14:tracePt t="47678" x="3933825" y="5311775"/>
          <p14:tracePt t="47686" x="3908425" y="5345113"/>
          <p14:tracePt t="47694" x="3883025" y="5395913"/>
          <p14:tracePt t="47702" x="3848100" y="5446713"/>
          <p14:tracePt t="47710" x="3814763" y="5507038"/>
          <p14:tracePt t="47718" x="3781425" y="5557838"/>
          <p14:tracePt t="47726" x="3721100" y="5608638"/>
          <p14:tracePt t="47734" x="3687763" y="5641975"/>
          <p14:tracePt t="47742" x="3636963" y="5668963"/>
          <p14:tracePt t="47750" x="3611563" y="5684838"/>
          <p14:tracePt t="47758" x="3594100" y="5710238"/>
          <p14:tracePt t="47766" x="3568700" y="5719763"/>
          <p14:tracePt t="47784" x="3559175" y="5727700"/>
          <p14:tracePt t="47790" x="3517900" y="5745163"/>
          <p14:tracePt t="47799" x="3517900" y="5753100"/>
          <p14:tracePt t="47806" x="3492500" y="5761038"/>
          <p14:tracePt t="47814" x="3475038" y="5778500"/>
          <p14:tracePt t="47822" x="3457575" y="5788025"/>
          <p14:tracePt t="47832" x="3424238" y="5795963"/>
          <p14:tracePt t="47838" x="3406775" y="5795963"/>
          <p14:tracePt t="47846" x="3398838" y="5795963"/>
          <p14:tracePt t="47862" x="3389313" y="5795963"/>
          <p14:tracePt t="47974" x="3467100" y="5795963"/>
          <p14:tracePt t="47983" x="3568700" y="5795963"/>
          <p14:tracePt t="47990" x="3713163" y="5795963"/>
          <p14:tracePt t="47999" x="3933825" y="5770563"/>
          <p14:tracePt t="48006" x="4316413" y="5727700"/>
          <p14:tracePt t="48015" x="4910138" y="5626100"/>
          <p14:tracePt t="48022" x="5538788" y="5497513"/>
          <p14:tracePt t="48032" x="6278563" y="5337175"/>
          <p14:tracePt t="48038" x="7018338" y="5157788"/>
          <p14:tracePt t="48046" x="7961313" y="4946650"/>
          <p14:tracePt t="48054" x="8878888" y="4640263"/>
          <p14:tracePt t="48062" x="9771063" y="4384675"/>
          <p14:tracePt t="48070" x="10569575" y="4130675"/>
          <p14:tracePt t="48078" x="11317288" y="3900488"/>
          <p14:tracePt t="48086" x="12004675" y="3705225"/>
          <p14:tracePt t="49054" x="10739438" y="4037013"/>
          <p14:tracePt t="49063" x="10229850" y="4164013"/>
          <p14:tracePt t="49070" x="9685338" y="4333875"/>
          <p14:tracePt t="49078" x="9132888" y="4478338"/>
          <p14:tracePt t="49086" x="8615363" y="4640263"/>
          <p14:tracePt t="49094" x="8070850" y="4792663"/>
          <p14:tracePt t="49102" x="7612063" y="4911725"/>
          <p14:tracePt t="49110" x="7204075" y="5048250"/>
          <p14:tracePt t="49118" x="6915150" y="5132388"/>
          <p14:tracePt t="49126" x="6661150" y="5192713"/>
          <p14:tracePt t="49134" x="6430963" y="5260975"/>
          <p14:tracePt t="49143" x="6303963" y="5294313"/>
          <p14:tracePt t="49150" x="6184900" y="5311775"/>
          <p14:tracePt t="49158" x="6083300" y="5337175"/>
          <p14:tracePt t="49166" x="5997575" y="5345113"/>
          <p14:tracePt t="49174" x="5930900" y="5345113"/>
          <p14:tracePt t="49182" x="5853113" y="5370513"/>
          <p14:tracePt t="49190" x="5776913" y="5387975"/>
          <p14:tracePt t="49199" x="5735638" y="5395913"/>
          <p14:tracePt t="49206" x="5683250" y="5421313"/>
          <p14:tracePt t="49215" x="5649913" y="5438775"/>
          <p14:tracePt t="49222" x="5591175" y="5456238"/>
          <p14:tracePt t="49231" x="5522913" y="5489575"/>
          <p14:tracePt t="49238" x="5446713" y="5524500"/>
          <p14:tracePt t="49247" x="5394325" y="5549900"/>
          <p14:tracePt t="49254" x="5284788" y="5600700"/>
          <p14:tracePt t="49264" x="5191125" y="5634038"/>
          <p14:tracePt t="49270" x="5089525" y="5684838"/>
          <p14:tracePt t="49279" x="4995863" y="5735638"/>
          <p14:tracePt t="49286" x="4894263" y="5778500"/>
          <p14:tracePt t="49295" x="4791075" y="5803900"/>
          <p14:tracePt t="49302" x="4673600" y="5838825"/>
          <p14:tracePt t="49310" x="4579938" y="5846763"/>
          <p14:tracePt t="49318" x="4460875" y="5864225"/>
          <p14:tracePt t="49326" x="4359275" y="5872163"/>
          <p14:tracePt t="49334" x="4291013" y="5889625"/>
          <p14:tracePt t="49342" x="4197350" y="5905500"/>
          <p14:tracePt t="49350" x="4111625" y="5915025"/>
          <p14:tracePt t="49358" x="4002088" y="5922963"/>
          <p14:tracePt t="49366" x="3900488" y="5948363"/>
          <p14:tracePt t="49374" x="3771900" y="5957888"/>
          <p14:tracePt t="49383" x="3652838" y="5973763"/>
          <p14:tracePt t="49391" x="3543300" y="6008688"/>
          <p14:tracePt t="49401" x="3449638" y="6016625"/>
          <p14:tracePt t="49406" x="3363913" y="6049963"/>
          <p14:tracePt t="49415" x="3330575" y="6059488"/>
          <p14:tracePt t="49422" x="3287713" y="6059488"/>
          <p14:tracePt t="49431" x="3254375" y="6059488"/>
          <p14:tracePt t="49438" x="3244850" y="6059488"/>
          <p14:tracePt t="49446" x="3219450" y="6059488"/>
          <p14:tracePt t="49454" x="3203575" y="6059488"/>
          <p14:tracePt t="49638" x="3194050" y="6059488"/>
          <p14:tracePt t="49654" x="3178175" y="6049963"/>
          <p14:tracePt t="49670" x="3152775" y="6024563"/>
          <p14:tracePt t="49678" x="3109913" y="6008688"/>
          <p14:tracePt t="49686" x="3074988" y="5973763"/>
          <p14:tracePt t="49694" x="3008313" y="5965825"/>
          <p14:tracePt t="49702" x="2990850" y="5948363"/>
          <p14:tracePt t="49710" x="2940050" y="5932488"/>
          <p14:tracePt t="49718" x="2922588" y="5922963"/>
          <p14:tracePt t="49726" x="2889250" y="5922963"/>
          <p14:tracePt t="49734" x="2871788" y="5915025"/>
          <p14:tracePt t="50118" x="2854325" y="5915025"/>
          <p14:tracePt t="50126" x="2846388" y="5915025"/>
          <p14:tracePt t="50302" x="2879725" y="5915025"/>
          <p14:tracePt t="50310" x="2889250" y="5915025"/>
          <p14:tracePt t="50318" x="2905125" y="5915025"/>
          <p14:tracePt t="50326" x="2914650" y="5915025"/>
          <p14:tracePt t="50334" x="2940050" y="5915025"/>
          <p14:tracePt t="50342" x="2965450" y="5915025"/>
          <p14:tracePt t="50350" x="2982913" y="5915025"/>
          <p14:tracePt t="50358" x="2998788" y="5915025"/>
          <p14:tracePt t="50366" x="3016250" y="5915025"/>
          <p14:tracePt t="50382" x="3033713" y="5915025"/>
          <p14:tracePt t="50390" x="3041650" y="5915025"/>
          <p14:tracePt t="50398" x="3049588" y="5915025"/>
          <p14:tracePt t="50414" x="3059113" y="5915025"/>
          <p14:tracePt t="50422" x="3067050" y="5915025"/>
          <p14:tracePt t="50430" x="3074988" y="5915025"/>
          <p14:tracePt t="50438" x="3084513" y="5905500"/>
          <p14:tracePt t="50446" x="3084513" y="5897563"/>
          <p14:tracePt t="50454" x="3092450" y="5897563"/>
          <p14:tracePt t="50478" x="3092450" y="5889625"/>
          <p14:tracePt t="50486" x="3092450" y="5872163"/>
          <p14:tracePt t="50518" x="3092450" y="5864225"/>
          <p14:tracePt t="50542" x="3092450" y="5854700"/>
          <p14:tracePt t="50558" x="3092450" y="5846763"/>
          <p14:tracePt t="50630" x="3092450" y="5838825"/>
          <p14:tracePt t="50638" x="3084513" y="5829300"/>
          <p14:tracePt t="50646" x="3074988" y="5829300"/>
          <p14:tracePt t="50654" x="3067050" y="5829300"/>
          <p14:tracePt t="50662" x="3041650" y="5829300"/>
          <p14:tracePt t="50670" x="3016250" y="5829300"/>
          <p14:tracePt t="50679" x="3008313" y="5829300"/>
          <p14:tracePt t="50686" x="2973388" y="5829300"/>
          <p14:tracePt t="50695" x="2965450" y="5829300"/>
          <p14:tracePt t="50702" x="2955925" y="5829300"/>
          <p14:tracePt t="50710" x="2947988" y="5829300"/>
          <p14:tracePt t="50718" x="2940050" y="5829300"/>
          <p14:tracePt t="50726" x="2922588" y="5829300"/>
          <p14:tracePt t="50734" x="2914650" y="5829300"/>
          <p14:tracePt t="50742" x="2905125" y="5829300"/>
          <p14:tracePt t="50750" x="2879725" y="5829300"/>
          <p14:tracePt t="50758" x="2863850" y="5838825"/>
          <p14:tracePt t="50766" x="2863850" y="5846763"/>
          <p14:tracePt t="50774" x="2846388" y="5854700"/>
          <p14:tracePt t="50782" x="2838450" y="5864225"/>
          <p14:tracePt t="50791" x="2828925" y="5889625"/>
          <p14:tracePt t="50798" x="2820988" y="5922963"/>
          <p14:tracePt t="50806" x="2820988" y="5948363"/>
          <p14:tracePt t="50815" x="2803525" y="5991225"/>
          <p14:tracePt t="50822" x="2803525" y="5999163"/>
          <p14:tracePt t="50830" x="2803525" y="6016625"/>
          <p14:tracePt t="50838" x="2803525" y="6024563"/>
          <p14:tracePt t="50847" x="2803525" y="6034088"/>
          <p14:tracePt t="50854" x="2811463" y="6049963"/>
          <p14:tracePt t="50863" x="2828925" y="6059488"/>
          <p14:tracePt t="50870" x="2838450" y="6059488"/>
          <p14:tracePt t="50879" x="2879725" y="6059488"/>
          <p14:tracePt t="50899" x="2930525" y="6059488"/>
          <p14:tracePt t="50902" x="2955925" y="6059488"/>
          <p14:tracePt t="50911" x="2990850" y="6059488"/>
          <p14:tracePt t="50918" x="3024188" y="6049963"/>
          <p14:tracePt t="50926" x="3049588" y="6042025"/>
          <p14:tracePt t="50934" x="3074988" y="6034088"/>
          <p14:tracePt t="50966" x="3074988" y="6024563"/>
          <p14:tracePt t="50982" x="3074988" y="6008688"/>
          <p14:tracePt t="50990" x="3074988" y="5999163"/>
          <p14:tracePt t="50998" x="3074988" y="5973763"/>
          <p14:tracePt t="51006" x="3074988" y="5948363"/>
          <p14:tracePt t="51014" x="3074988" y="5940425"/>
          <p14:tracePt t="51022" x="3074988" y="5905500"/>
          <p14:tracePt t="51031" x="3074988" y="5872163"/>
          <p14:tracePt t="51038" x="3074988" y="5838825"/>
          <p14:tracePt t="51047" x="3067050" y="5821363"/>
          <p14:tracePt t="51054" x="3059113" y="5795963"/>
          <p14:tracePt t="51062" x="3041650" y="5770563"/>
          <p14:tracePt t="51070" x="3024188" y="5753100"/>
          <p14:tracePt t="51079" x="2998788" y="5735638"/>
          <p14:tracePt t="51086" x="2973388" y="5719763"/>
          <p14:tracePt t="51095" x="2955925" y="5710238"/>
          <p14:tracePt t="51102" x="2947988" y="5702300"/>
          <p14:tracePt t="51134" x="2930525" y="5702300"/>
          <p14:tracePt t="51142" x="2922588" y="5702300"/>
          <p14:tracePt t="51182" x="2914650" y="5702300"/>
          <p14:tracePt t="51190" x="2897188" y="5702300"/>
          <p14:tracePt t="51206" x="2889250" y="5702300"/>
          <p14:tracePt t="51262" x="2879725" y="5702300"/>
          <p14:tracePt t="51366" x="2889250" y="5710238"/>
          <p14:tracePt t="51558" x="2889250" y="5719763"/>
          <p14:tracePt t="51566" x="2889250" y="5727700"/>
          <p14:tracePt t="51582" x="2897188" y="5745163"/>
          <p14:tracePt t="51590" x="2922588" y="5753100"/>
          <p14:tracePt t="51598" x="2940050" y="5761038"/>
          <p14:tracePt t="51606" x="2973388" y="5778500"/>
          <p14:tracePt t="51614" x="3041650" y="5795963"/>
          <p14:tracePt t="51622" x="3143250" y="5829300"/>
          <p14:tracePt t="51630" x="3244850" y="5854700"/>
          <p14:tracePt t="51638" x="3432175" y="5880100"/>
          <p14:tracePt t="51647" x="3619500" y="5905500"/>
          <p14:tracePt t="51654" x="3916363" y="5922963"/>
          <p14:tracePt t="51663" x="4205288" y="5922963"/>
          <p14:tracePt t="51670" x="4579938" y="5922963"/>
          <p14:tracePt t="51679" x="5038725" y="5922963"/>
          <p14:tracePt t="51686" x="5472113" y="5922963"/>
          <p14:tracePt t="51694" x="5930900" y="5922963"/>
          <p14:tracePt t="51702" x="6372225" y="5897563"/>
          <p14:tracePt t="51711" x="6737350" y="5838825"/>
          <p14:tracePt t="51718" x="7000875" y="5753100"/>
          <p14:tracePt t="51726" x="7264400" y="5676900"/>
          <p14:tracePt t="51734" x="7467600" y="5600700"/>
          <p14:tracePt t="51742" x="7586663" y="5540375"/>
          <p14:tracePt t="51750" x="7705725" y="5481638"/>
          <p14:tracePt t="51758" x="7773988" y="5430838"/>
          <p14:tracePt t="51766" x="7799388" y="5380038"/>
          <p14:tracePt t="51774" x="7799388" y="5345113"/>
          <p14:tracePt t="51782" x="7799388" y="5286375"/>
          <p14:tracePt t="51790" x="7799388" y="5235575"/>
          <p14:tracePt t="51798" x="7756525" y="5157788"/>
          <p14:tracePt t="51806" x="7723188" y="5106988"/>
          <p14:tracePt t="51814" x="7672388" y="5048250"/>
          <p14:tracePt t="51822" x="7629525" y="4979988"/>
          <p14:tracePt t="51830" x="7578725" y="4929188"/>
          <p14:tracePt t="51838" x="7518400" y="4878388"/>
          <p14:tracePt t="51846" x="7459663" y="4835525"/>
          <p14:tracePt t="51854" x="7391400" y="4792663"/>
          <p14:tracePt t="51862" x="7332663" y="4767263"/>
          <p14:tracePt t="51870" x="7281863" y="4741863"/>
          <p14:tracePt t="51880" x="7221538" y="4733925"/>
          <p14:tracePt t="51886" x="7178675" y="4724400"/>
          <p14:tracePt t="51895" x="7094538" y="4699000"/>
          <p14:tracePt t="51914" x="6889750" y="4691063"/>
          <p14:tracePt t="51918" x="6780213" y="4691063"/>
          <p14:tracePt t="51928" x="6661150" y="4691063"/>
          <p14:tracePt t="51934" x="6550025" y="4691063"/>
          <p14:tracePt t="51942" x="6456363" y="4691063"/>
          <p14:tracePt t="51950" x="6329363" y="4691063"/>
          <p14:tracePt t="51958" x="6227763" y="4691063"/>
          <p14:tracePt t="51966" x="6100763" y="4691063"/>
          <p14:tracePt t="51974" x="5989638" y="4691063"/>
          <p14:tracePt t="51982" x="5845175" y="4716463"/>
          <p14:tracePt t="51990" x="5700713" y="4767263"/>
          <p14:tracePt t="51998" x="5522913" y="4818063"/>
          <p14:tracePt t="52006" x="5403850" y="4852988"/>
          <p14:tracePt t="52014" x="5284788" y="4886325"/>
          <p14:tracePt t="52022" x="5199063" y="4911725"/>
          <p14:tracePt t="52030" x="5114925" y="4946650"/>
          <p14:tracePt t="52038" x="5038725" y="4979988"/>
          <p14:tracePt t="52046" x="4987925" y="4997450"/>
          <p14:tracePt t="52054" x="4953000" y="5013325"/>
          <p14:tracePt t="52063" x="4902200" y="5056188"/>
          <p14:tracePt t="52070" x="4868863" y="5081588"/>
          <p14:tracePt t="52079" x="4800600" y="5124450"/>
          <p14:tracePt t="52086" x="4783138" y="5149850"/>
          <p14:tracePt t="52094" x="4749800" y="5208588"/>
          <p14:tracePt t="52102" x="4714875" y="5260975"/>
          <p14:tracePt t="52110" x="4699000" y="5294313"/>
          <p14:tracePt t="52118" x="4681538" y="5353050"/>
          <p14:tracePt t="52127" x="4656138" y="5413375"/>
          <p14:tracePt t="52134" x="4646613" y="5464175"/>
          <p14:tracePt t="52142" x="4638675" y="5507038"/>
          <p14:tracePt t="52150" x="4621213" y="5557838"/>
          <p14:tracePt t="52158" x="4621213" y="5600700"/>
          <p14:tracePt t="52166" x="4621213" y="5616575"/>
          <p14:tracePt t="52174" x="4621213" y="5651500"/>
          <p14:tracePt t="52182" x="4630738" y="5684838"/>
          <p14:tracePt t="52190" x="4630738" y="5694363"/>
          <p14:tracePt t="52198" x="4638675" y="5702300"/>
          <p14:tracePt t="52206" x="4656138" y="5719763"/>
          <p14:tracePt t="52214" x="4664075" y="5727700"/>
          <p14:tracePt t="52230" x="4681538" y="5745163"/>
          <p14:tracePt t="52238" x="4689475" y="5753100"/>
          <p14:tracePt t="52246" x="4689475" y="5761038"/>
          <p14:tracePt t="52798" x="4689475" y="5778500"/>
          <p14:tracePt t="52822" x="4689475" y="5788025"/>
          <p14:tracePt t="52943" x="4689475" y="5795963"/>
          <p14:tracePt t="52950" x="4689475" y="5803900"/>
          <p14:tracePt t="52958" x="4673600" y="5813425"/>
          <p14:tracePt t="52966" x="4656138" y="5821363"/>
          <p14:tracePt t="52974" x="4638675" y="5829300"/>
          <p14:tracePt t="52982" x="4613275" y="5838825"/>
          <p14:tracePt t="52990" x="4605338" y="5846763"/>
          <p14:tracePt t="52998" x="4579938" y="5854700"/>
          <p14:tracePt t="53006" x="4570413" y="5864225"/>
          <p14:tracePt t="53102" x="4554538" y="5864225"/>
          <p14:tracePt t="53110" x="4537075" y="5864225"/>
          <p14:tracePt t="53118" x="4511675" y="5864225"/>
          <p14:tracePt t="53126" x="4494213" y="5864225"/>
          <p14:tracePt t="53134" x="4460875" y="5864225"/>
          <p14:tracePt t="53144" x="4443413" y="5864225"/>
          <p14:tracePt t="53150" x="4418013" y="5864225"/>
          <p14:tracePt t="53158" x="4392613" y="5864225"/>
          <p14:tracePt t="53166" x="4375150" y="5864225"/>
          <p14:tracePt t="53174" x="4359275" y="5864225"/>
          <p14:tracePt t="53246" x="4349750" y="5864225"/>
          <p14:tracePt t="53286" x="4324350" y="5864225"/>
          <p14:tracePt t="53302" x="4316413" y="5864225"/>
          <p14:tracePt t="53318" x="4298950" y="5864225"/>
          <p14:tracePt t="53350" x="4291013" y="5864225"/>
          <p14:tracePt t="53414" x="4281488" y="5864225"/>
          <p14:tracePt t="53422" x="4273550" y="5872163"/>
          <p14:tracePt t="53430" x="4273550" y="5880100"/>
          <p14:tracePt t="53438" x="4256088" y="5897563"/>
          <p14:tracePt t="53446" x="4240213" y="5922963"/>
          <p14:tracePt t="53454" x="4214813" y="5957888"/>
          <p14:tracePt t="53462" x="4197350" y="5983288"/>
          <p14:tracePt t="53470" x="4154488" y="6034088"/>
          <p14:tracePt t="53478" x="4121150" y="6067425"/>
          <p14:tracePt t="53486" x="4095750" y="6084888"/>
          <p14:tracePt t="53495" x="4070350" y="6102350"/>
          <p14:tracePt t="53502" x="4035425" y="6118225"/>
          <p14:tracePt t="53512" x="4002088" y="6127750"/>
          <p14:tracePt t="53518" x="3992563" y="6127750"/>
          <p14:tracePt t="53527" x="3951288" y="6143625"/>
          <p14:tracePt t="53535" x="3916363" y="6143625"/>
          <p14:tracePt t="53544" x="3873500" y="6143625"/>
          <p14:tracePt t="53550" x="3832225" y="6143625"/>
          <p14:tracePt t="53558" x="3771900" y="6143625"/>
          <p14:tracePt t="53566" x="3703638" y="6143625"/>
          <p14:tracePt t="53574" x="3627438" y="6143625"/>
          <p14:tracePt t="53582" x="3586163" y="6143625"/>
          <p14:tracePt t="53590" x="3508375" y="6135688"/>
          <p14:tracePt t="53598" x="3475038" y="6127750"/>
          <p14:tracePt t="53606" x="3457575" y="6127750"/>
          <p14:tracePt t="53614" x="3432175" y="6110288"/>
          <p14:tracePt t="53622" x="3424238" y="6102350"/>
          <p14:tracePt t="53630" x="3414713" y="6102350"/>
          <p14:tracePt t="53638" x="3398838" y="6084888"/>
          <p14:tracePt t="53646" x="3373438" y="6059488"/>
          <p14:tracePt t="53654" x="3330575" y="6024563"/>
          <p14:tracePt t="53662" x="3279775" y="5983288"/>
          <p14:tracePt t="53670" x="3244850" y="5948363"/>
          <p14:tracePt t="53678" x="3203575" y="5880100"/>
          <p14:tracePt t="53686" x="3152775" y="5813425"/>
          <p14:tracePt t="53694" x="3109913" y="5761038"/>
          <p14:tracePt t="53702" x="3067050" y="5702300"/>
          <p14:tracePt t="53711" x="3033713" y="5626100"/>
          <p14:tracePt t="53718" x="2990850" y="5557838"/>
          <p14:tracePt t="53728" x="2955925" y="5497513"/>
          <p14:tracePt t="53734" x="2930525" y="5438775"/>
          <p14:tracePt t="53743" x="2897188" y="5387975"/>
          <p14:tracePt t="53750" x="2871788" y="5337175"/>
          <p14:tracePt t="53758" x="2846388" y="5286375"/>
          <p14:tracePt t="53766" x="2838450" y="5260975"/>
          <p14:tracePt t="53774" x="2820988" y="5208588"/>
          <p14:tracePt t="53782" x="2820988" y="5192713"/>
          <p14:tracePt t="53790" x="2820988" y="5167313"/>
          <p14:tracePt t="53798" x="2811463" y="5116513"/>
          <p14:tracePt t="53806" x="2811463" y="5091113"/>
          <p14:tracePt t="53814" x="2811463" y="5048250"/>
          <p14:tracePt t="53822" x="2811463" y="5005388"/>
          <p14:tracePt t="53830" x="2811463" y="4954588"/>
          <p14:tracePt t="53838" x="2811463" y="4903788"/>
          <p14:tracePt t="53846" x="2811463" y="4843463"/>
          <p14:tracePt t="53854" x="2811463" y="4759325"/>
          <p14:tracePt t="53862" x="2811463" y="4699000"/>
          <p14:tracePt t="53870" x="2820988" y="4640263"/>
          <p14:tracePt t="53879" x="2846388" y="4579938"/>
          <p14:tracePt t="53886" x="2879725" y="4503738"/>
          <p14:tracePt t="53894" x="2897188" y="4452938"/>
          <p14:tracePt t="53911" x="2922588" y="4410075"/>
          <p14:tracePt t="53918" x="2930525" y="4394200"/>
          <p14:tracePt t="53927" x="2947988" y="4376738"/>
          <p14:tracePt t="53943" x="2955925" y="4368800"/>
          <p14:tracePt t="53950" x="2965450" y="4359275"/>
          <p14:tracePt t="53960" x="2973388" y="4359275"/>
          <p14:tracePt t="53966" x="2990850" y="4359275"/>
          <p14:tracePt t="53974" x="3033713" y="4333875"/>
          <p14:tracePt t="53982" x="3084513" y="4316413"/>
          <p14:tracePt t="53990" x="3127375" y="4308475"/>
          <p14:tracePt t="53998" x="3186113" y="4291013"/>
          <p14:tracePt t="54006" x="3236913" y="4283075"/>
          <p14:tracePt t="54014" x="3297238" y="4283075"/>
          <p14:tracePt t="54022" x="3322638" y="4275138"/>
          <p14:tracePt t="54030" x="3373438" y="4275138"/>
          <p14:tracePt t="54038" x="3389313" y="4275138"/>
          <p14:tracePt t="54046" x="3424238" y="4275138"/>
          <p14:tracePt t="54054" x="3441700" y="4275138"/>
          <p14:tracePt t="54062" x="3467100" y="4275138"/>
          <p14:tracePt t="54070" x="3482975" y="4275138"/>
          <p14:tracePt t="54078" x="3508375" y="4291013"/>
          <p14:tracePt t="54086" x="3533775" y="4316413"/>
          <p14:tracePt t="54094" x="3551238" y="4333875"/>
          <p14:tracePt t="54102" x="3559175" y="4359275"/>
          <p14:tracePt t="54111" x="3568700" y="4368800"/>
          <p14:tracePt t="54118" x="3586163" y="4402138"/>
          <p14:tracePt t="54127" x="3586163" y="4452938"/>
          <p14:tracePt t="54134" x="3586163" y="4495800"/>
          <p14:tracePt t="54143" x="3586163" y="4579938"/>
          <p14:tracePt t="54150" x="3586163" y="4648200"/>
          <p14:tracePt t="54160" x="3586163" y="4724400"/>
          <p14:tracePt t="54166" x="3576638" y="4792663"/>
          <p14:tracePt t="54174" x="3533775" y="4860925"/>
          <p14:tracePt t="54182" x="3475038" y="4929188"/>
          <p14:tracePt t="54190" x="3424238" y="4962525"/>
          <p14:tracePt t="54198" x="3338513" y="5022850"/>
          <p14:tracePt t="54206" x="3244850" y="5056188"/>
          <p14:tracePt t="54214" x="3160713" y="5099050"/>
          <p14:tracePt t="54222" x="3041650" y="5157788"/>
          <p14:tracePt t="54230" x="2922588" y="5208588"/>
          <p14:tracePt t="54238" x="2795588" y="5251450"/>
          <p14:tracePt t="54246" x="2701925" y="5302250"/>
          <p14:tracePt t="54254" x="2582863" y="5319713"/>
          <p14:tracePt t="54262" x="2481263" y="5353050"/>
          <p14:tracePt t="54270" x="2413000" y="5370513"/>
          <p14:tracePt t="54278" x="2352675" y="5380038"/>
          <p14:tracePt t="54286" x="2319338" y="5387975"/>
          <p14:tracePt t="54295" x="2301875" y="5387975"/>
          <p14:tracePt t="54302" x="2286000" y="5387975"/>
          <p14:tracePt t="54311" x="2268538" y="5387975"/>
          <p14:tracePt t="54318" x="2251075" y="5387975"/>
          <p14:tracePt t="54327" x="2243138" y="5387975"/>
          <p14:tracePt t="54334" x="2235200" y="5380038"/>
          <p14:tracePt t="54344" x="2208213" y="5362575"/>
          <p14:tracePt t="54350" x="2208213" y="5353050"/>
          <p14:tracePt t="54359" x="2200275" y="5337175"/>
          <p14:tracePt t="54366" x="2192338" y="5311775"/>
          <p14:tracePt t="54374" x="2174875" y="5276850"/>
          <p14:tracePt t="54382" x="2166938" y="5243513"/>
          <p14:tracePt t="54390" x="2166938" y="5200650"/>
          <p14:tracePt t="54398" x="2157413" y="5149850"/>
          <p14:tracePt t="54406" x="2157413" y="5081588"/>
          <p14:tracePt t="54414" x="2157413" y="5022850"/>
          <p14:tracePt t="54422" x="2157413" y="4979988"/>
          <p14:tracePt t="54430" x="2157413" y="4937125"/>
          <p14:tracePt t="54438" x="2157413" y="4903788"/>
          <p14:tracePt t="54446" x="2157413" y="4852988"/>
          <p14:tracePt t="54454" x="2166938" y="4802188"/>
          <p14:tracePt t="54462" x="2200275" y="4741863"/>
          <p14:tracePt t="54470" x="2243138" y="4691063"/>
          <p14:tracePt t="54478" x="2286000" y="4622800"/>
          <p14:tracePt t="54486" x="2362200" y="4554538"/>
          <p14:tracePt t="54495" x="2438400" y="4486275"/>
          <p14:tracePt t="54502" x="2549525" y="4410075"/>
          <p14:tracePt t="54511" x="2701925" y="4341813"/>
          <p14:tracePt t="54518" x="2914650" y="4249738"/>
          <p14:tracePt t="54527" x="3236913" y="4146550"/>
          <p14:tracePt t="54534" x="3636963" y="4027488"/>
          <p14:tracePt t="54543" x="4086225" y="3951288"/>
          <p14:tracePt t="54550" x="4621213" y="3867150"/>
          <p14:tracePt t="54558" x="5241925" y="3763963"/>
          <p14:tracePt t="54566" x="6015038" y="3763963"/>
          <p14:tracePt t="54575" x="6762750" y="3763963"/>
          <p14:tracePt t="54582" x="6831013" y="3763963"/>
          <p14:tracePt t="54590" x="7204075" y="3781425"/>
          <p14:tracePt t="54598" x="7910513" y="3892550"/>
          <p14:tracePt t="54606" x="8666163" y="4011613"/>
          <p14:tracePt t="54614" x="9431338" y="4121150"/>
          <p14:tracePt t="54622" x="10136188" y="4232275"/>
          <p14:tracePt t="54630" x="10772775" y="4291013"/>
          <p14:tracePt t="54638" x="11333163" y="4376738"/>
          <p14:tracePt t="54646" x="11869738" y="4460875"/>
          <p14:tracePt t="56054" x="12133263" y="4113213"/>
          <p14:tracePt t="56062" x="12055475" y="4121150"/>
          <p14:tracePt t="56070" x="11996738" y="4138613"/>
          <p14:tracePt t="56078" x="11936413" y="4164013"/>
          <p14:tracePt t="56086" x="11877675" y="4171950"/>
          <p14:tracePt t="56094" x="11784013" y="4206875"/>
          <p14:tracePt t="56102" x="11707813" y="4224338"/>
          <p14:tracePt t="56111" x="11606213" y="4257675"/>
          <p14:tracePt t="56118" x="11545888" y="4275138"/>
          <p14:tracePt t="56126" x="11487150" y="4291013"/>
          <p14:tracePt t="56134" x="11426825" y="4308475"/>
          <p14:tracePt t="56143" x="11368088" y="4325938"/>
          <p14:tracePt t="56150" x="11317288" y="4333875"/>
          <p14:tracePt t="56160" x="11274425" y="4333875"/>
          <p14:tracePt t="56166" x="11231563" y="4341813"/>
          <p14:tracePt t="56176" x="11198225" y="4341813"/>
          <p14:tracePt t="56182" x="11172825" y="4359275"/>
          <p14:tracePt t="56191" x="11147425" y="4359275"/>
          <p14:tracePt t="56198" x="11122025" y="4359275"/>
          <p14:tracePt t="56207" x="11104563" y="4359275"/>
          <p14:tracePt t="56214" x="11087100" y="4359275"/>
          <p14:tracePt t="56222" x="11061700" y="4359275"/>
          <p14:tracePt t="56230" x="11028363" y="4359275"/>
          <p14:tracePt t="56238" x="10993438" y="4359275"/>
          <p14:tracePt t="56246" x="10952163" y="4359275"/>
          <p14:tracePt t="56254" x="10909300" y="4359275"/>
          <p14:tracePt t="56262" x="10866438" y="4359275"/>
          <p14:tracePt t="56270" x="10823575" y="4359275"/>
          <p14:tracePt t="56278" x="10764838" y="4368800"/>
          <p14:tracePt t="56286" x="10721975" y="4376738"/>
          <p14:tracePt t="56294" x="10628313" y="4384675"/>
          <p14:tracePt t="56302" x="10577513" y="4384675"/>
          <p14:tracePt t="56310" x="10458450" y="4419600"/>
          <p14:tracePt t="56318" x="10399713" y="4419600"/>
          <p14:tracePt t="56327" x="10298113" y="4435475"/>
          <p14:tracePt t="56334" x="10194925" y="4445000"/>
          <p14:tracePt t="56343" x="10085388" y="4470400"/>
          <p14:tracePt t="56350" x="9956800" y="4486275"/>
          <p14:tracePt t="56360" x="9829800" y="4503738"/>
          <p14:tracePt t="56366" x="9659938" y="4538663"/>
          <p14:tracePt t="56375" x="9523413" y="4554538"/>
          <p14:tracePt t="56382" x="9396413" y="4564063"/>
          <p14:tracePt t="56391" x="9277350" y="4589463"/>
          <p14:tracePt t="56398" x="9193213" y="4597400"/>
          <p14:tracePt t="56407" x="9117013" y="4614863"/>
          <p14:tracePt t="56414" x="9031288" y="4640263"/>
          <p14:tracePt t="56422" x="8955088" y="4665663"/>
          <p14:tracePt t="56430" x="8853488" y="4708525"/>
          <p14:tracePt t="56438" x="8734425" y="4733925"/>
          <p14:tracePt t="56446" x="8605838" y="4775200"/>
          <p14:tracePt t="56454" x="8453438" y="4843463"/>
          <p14:tracePt t="56462" x="8291513" y="4919663"/>
          <p14:tracePt t="56470" x="8139113" y="4987925"/>
          <p14:tracePt t="56478" x="8029575" y="5030788"/>
          <p14:tracePt t="56486" x="7969250" y="5064125"/>
          <p14:tracePt t="56494" x="7910513" y="5081588"/>
          <p14:tracePt t="56502" x="7885113" y="5091113"/>
          <p14:tracePt t="56510" x="7816850" y="5124450"/>
          <p14:tracePt t="56518" x="7731125" y="5141913"/>
          <p14:tracePt t="56526" x="7637463" y="5167313"/>
          <p14:tracePt t="56534" x="7570788" y="5183188"/>
          <p14:tracePt t="56542" x="7467600" y="5226050"/>
          <p14:tracePt t="56550" x="7391400" y="5243513"/>
          <p14:tracePt t="56560" x="7272338" y="5268913"/>
          <p14:tracePt t="56566" x="7196138" y="5286375"/>
          <p14:tracePt t="56575" x="7137400" y="5311775"/>
          <p14:tracePt t="56582" x="7077075" y="5337175"/>
          <p14:tracePt t="56592" x="7026275" y="5362575"/>
          <p14:tracePt t="56598" x="6983413" y="5362575"/>
          <p14:tracePt t="56607" x="6932613" y="5387975"/>
          <p14:tracePt t="56614" x="6889750" y="5405438"/>
          <p14:tracePt t="56622" x="6813550" y="5430838"/>
          <p14:tracePt t="56630" x="6754813" y="5446713"/>
          <p14:tracePt t="56638" x="6704013" y="5456238"/>
          <p14:tracePt t="56646" x="6653213" y="5481638"/>
          <p14:tracePt t="56654" x="6626225" y="5489575"/>
          <p14:tracePt t="56662" x="6592888" y="5497513"/>
          <p14:tracePt t="56670" x="6567488" y="5497513"/>
          <p14:tracePt t="56678" x="6524625" y="5507038"/>
          <p14:tracePt t="56686" x="6473825" y="5524500"/>
          <p14:tracePt t="56694" x="6389688" y="5532438"/>
          <p14:tracePt t="56702" x="6321425" y="5532438"/>
          <p14:tracePt t="56710" x="6227763" y="5540375"/>
          <p14:tracePt t="56718" x="6159500" y="5557838"/>
          <p14:tracePt t="56726" x="6040438" y="5591175"/>
          <p14:tracePt t="56734" x="5938838" y="5600700"/>
          <p14:tracePt t="56742" x="5845175" y="5608638"/>
          <p14:tracePt t="56750" x="5751513" y="5641975"/>
          <p14:tracePt t="56759" x="5641975" y="5668963"/>
          <p14:tracePt t="56766" x="5487988" y="5719763"/>
          <p14:tracePt t="56775" x="5378450" y="5727700"/>
          <p14:tracePt t="56782" x="5241925" y="5778500"/>
          <p14:tracePt t="56791" x="5132388" y="5795963"/>
          <p14:tracePt t="56798" x="5054600" y="5829300"/>
          <p14:tracePt t="56807" x="4935538" y="5864225"/>
          <p14:tracePt t="56814" x="4868863" y="5880100"/>
          <p14:tracePt t="56822" x="4791075" y="5897563"/>
          <p14:tracePt t="56830" x="4714875" y="5932488"/>
          <p14:tracePt t="56838" x="4630738" y="5940425"/>
          <p14:tracePt t="56846" x="4537075" y="5973763"/>
          <p14:tracePt t="56854" x="4476750" y="5973763"/>
          <p14:tracePt t="56862" x="4418013" y="5983288"/>
          <p14:tracePt t="56870" x="4359275" y="5991225"/>
          <p14:tracePt t="56878" x="4298950" y="6008688"/>
          <p14:tracePt t="56886" x="4240213" y="6024563"/>
          <p14:tracePt t="56894" x="4222750" y="6034088"/>
          <p14:tracePt t="56902" x="4179888" y="6034088"/>
          <p14:tracePt t="56910" x="4154488" y="6034088"/>
          <p14:tracePt t="56918" x="4121150" y="6034088"/>
          <p14:tracePt t="56943" x="4035425" y="6034088"/>
          <p14:tracePt t="56950" x="4002088" y="6034088"/>
          <p14:tracePt t="56959" x="3984625" y="6034088"/>
          <p14:tracePt t="56966" x="3959225" y="6034088"/>
          <p14:tracePt t="56975" x="3941763" y="6034088"/>
          <p14:tracePt t="56982" x="3933825" y="6034088"/>
          <p14:tracePt t="57007" x="3925888" y="6034088"/>
          <p14:tracePt t="57014" x="3916363" y="6034088"/>
          <p14:tracePt t="57070" x="3908425" y="6024563"/>
          <p14:tracePt t="57302" x="3908425" y="6016625"/>
          <p14:tracePt t="57326" x="3916363" y="6016625"/>
          <p14:tracePt t="57342" x="3925888" y="6016625"/>
          <p14:tracePt t="57358" x="3959225" y="6016625"/>
          <p14:tracePt t="57366" x="3976688" y="6016625"/>
          <p14:tracePt t="57375" x="4002088" y="6016625"/>
          <p14:tracePt t="57382" x="4035425" y="6016625"/>
          <p14:tracePt t="57390" x="4086225" y="6016625"/>
          <p14:tracePt t="57398" x="4129088" y="6016625"/>
          <p14:tracePt t="57407" x="4205288" y="6016625"/>
          <p14:tracePt t="57414" x="4273550" y="6016625"/>
          <p14:tracePt t="57423" x="4367213" y="6042025"/>
          <p14:tracePt t="57430" x="4451350" y="6049963"/>
          <p14:tracePt t="57438" x="4537075" y="6059488"/>
          <p14:tracePt t="57446" x="4621213" y="6059488"/>
          <p14:tracePt t="57454" x="4724400" y="6059488"/>
          <p14:tracePt t="57462" x="4833938" y="6059488"/>
          <p14:tracePt t="57470" x="4978400" y="6059488"/>
          <p14:tracePt t="57478" x="5097463" y="6059488"/>
          <p14:tracePt t="57486" x="5259388" y="6059488"/>
          <p14:tracePt t="57494" x="5411788" y="6059488"/>
          <p14:tracePt t="57502" x="5538788" y="6059488"/>
          <p14:tracePt t="57510" x="5692775" y="6059488"/>
          <p14:tracePt t="57518" x="5845175" y="6059488"/>
          <p14:tracePt t="57526" x="5989638" y="6049963"/>
          <p14:tracePt t="57534" x="6116638" y="6034088"/>
          <p14:tracePt t="57542" x="6245225" y="6016625"/>
          <p14:tracePt t="57550" x="6372225" y="5991225"/>
          <p14:tracePt t="57558" x="6524625" y="5973763"/>
          <p14:tracePt t="57566" x="6669088" y="5957888"/>
          <p14:tracePt t="57575" x="6856413" y="5915025"/>
          <p14:tracePt t="57582" x="7034213" y="5897563"/>
          <p14:tracePt t="57592" x="7289800" y="5854700"/>
          <p14:tracePt t="57598" x="7621588" y="5821363"/>
          <p14:tracePt t="57607" x="7951788" y="5770563"/>
          <p14:tracePt t="57614" x="8351838" y="5668963"/>
          <p14:tracePt t="57624" x="8734425" y="5634038"/>
          <p14:tracePt t="57630" x="9193213" y="5532438"/>
          <p14:tracePt t="57639" x="9728200" y="5430838"/>
          <p14:tracePt t="57662" x="11249025" y="5022850"/>
          <p14:tracePt t="57670" x="11818938" y="4894263"/>
          <p14:tracePt t="58750" x="11996738" y="3883025"/>
          <p14:tracePt t="58758" x="11826875" y="3925888"/>
          <p14:tracePt t="58766" x="11657013" y="3976688"/>
          <p14:tracePt t="58774" x="11487150" y="4019550"/>
          <p14:tracePt t="58782" x="11342688" y="4027488"/>
          <p14:tracePt t="58790" x="11223625" y="4052888"/>
          <p14:tracePt t="58798" x="11096625" y="4079875"/>
          <p14:tracePt t="58808" x="11010900" y="4087813"/>
          <p14:tracePt t="58814" x="10926763" y="4095750"/>
          <p14:tracePt t="58823" x="10823575" y="4113213"/>
          <p14:tracePt t="58830" x="10721975" y="4130675"/>
          <p14:tracePt t="58839" x="10637838" y="4156075"/>
          <p14:tracePt t="58846" x="10544175" y="4189413"/>
          <p14:tracePt t="58855" x="10433050" y="4214813"/>
          <p14:tracePt t="58862" x="10331450" y="4249738"/>
          <p14:tracePt t="58871" x="10255250" y="4265613"/>
          <p14:tracePt t="58893" x="10075863" y="4308475"/>
          <p14:tracePt t="58894" x="10009188" y="4325938"/>
          <p14:tracePt t="58902" x="9940925" y="4351338"/>
          <p14:tracePt t="58910" x="9880600" y="4359275"/>
          <p14:tracePt t="58918" x="9839325" y="4368800"/>
          <p14:tracePt t="58926" x="9804400" y="4376738"/>
          <p14:tracePt t="58934" x="9786938" y="4384675"/>
          <p14:tracePt t="58942" x="9771063" y="4394200"/>
          <p14:tracePt t="58950" x="9761538" y="4402138"/>
          <p14:tracePt t="58966" x="9736138" y="4402138"/>
          <p14:tracePt t="58974" x="9720263" y="4410075"/>
          <p14:tracePt t="58982" x="9702800" y="4410075"/>
          <p14:tracePt t="58990" x="9694863" y="4419600"/>
          <p14:tracePt t="58998" x="9667875" y="4419600"/>
          <p14:tracePt t="59006" x="9652000" y="4435475"/>
          <p14:tracePt t="59014" x="9617075" y="4445000"/>
          <p14:tracePt t="59023" x="9591675" y="4445000"/>
          <p14:tracePt t="59030" x="9550400" y="4470400"/>
          <p14:tracePt t="59039" x="9532938" y="4470400"/>
          <p14:tracePt t="59046" x="9490075" y="4470400"/>
          <p14:tracePt t="59055" x="9447213" y="4470400"/>
          <p14:tracePt t="59062" x="9388475" y="4486275"/>
          <p14:tracePt t="59070" x="9302750" y="4486275"/>
          <p14:tracePt t="59078" x="9236075" y="4486275"/>
          <p14:tracePt t="59086" x="9158288" y="4486275"/>
          <p14:tracePt t="59094" x="9091613" y="4486275"/>
          <p14:tracePt t="59102" x="9005888" y="4486275"/>
          <p14:tracePt t="59110" x="8947150" y="4486275"/>
          <p14:tracePt t="59118" x="8878888" y="4486275"/>
          <p14:tracePt t="59126" x="8802688" y="4486275"/>
          <p14:tracePt t="59134" x="8759825" y="4486275"/>
          <p14:tracePt t="59142" x="8734425" y="4486275"/>
          <p14:tracePt t="59150" x="8709025" y="4478338"/>
          <p14:tracePt t="59158" x="8683625" y="4478338"/>
          <p14:tracePt t="59166" x="8666163" y="4470400"/>
          <p14:tracePt t="59174" x="8640763" y="4460875"/>
          <p14:tracePt t="59182" x="8623300" y="4445000"/>
          <p14:tracePt t="59190" x="8597900" y="4435475"/>
          <p14:tracePt t="59198" x="8555038" y="4419600"/>
          <p14:tracePt t="59207" x="8539163" y="4419600"/>
          <p14:tracePt t="59214" x="8504238" y="4394200"/>
          <p14:tracePt t="59223" x="8478838" y="4394200"/>
          <p14:tracePt t="59230" x="8470900" y="4384675"/>
          <p14:tracePt t="59239" x="8435975" y="4376738"/>
          <p14:tracePt t="59246" x="8428038" y="4376738"/>
          <p14:tracePt t="59255" x="8420100" y="4376738"/>
          <p14:tracePt t="59262" x="8410575" y="4359275"/>
          <p14:tracePt t="59271" x="8402638" y="4359275"/>
          <p14:tracePt t="59278" x="8394700" y="4359275"/>
          <p14:tracePt t="59294" x="8377238" y="4359275"/>
          <p14:tracePt t="59302" x="8369300" y="4359275"/>
          <p14:tracePt t="59310" x="8359775" y="4359275"/>
          <p14:tracePt t="59326" x="8351838" y="4351338"/>
          <p14:tracePt t="59334" x="8343900" y="4351338"/>
          <p14:tracePt t="59342" x="8308975" y="4341813"/>
          <p14:tracePt t="59350" x="8250238" y="4325938"/>
          <p14:tracePt t="59358" x="8174038" y="4300538"/>
          <p14:tracePt t="59366" x="8070850" y="4265613"/>
          <p14:tracePt t="59374" x="7986713" y="4257675"/>
          <p14:tracePt t="59382" x="7893050" y="4214813"/>
          <p14:tracePt t="59390" x="7842250" y="4189413"/>
          <p14:tracePt t="59398" x="7766050" y="4156075"/>
          <p14:tracePt t="59406" x="7731125" y="4130675"/>
          <p14:tracePt t="59414" x="7680325" y="4105275"/>
          <p14:tracePt t="59423" x="7629525" y="4070350"/>
          <p14:tracePt t="59430" x="7596188" y="4037013"/>
          <p14:tracePt t="59439" x="7553325" y="3994150"/>
          <p14:tracePt t="59446" x="7545388" y="3976688"/>
          <p14:tracePt t="59454" x="7502525" y="3943350"/>
          <p14:tracePt t="59462" x="7477125" y="3917950"/>
          <p14:tracePt t="59471" x="7467600" y="3908425"/>
          <p14:tracePt t="59478" x="7442200" y="3883025"/>
          <p14:tracePt t="59488" x="7426325" y="3867150"/>
          <p14:tracePt t="59494" x="7391400" y="3841750"/>
          <p14:tracePt t="59503" x="7323138" y="3798888"/>
          <p14:tracePt t="59510" x="7272338" y="3748088"/>
          <p14:tracePt t="59518" x="7213600" y="3705225"/>
          <p14:tracePt t="59526" x="7119938" y="3646488"/>
          <p14:tracePt t="59534" x="7043738" y="3578225"/>
          <p14:tracePt t="59542" x="6975475" y="3527425"/>
          <p14:tracePt t="59550" x="6907213" y="3484563"/>
          <p14:tracePt t="59558" x="6856413" y="3441700"/>
          <p14:tracePt t="59566" x="6838950" y="3416300"/>
          <p14:tracePt t="59574" x="6813550" y="3398838"/>
          <p14:tracePt t="59582" x="6797675" y="3390900"/>
          <p14:tracePt t="59590" x="6788150" y="3382963"/>
          <p14:tracePt t="59646" x="6780213" y="3382963"/>
          <p14:tracePt t="59654" x="6762750" y="3382963"/>
          <p14:tracePt t="59662" x="6729413" y="3416300"/>
          <p14:tracePt t="59670" x="6704013" y="3459163"/>
          <p14:tracePt t="59678" x="6678613" y="3509963"/>
          <p14:tracePt t="59687" x="6661150" y="3568700"/>
          <p14:tracePt t="59694" x="6653213" y="3586163"/>
          <p14:tracePt t="59702" x="6643688" y="3619500"/>
          <p14:tracePt t="59710" x="6643688" y="3646488"/>
          <p14:tracePt t="59726" x="6653213" y="3671888"/>
          <p14:tracePt t="59734" x="6686550" y="3705225"/>
          <p14:tracePt t="59742" x="6754813" y="3748088"/>
          <p14:tracePt t="59750" x="6864350" y="3790950"/>
          <p14:tracePt t="59758" x="7000875" y="3832225"/>
          <p14:tracePt t="59766" x="7178675" y="3857625"/>
          <p14:tracePt t="59774" x="7416800" y="3867150"/>
          <p14:tracePt t="59782" x="7766050" y="3867150"/>
          <p14:tracePt t="59791" x="8334375" y="3867150"/>
          <p14:tracePt t="59799" x="8921750" y="3816350"/>
          <p14:tracePt t="59808" x="9566275" y="3730625"/>
          <p14:tracePt t="59815" x="10306050" y="3619500"/>
          <p14:tracePt t="59825" x="10934700" y="3424238"/>
          <p14:tracePt t="59830" x="11588750" y="3271838"/>
          <p14:tracePt t="59839" x="12141200" y="3101975"/>
          <p14:tracePt t="61022" x="12022138" y="3373438"/>
          <p14:tracePt t="61030" x="11877675" y="3348038"/>
          <p14:tracePt t="61038" x="11750675" y="3330575"/>
          <p14:tracePt t="61046" x="11606213" y="3297238"/>
          <p14:tracePt t="61055" x="11452225" y="3297238"/>
          <p14:tracePt t="61062" x="11249025" y="3271838"/>
          <p14:tracePt t="61071" x="11061700" y="3246438"/>
          <p14:tracePt t="61078" x="10815638" y="3211513"/>
          <p14:tracePt t="61087" x="10518775" y="3195638"/>
          <p14:tracePt t="61094" x="10220325" y="3160713"/>
          <p14:tracePt t="61103" x="9915525" y="3127375"/>
          <p14:tracePt t="61110" x="9659938" y="3127375"/>
          <p14:tracePt t="61120" x="9337675" y="3109913"/>
          <p14:tracePt t="61126" x="9005888" y="3076575"/>
          <p14:tracePt t="61134" x="8683625" y="3059113"/>
          <p14:tracePt t="61142" x="8291513" y="3025775"/>
          <p14:tracePt t="61150" x="7961313" y="2974975"/>
          <p14:tracePt t="61158" x="7612063" y="2957513"/>
          <p14:tracePt t="61166" x="7289800" y="2940050"/>
          <p14:tracePt t="61174" x="7000875" y="2940050"/>
          <p14:tracePt t="61182" x="6737350" y="2940050"/>
          <p14:tracePt t="61190" x="6584950" y="2940050"/>
          <p14:tracePt t="61198" x="6440488" y="2940050"/>
          <p14:tracePt t="61206" x="6354763" y="2940050"/>
          <p14:tracePt t="61214" x="6270625" y="2940050"/>
          <p14:tracePt t="61222" x="6210300" y="2940050"/>
          <p14:tracePt t="61230" x="6151563" y="2940050"/>
          <p14:tracePt t="61238" x="6091238" y="2974975"/>
          <p14:tracePt t="61246" x="6032500" y="2990850"/>
          <p14:tracePt t="61254" x="5989638" y="3016250"/>
          <p14:tracePt t="61262" x="5956300" y="3033713"/>
          <p14:tracePt t="61270" x="5938838" y="3051175"/>
          <p14:tracePt t="61278" x="5930900" y="3059113"/>
          <p14:tracePt t="61287" x="5921375" y="3067050"/>
          <p14:tracePt t="61294" x="5913438" y="3067050"/>
          <p14:tracePt t="61304" x="5905500" y="3067050"/>
          <p14:tracePt t="61310" x="5870575" y="3084513"/>
          <p14:tracePt t="61320" x="5853113" y="3094038"/>
          <p14:tracePt t="61326" x="5768975" y="3135313"/>
          <p14:tracePt t="61334" x="5667375" y="3195638"/>
          <p14:tracePt t="61342" x="5565775" y="3246438"/>
          <p14:tracePt t="61350" x="5454650" y="3322638"/>
          <p14:tracePt t="61359" x="5353050" y="3390900"/>
          <p14:tracePt t="61366" x="5284788" y="3441700"/>
          <p14:tracePt t="61374" x="5276850" y="3459163"/>
          <p14:tracePt t="61382" x="5276850" y="3467100"/>
          <p14:tracePt t="61398" x="5276850" y="3475038"/>
          <p14:tracePt t="61406" x="5276850" y="3502025"/>
          <p14:tracePt t="61414" x="5276850" y="3552825"/>
          <p14:tracePt t="61422" x="5318125" y="3586163"/>
          <p14:tracePt t="61430" x="5386388" y="3654425"/>
          <p14:tracePt t="61438" x="5437188" y="3705225"/>
          <p14:tracePt t="61446" x="5513388" y="3763963"/>
          <p14:tracePt t="61455" x="5591175" y="3816350"/>
          <p14:tracePt t="61462" x="5683250" y="3849688"/>
          <p14:tracePt t="61471" x="5761038" y="3892550"/>
          <p14:tracePt t="61478" x="5862638" y="3951288"/>
          <p14:tracePt t="61486" x="5964238" y="3994150"/>
          <p14:tracePt t="61494" x="6083300" y="4044950"/>
          <p14:tracePt t="61502" x="6159500" y="4052888"/>
          <p14:tracePt t="61510" x="6245225" y="4079875"/>
          <p14:tracePt t="61519" x="6303963" y="4087813"/>
          <p14:tracePt t="61526" x="6364288" y="4095750"/>
          <p14:tracePt t="61534" x="6465888" y="4095750"/>
          <p14:tracePt t="61542" x="6559550" y="4095750"/>
          <p14:tracePt t="61550" x="6678613" y="4095750"/>
          <p14:tracePt t="61558" x="6788150" y="4095750"/>
          <p14:tracePt t="61566" x="6881813" y="4095750"/>
          <p14:tracePt t="61574" x="6958013" y="4095750"/>
          <p14:tracePt t="61582" x="7043738" y="4087813"/>
          <p14:tracePt t="61590" x="7094538" y="4062413"/>
          <p14:tracePt t="61599" x="7145338" y="4037013"/>
          <p14:tracePt t="61607" x="7153275" y="4027488"/>
          <p14:tracePt t="61622" x="7170738" y="4019550"/>
          <p14:tracePt t="61646" x="7170738" y="4011613"/>
          <p14:tracePt t="61662" x="7170738" y="4002088"/>
          <p14:tracePt t="61670" x="7170738" y="3986213"/>
          <p14:tracePt t="61678" x="7170738" y="3976688"/>
          <p14:tracePt t="61687" x="7170738" y="3951288"/>
          <p14:tracePt t="61694" x="7170738" y="3935413"/>
          <p14:tracePt t="61703" x="7170738" y="3908425"/>
          <p14:tracePt t="61710" x="7170738" y="3900488"/>
          <p14:tracePt t="61719" x="7162800" y="3883025"/>
          <p14:tracePt t="61726" x="7162800" y="3875088"/>
          <p14:tracePt t="61735" x="7153275" y="3867150"/>
          <p14:tracePt t="61750" x="7145338" y="3857625"/>
          <p14:tracePt t="61766" x="7137400" y="3849688"/>
          <p14:tracePt t="61798" x="7119938" y="3841750"/>
          <p14:tracePt t="61806" x="7112000" y="3841750"/>
          <p14:tracePt t="61814" x="7085013" y="3832225"/>
          <p14:tracePt t="61822" x="7059613" y="3832225"/>
          <p14:tracePt t="61830" x="7051675" y="3832225"/>
          <p14:tracePt t="61838" x="7026275" y="3824288"/>
          <p14:tracePt t="61846" x="7008813" y="3824288"/>
          <p14:tracePt t="61855" x="6992938" y="3824288"/>
          <p14:tracePt t="61862" x="6975475" y="3816350"/>
          <p14:tracePt t="61870" x="6950075" y="3816350"/>
          <p14:tracePt t="61878" x="6942138" y="3816350"/>
          <p14:tracePt t="61887" x="6915150" y="3798888"/>
          <p14:tracePt t="61894" x="6899275" y="3798888"/>
          <p14:tracePt t="61902" x="6889750" y="3790950"/>
          <p14:tracePt t="61910" x="6881813" y="3790950"/>
          <p14:tracePt t="61920" x="6873875" y="3790950"/>
          <p14:tracePt t="61936" x="6864350" y="3790950"/>
          <p14:tracePt t="61942" x="6848475" y="3790950"/>
          <p14:tracePt t="61950" x="6838950" y="3790950"/>
          <p14:tracePt t="62014" x="6831013" y="3790950"/>
          <p14:tracePt t="62070" x="6813550" y="3798888"/>
          <p14:tracePt t="62087" x="6805613" y="3798888"/>
          <p14:tracePt t="62094" x="6780213" y="3798888"/>
          <p14:tracePt t="62102" x="6770688" y="3798888"/>
          <p14:tracePt t="62110" x="6762750" y="3798888"/>
          <p14:tracePt t="62119" x="6745288" y="3798888"/>
          <p14:tracePt t="62126" x="6737350" y="3798888"/>
          <p14:tracePt t="62134" x="6719888" y="3798888"/>
          <p14:tracePt t="62142" x="6711950" y="3798888"/>
          <p14:tracePt t="62150" x="6694488" y="3798888"/>
          <p14:tracePt t="62158" x="6669088" y="3798888"/>
          <p14:tracePt t="62166" x="6635750" y="3806825"/>
          <p14:tracePt t="62174" x="6626225" y="3806825"/>
          <p14:tracePt t="62182" x="6618288" y="3806825"/>
          <p14:tracePt t="62190" x="6600825" y="3806825"/>
          <p14:tracePt t="62198" x="6592888" y="3816350"/>
          <p14:tracePt t="62206" x="6584950" y="3816350"/>
          <p14:tracePt t="62214" x="6575425" y="3816350"/>
          <p14:tracePt t="62222" x="6559550" y="3824288"/>
          <p14:tracePt t="62230" x="6550025" y="3824288"/>
          <p14:tracePt t="62238" x="6534150" y="3832225"/>
          <p14:tracePt t="62246" x="6516688" y="3841750"/>
          <p14:tracePt t="62254" x="6473825" y="3849688"/>
          <p14:tracePt t="62262" x="6456363" y="3867150"/>
          <p14:tracePt t="62271" x="6448425" y="3875088"/>
          <p14:tracePt t="62470" x="6473825" y="3875088"/>
          <p14:tracePt t="62478" x="6491288" y="3875088"/>
          <p14:tracePt t="62487" x="6534150" y="3875088"/>
          <p14:tracePt t="62494" x="6567488" y="3875088"/>
          <p14:tracePt t="62503" x="6610350" y="3875088"/>
          <p14:tracePt t="62510" x="6669088" y="3875088"/>
          <p14:tracePt t="62518" x="6711950" y="3875088"/>
          <p14:tracePt t="62526" x="6754813" y="3875088"/>
          <p14:tracePt t="62535" x="6788150" y="3883025"/>
          <p14:tracePt t="62542" x="6813550" y="3883025"/>
          <p14:tracePt t="62550" x="6823075" y="3883025"/>
          <p14:tracePt t="62598" x="6831013" y="3883025"/>
          <p14:tracePt t="62630" x="6838950" y="3892550"/>
          <p14:tracePt t="62718" x="6838950" y="3900488"/>
          <p14:tracePt t="62750" x="6848475" y="3917950"/>
          <p14:tracePt t="62758" x="6856413" y="3925888"/>
          <p14:tracePt t="62766" x="6873875" y="3935413"/>
          <p14:tracePt t="62774" x="6907213" y="3951288"/>
          <p14:tracePt t="62782" x="6942138" y="3968750"/>
          <p14:tracePt t="62790" x="6975475" y="3976688"/>
          <p14:tracePt t="62798" x="7018338" y="4002088"/>
          <p14:tracePt t="62806" x="7059613" y="4002088"/>
          <p14:tracePt t="62814" x="7112000" y="4002088"/>
          <p14:tracePt t="62822" x="7153275" y="4002088"/>
          <p14:tracePt t="62830" x="7178675" y="4002088"/>
          <p14:tracePt t="62838" x="7204075" y="4002088"/>
          <p14:tracePt t="62846" x="7239000" y="4002088"/>
          <p14:tracePt t="62854" x="7264400" y="4002088"/>
          <p14:tracePt t="62862" x="7281863" y="3986213"/>
          <p14:tracePt t="62870" x="7297738" y="3976688"/>
          <p14:tracePt t="62878" x="7307263" y="3968750"/>
          <p14:tracePt t="62906" x="7332663" y="3951288"/>
          <p14:tracePt t="62910" x="7340600" y="3943350"/>
          <p14:tracePt t="62934" x="7348538" y="3943350"/>
          <p14:tracePt t="63118" x="7358063" y="3943350"/>
          <p14:tracePt t="63198" x="7348538" y="3951288"/>
          <p14:tracePt t="63214" x="7340600" y="3951288"/>
          <p14:tracePt t="63238" x="7315200" y="3951288"/>
          <p14:tracePt t="63254" x="7307263" y="3951288"/>
          <p14:tracePt t="63262" x="7289800" y="3951288"/>
          <p14:tracePt t="63270" x="7272338" y="3951288"/>
          <p14:tracePt t="63278" x="7256463" y="3951288"/>
          <p14:tracePt t="63286" x="7246938" y="3951288"/>
          <p14:tracePt t="63294" x="7221538" y="3951288"/>
          <p14:tracePt t="63303" x="7196138" y="3951288"/>
          <p14:tracePt t="63310" x="7178675" y="3951288"/>
          <p14:tracePt t="63318" x="7153275" y="3951288"/>
          <p14:tracePt t="63326" x="7127875" y="3951288"/>
          <p14:tracePt t="63335" x="7119938" y="3951288"/>
          <p14:tracePt t="63342" x="7094538" y="3951288"/>
          <p14:tracePt t="63351" x="7059613" y="3951288"/>
          <p14:tracePt t="63358" x="7051675" y="3951288"/>
          <p14:tracePt t="63366" x="7043738" y="3951288"/>
          <p14:tracePt t="63374" x="7026275" y="3951288"/>
          <p14:tracePt t="63390" x="7018338" y="3951288"/>
          <p14:tracePt t="63414" x="7000875" y="3960813"/>
          <p14:tracePt t="64246" x="6992938" y="3960813"/>
          <p14:tracePt t="64254" x="6983413" y="3960813"/>
          <p14:tracePt t="64310" x="6958013" y="3960813"/>
          <p14:tracePt t="64319" x="6950075" y="3951288"/>
          <p14:tracePt t="64342" x="6932613" y="3951288"/>
          <p14:tracePt t="64350" x="6924675" y="3951288"/>
          <p14:tracePt t="64382" x="6915150" y="3943350"/>
          <p14:tracePt t="64390" x="6907213" y="3943350"/>
          <p14:tracePt t="64398" x="6889750" y="3943350"/>
          <p14:tracePt t="64415" x="6864350" y="3943350"/>
          <p14:tracePt t="64422" x="6848475" y="3935413"/>
          <p14:tracePt t="64438" x="6831013" y="3935413"/>
          <p14:tracePt t="64446" x="6823075" y="3925888"/>
          <p14:tracePt t="64454" x="6813550" y="3917950"/>
          <p14:tracePt t="64518" x="6797675" y="3917950"/>
          <p14:tracePt t="64542" x="6788150" y="3917950"/>
          <p14:tracePt t="64742" x="6780213" y="3917950"/>
          <p14:tracePt t="64750" x="6745288" y="3917950"/>
          <p14:tracePt t="64758" x="6711950" y="3917950"/>
          <p14:tracePt t="64766" x="6661150" y="3900488"/>
          <p14:tracePt t="64774" x="6626225" y="3900488"/>
          <p14:tracePt t="64784" x="6592888" y="3875088"/>
          <p14:tracePt t="64886" x="6584950" y="3875088"/>
          <p14:tracePt t="64910" x="6575425" y="3875088"/>
          <p14:tracePt t="64918" x="6550025" y="3875088"/>
          <p14:tracePt t="64926" x="6508750" y="3875088"/>
          <p14:tracePt t="64935" x="6483350" y="3875088"/>
          <p14:tracePt t="64942" x="6473825" y="3875088"/>
          <p14:tracePt t="64951" x="6465888" y="3875088"/>
          <p14:tracePt t="64967" x="6440488" y="3875088"/>
          <p14:tracePt t="64984" x="6423025" y="3867150"/>
          <p14:tracePt t="64990" x="6415088" y="3867150"/>
          <p14:tracePt t="65046" x="6405563" y="3867150"/>
          <p14:tracePt t="65054" x="6389688" y="3857625"/>
          <p14:tracePt t="65062" x="6364288" y="3841750"/>
          <p14:tracePt t="65070" x="6296025" y="3824288"/>
          <p14:tracePt t="65078" x="6235700" y="3816350"/>
          <p14:tracePt t="65086" x="6167438" y="3781425"/>
          <p14:tracePt t="65094" x="6142038" y="3773488"/>
          <p14:tracePt t="65102" x="6126163" y="3773488"/>
          <p14:tracePt t="65110" x="6100763" y="3763963"/>
          <p14:tracePt t="65119" x="6065838" y="3748088"/>
          <p14:tracePt t="65134" x="6057900" y="3748088"/>
          <p14:tracePt t="65142" x="6049963" y="3748088"/>
          <p14:tracePt t="65151" x="6040438" y="3748088"/>
          <p14:tracePt t="65158" x="6032500" y="3748088"/>
          <p14:tracePt t="65166" x="6024563" y="3748088"/>
          <p14:tracePt t="65199" x="6015038" y="3748088"/>
          <p14:tracePt t="65206" x="6007100" y="3748088"/>
          <p14:tracePt t="65214" x="5989638" y="3748088"/>
          <p14:tracePt t="65222" x="5972175" y="3748088"/>
          <p14:tracePt t="65230" x="5946775" y="3748088"/>
          <p14:tracePt t="65238" x="5921375" y="3748088"/>
          <p14:tracePt t="65246" x="5921375" y="3738563"/>
          <p14:tracePt t="65254" x="5913438" y="3738563"/>
          <p14:tracePt t="65318" x="5895975" y="3738563"/>
          <p14:tracePt t="65326" x="5895975" y="3730625"/>
          <p14:tracePt t="65470" x="5895975" y="3748088"/>
          <p14:tracePt t="65478" x="5921375" y="3756025"/>
          <p14:tracePt t="65486" x="5989638" y="3773488"/>
          <p14:tracePt t="65494" x="6075363" y="3816350"/>
          <p14:tracePt t="65502" x="6194425" y="3849688"/>
          <p14:tracePt t="65510" x="6389688" y="3883025"/>
          <p14:tracePt t="65518" x="6704013" y="3935413"/>
          <p14:tracePt t="65526" x="7112000" y="3968750"/>
          <p14:tracePt t="65534" x="7662863" y="3986213"/>
          <p14:tracePt t="65542" x="8207375" y="3986213"/>
          <p14:tracePt t="65551" x="8843963" y="3986213"/>
          <p14:tracePt t="65558" x="9583738" y="3986213"/>
          <p14:tracePt t="65567" x="10306050" y="3986213"/>
          <p14:tracePt t="65574" x="11018838" y="3986213"/>
          <p14:tracePt t="65582" x="11741150" y="3986213"/>
          <p14:tracePt t="69774" x="11877675" y="3925888"/>
          <p14:tracePt t="69782" x="11741150" y="3986213"/>
          <p14:tracePt t="69790" x="11580813" y="4037013"/>
          <p14:tracePt t="69798" x="11452225" y="4070350"/>
          <p14:tracePt t="69806" x="11360150" y="4087813"/>
          <p14:tracePt t="69814" x="11274425" y="4121150"/>
          <p14:tracePt t="69822" x="11241088" y="4130675"/>
          <p14:tracePt t="69830" x="11206163" y="4146550"/>
          <p14:tracePt t="69838" x="11180763" y="4164013"/>
          <p14:tracePt t="69846" x="11163300" y="4171950"/>
          <p14:tracePt t="69854" x="11137900" y="4189413"/>
          <p14:tracePt t="69863" x="11122025" y="4206875"/>
          <p14:tracePt t="69881" x="11112500" y="4214813"/>
          <p14:tracePt t="69894" x="11087100" y="4214813"/>
          <p14:tracePt t="69902" x="11087100" y="4224338"/>
          <p14:tracePt t="69910" x="11061700" y="4240213"/>
          <p14:tracePt t="69918" x="11044238" y="4249738"/>
          <p14:tracePt t="69926" x="10993438" y="4257675"/>
          <p14:tracePt t="69934" x="10952163" y="4265613"/>
          <p14:tracePt t="69942" x="10901363" y="4283075"/>
          <p14:tracePt t="69950" x="10858500" y="4291013"/>
          <p14:tracePt t="69958" x="10807700" y="4300538"/>
          <p14:tracePt t="69966" x="10782300" y="4308475"/>
          <p14:tracePt t="69974" x="10756900" y="4325938"/>
          <p14:tracePt t="69982" x="10739438" y="4325938"/>
          <p14:tracePt t="69990" x="10704513" y="4325938"/>
          <p14:tracePt t="69998" x="10679113" y="4325938"/>
          <p14:tracePt t="70006" x="10637838" y="4333875"/>
          <p14:tracePt t="70014" x="10577513" y="4341813"/>
          <p14:tracePt t="70022" x="10501313" y="4376738"/>
          <p14:tracePt t="70031" x="10399713" y="4384675"/>
          <p14:tracePt t="70038" x="10313988" y="4402138"/>
          <p14:tracePt t="70046" x="10220325" y="4410075"/>
          <p14:tracePt t="70054" x="10110788" y="4435475"/>
          <p14:tracePt t="70063" x="10009188" y="4452938"/>
          <p14:tracePt t="70070" x="9839325" y="4503738"/>
          <p14:tracePt t="70079" x="9659938" y="4564063"/>
          <p14:tracePt t="70086" x="9472613" y="4589463"/>
          <p14:tracePt t="70095" x="9261475" y="4605338"/>
          <p14:tracePt t="70102" x="9064625" y="4648200"/>
          <p14:tracePt t="70111" x="8878888" y="4657725"/>
          <p14:tracePt t="70118" x="8742363" y="4665663"/>
          <p14:tracePt t="70126" x="8623300" y="4708525"/>
          <p14:tracePt t="70134" x="8521700" y="4708525"/>
          <p14:tracePt t="70142" x="8428038" y="4708525"/>
          <p14:tracePt t="70150" x="8369300" y="4716463"/>
          <p14:tracePt t="70158" x="8326438" y="4716463"/>
          <p14:tracePt t="70166" x="8308975" y="4716463"/>
          <p14:tracePt t="70174" x="8275638" y="4724400"/>
          <p14:tracePt t="70182" x="8250238" y="4741863"/>
          <p14:tracePt t="70190" x="8240713" y="4741863"/>
          <p14:tracePt t="70198" x="8232775" y="4741863"/>
          <p14:tracePt t="70206" x="8215313" y="4749800"/>
          <p14:tracePt t="70214" x="8181975" y="4759325"/>
          <p14:tracePt t="70222" x="8164513" y="4775200"/>
          <p14:tracePt t="70231" x="8139113" y="4784725"/>
          <p14:tracePt t="70238" x="8096250" y="4802188"/>
          <p14:tracePt t="70247" x="8045450" y="4818063"/>
          <p14:tracePt t="70254" x="7986713" y="4827588"/>
          <p14:tracePt t="70263" x="7918450" y="4852988"/>
          <p14:tracePt t="70270" x="7816850" y="4852988"/>
          <p14:tracePt t="70279" x="7723188" y="4886325"/>
          <p14:tracePt t="70286" x="7672388" y="4886325"/>
          <p14:tracePt t="70295" x="7637463" y="4894263"/>
          <p14:tracePt t="70302" x="7629525" y="4894263"/>
          <p14:tracePt t="70334" x="7621588" y="4903788"/>
          <p14:tracePt t="70406" x="7621588" y="4919663"/>
          <p14:tracePt t="70414" x="7621588" y="4929188"/>
          <p14:tracePt t="70422" x="7621588" y="4946650"/>
          <p14:tracePt t="70430" x="7621588" y="4954588"/>
          <p14:tracePt t="70454" x="7621588" y="4972050"/>
          <p14:tracePt t="70462" x="7621588" y="4979988"/>
          <p14:tracePt t="70479" x="7629525" y="4979988"/>
          <p14:tracePt t="70774" x="7629525" y="4987925"/>
          <p14:tracePt t="70870" x="7646988" y="4987925"/>
          <p14:tracePt t="70958" x="7654925" y="4987925"/>
          <p14:tracePt t="70990" x="7662863" y="4987925"/>
          <p14:tracePt t="71054" x="7680325" y="4987925"/>
          <p14:tracePt t="71910" x="7688263" y="4987925"/>
          <p14:tracePt t="72159" x="7697788" y="4987925"/>
          <p14:tracePt t="72390" x="7715250" y="4979988"/>
          <p14:tracePt t="72398" x="7723188" y="4979988"/>
          <p14:tracePt t="72406" x="7748588" y="4972050"/>
          <p14:tracePt t="72414" x="7766050" y="4962525"/>
          <p14:tracePt t="72422" x="7816850" y="4946650"/>
          <p14:tracePt t="72430" x="7850188" y="4937125"/>
          <p14:tracePt t="72438" x="7885113" y="4929188"/>
          <p14:tracePt t="72446" x="7926388" y="4919663"/>
          <p14:tracePt t="72454" x="7969250" y="4903788"/>
          <p14:tracePt t="72462" x="8012113" y="4894263"/>
          <p14:tracePt t="72470" x="8070850" y="4886325"/>
          <p14:tracePt t="72479" x="8113713" y="4868863"/>
          <p14:tracePt t="72486" x="8174038" y="4860925"/>
          <p14:tracePt t="72495" x="8224838" y="4852988"/>
          <p14:tracePt t="72502" x="8301038" y="4843463"/>
          <p14:tracePt t="72510" x="8369300" y="4835525"/>
          <p14:tracePt t="72518" x="8445500" y="4802188"/>
          <p14:tracePt t="72527" x="8513763" y="4802188"/>
          <p14:tracePt t="72534" x="8589963" y="4792663"/>
          <p14:tracePt t="72542" x="8691563" y="4775200"/>
          <p14:tracePt t="72550" x="8759825" y="4767263"/>
          <p14:tracePt t="72558" x="8853488" y="4767263"/>
          <p14:tracePt t="72566" x="8947150" y="4767263"/>
          <p14:tracePt t="72574" x="9023350" y="4767263"/>
          <p14:tracePt t="72582" x="9150350" y="4741863"/>
          <p14:tracePt t="72590" x="9244013" y="4741863"/>
          <p14:tracePt t="72598" x="9371013" y="4733925"/>
          <p14:tracePt t="72606" x="9532938" y="4733925"/>
          <p14:tracePt t="72614" x="9702800" y="4724400"/>
          <p14:tracePt t="72622" x="9864725" y="4708525"/>
          <p14:tracePt t="72630" x="10025063" y="4673600"/>
          <p14:tracePt t="72638" x="10212388" y="4648200"/>
          <p14:tracePt t="72646" x="10407650" y="4605338"/>
          <p14:tracePt t="72654" x="10637838" y="4538663"/>
          <p14:tracePt t="72662" x="10891838" y="4495800"/>
          <p14:tracePt t="72670" x="11180763" y="4427538"/>
          <p14:tracePt t="72678" x="11495088" y="4341813"/>
          <p14:tracePt t="72686" x="11809413" y="4249738"/>
          <p14:tracePt t="72694" x="12158663" y="4138613"/>
          <p14:tracePt t="73630" x="11877675" y="3705225"/>
          <p14:tracePt t="73638" x="11674475" y="3705225"/>
          <p14:tracePt t="73646" x="11520488" y="3705225"/>
          <p14:tracePt t="73654" x="11368088" y="3705225"/>
          <p14:tracePt t="73662" x="11249025" y="3705225"/>
          <p14:tracePt t="73670" x="11180763" y="3705225"/>
          <p14:tracePt t="73678" x="11137900" y="3705225"/>
          <p14:tracePt t="73686" x="11087100" y="3705225"/>
          <p14:tracePt t="73694" x="11044238" y="3705225"/>
          <p14:tracePt t="73702" x="11010900" y="3697288"/>
          <p14:tracePt t="73711" x="10926763" y="3697288"/>
          <p14:tracePt t="73718" x="10841038" y="3697288"/>
          <p14:tracePt t="73727" x="10729913" y="3697288"/>
          <p14:tracePt t="73734" x="10577513" y="3697288"/>
          <p14:tracePt t="73742" x="10450513" y="3697288"/>
          <p14:tracePt t="73750" x="10339388" y="3697288"/>
          <p14:tracePt t="73759" x="10220325" y="3705225"/>
          <p14:tracePt t="73766" x="10126663" y="3713163"/>
          <p14:tracePt t="73775" x="10050463" y="3722688"/>
          <p14:tracePt t="73782" x="9956800" y="3756025"/>
          <p14:tracePt t="73790" x="9890125" y="3781425"/>
          <p14:tracePt t="73798" x="9786938" y="3816350"/>
          <p14:tracePt t="73806" x="9694863" y="3832225"/>
          <p14:tracePt t="73814" x="9609138" y="3867150"/>
          <p14:tracePt t="73822" x="9523413" y="3867150"/>
          <p14:tracePt t="73830" x="9464675" y="3875088"/>
          <p14:tracePt t="73838" x="9380538" y="3875088"/>
          <p14:tracePt t="73846" x="9320213" y="3875088"/>
          <p14:tracePt t="73855" x="9244013" y="3875088"/>
          <p14:tracePt t="73862" x="9175750" y="3875088"/>
          <p14:tracePt t="73870" x="9091613" y="3875088"/>
          <p14:tracePt t="73878" x="8988425" y="3892550"/>
          <p14:tracePt t="73886" x="8894763" y="3892550"/>
          <p14:tracePt t="73912" x="8674100" y="3935413"/>
          <p14:tracePt t="73918" x="8615363" y="3935413"/>
          <p14:tracePt t="73926" x="8539163" y="3943350"/>
          <p14:tracePt t="73934" x="8462963" y="3960813"/>
          <p14:tracePt t="73943" x="8377238" y="3994150"/>
          <p14:tracePt t="73950" x="8291513" y="4019550"/>
          <p14:tracePt t="73959" x="8215313" y="4037013"/>
          <p14:tracePt t="73966" x="8139113" y="4052888"/>
          <p14:tracePt t="73975" x="8096250" y="4070350"/>
          <p14:tracePt t="73982" x="8088313" y="4079875"/>
          <p14:tracePt t="73998" x="8070850" y="4079875"/>
          <p14:tracePt t="74038" x="8062913" y="4079875"/>
          <p14:tracePt t="74046" x="8045450" y="4079875"/>
          <p14:tracePt t="74078" x="8037513" y="4079875"/>
          <p14:tracePt t="74270" x="8045450" y="4079875"/>
          <p14:tracePt t="74278" x="8062913" y="4079875"/>
          <p14:tracePt t="74286" x="8062913" y="4070350"/>
          <p14:tracePt t="74302" x="8088313" y="4070350"/>
          <p14:tracePt t="74310" x="8096250" y="4062413"/>
          <p14:tracePt t="74319" x="8105775" y="4062413"/>
          <p14:tracePt t="74326" x="8131175" y="4062413"/>
          <p14:tracePt t="74334" x="8164513" y="4044950"/>
          <p14:tracePt t="74343" x="8174038" y="4037013"/>
          <p14:tracePt t="74351" x="8215313" y="4027488"/>
          <p14:tracePt t="74360" x="8266113" y="4019550"/>
          <p14:tracePt t="74366" x="8291513" y="4019550"/>
          <p14:tracePt t="74375" x="8308975" y="4002088"/>
          <p14:tracePt t="74382" x="8334375" y="4002088"/>
          <p14:tracePt t="74392" x="8377238" y="4002088"/>
          <p14:tracePt t="74398" x="8394700" y="3994150"/>
          <p14:tracePt t="74407" x="8435975" y="3994150"/>
          <p14:tracePt t="74414" x="8478838" y="3986213"/>
          <p14:tracePt t="74423" x="8521700" y="3986213"/>
          <p14:tracePt t="74430" x="8597900" y="3960813"/>
          <p14:tracePt t="74438" x="8674100" y="3951288"/>
          <p14:tracePt t="74446" x="8759825" y="3925888"/>
          <p14:tracePt t="74454" x="8878888" y="3892550"/>
          <p14:tracePt t="74462" x="9005888" y="3849688"/>
          <p14:tracePt t="74470" x="9132888" y="3806825"/>
          <p14:tracePt t="74478" x="9269413" y="3790950"/>
          <p14:tracePt t="74486" x="9421813" y="3763963"/>
          <p14:tracePt t="74494" x="9566275" y="3730625"/>
          <p14:tracePt t="74502" x="9667875" y="3730625"/>
          <p14:tracePt t="74510" x="9753600" y="3713163"/>
          <p14:tracePt t="74518" x="9812338" y="3705225"/>
          <p14:tracePt t="74526" x="9855200" y="3705225"/>
          <p14:tracePt t="74534" x="9872663" y="3705225"/>
          <p14:tracePt t="74543" x="9890125" y="3705225"/>
          <p14:tracePt t="74550" x="9898063" y="3705225"/>
          <p14:tracePt t="74582" x="9906000" y="3705225"/>
          <p14:tracePt t="74598" x="9915525" y="3705225"/>
          <p14:tracePt t="74647" x="9923463" y="3705225"/>
          <p14:tracePt t="74662" x="9923463" y="3713163"/>
          <p14:tracePt t="74678" x="9923463" y="3722688"/>
          <p14:tracePt t="74694" x="9923463" y="3730625"/>
          <p14:tracePt t="74702" x="9923463" y="3748088"/>
          <p14:tracePt t="74710" x="9915525" y="3756025"/>
          <p14:tracePt t="74718" x="9898063" y="3773488"/>
          <p14:tracePt t="74727" x="9890125" y="3781425"/>
          <p14:tracePt t="74743" x="9890125" y="3790950"/>
          <p14:tracePt t="74750" x="9880600" y="3798888"/>
          <p14:tracePt t="74759" x="9872663" y="3798888"/>
          <p14:tracePt t="74766" x="9864725" y="3806825"/>
          <p14:tracePt t="74774" x="9847263" y="3824288"/>
          <p14:tracePt t="74782" x="9829800" y="3832225"/>
          <p14:tracePt t="74798" x="9804400" y="3841750"/>
          <p14:tracePt t="74806" x="9779000" y="3857625"/>
          <p14:tracePt t="74814" x="9771063" y="3857625"/>
          <p14:tracePt t="74822" x="9761538" y="3867150"/>
          <p14:tracePt t="74830" x="9753600" y="3867150"/>
          <p14:tracePt t="74838" x="9745663" y="3883025"/>
          <p14:tracePt t="74846" x="9736138" y="3883025"/>
          <p14:tracePt t="74854" x="9720263" y="3883025"/>
          <p14:tracePt t="74870" x="9702800" y="3883025"/>
          <p14:tracePt t="74895" x="9667875" y="3892550"/>
          <p14:tracePt t="74902" x="9652000" y="3900488"/>
          <p14:tracePt t="74910" x="9642475" y="3900488"/>
          <p14:tracePt t="74918" x="9626600" y="3917950"/>
          <p14:tracePt t="74926" x="9591675" y="3925888"/>
          <p14:tracePt t="74934" x="9550400" y="3935413"/>
          <p14:tracePt t="74942" x="9523413" y="3935413"/>
          <p14:tracePt t="74950" x="9482138" y="3943350"/>
          <p14:tracePt t="74958" x="9439275" y="3968750"/>
          <p14:tracePt t="74966" x="9421813" y="3968750"/>
          <p14:tracePt t="74975" x="9405938" y="3976688"/>
          <p14:tracePt t="74982" x="9380538" y="3986213"/>
          <p14:tracePt t="75086" x="9371013" y="3986213"/>
          <p14:tracePt t="75094" x="9363075" y="3994150"/>
          <p14:tracePt t="75654" x="9363075" y="4002088"/>
          <p14:tracePt t="75662" x="9371013" y="4002088"/>
          <p14:tracePt t="75678" x="9380538" y="4002088"/>
          <p14:tracePt t="75694" x="9396413" y="4002088"/>
          <p14:tracePt t="75712" x="9405938" y="4002088"/>
          <p14:tracePt t="75726" x="9413875" y="4002088"/>
          <p14:tracePt t="75735" x="9413875" y="4011613"/>
          <p14:tracePt t="75790" x="9413875" y="4019550"/>
          <p14:tracePt t="75798" x="9413875" y="4027488"/>
          <p14:tracePt t="75814" x="9413875" y="4037013"/>
          <p14:tracePt t="75830" x="9413875" y="4044950"/>
          <p14:tracePt t="75838" x="9413875" y="4062413"/>
          <p14:tracePt t="75854" x="9413875" y="4070350"/>
          <p14:tracePt t="75862" x="9413875" y="4079875"/>
          <p14:tracePt t="75870" x="9405938" y="4105275"/>
          <p14:tracePt t="75878" x="9396413" y="4113213"/>
          <p14:tracePt t="75886" x="9363075" y="4138613"/>
          <p14:tracePt t="75894" x="9320213" y="4156075"/>
          <p14:tracePt t="75902" x="9251950" y="4171950"/>
          <p14:tracePt t="75910" x="9183688" y="4197350"/>
          <p14:tracePt t="75918" x="9107488" y="4206875"/>
          <p14:tracePt t="75926" x="9048750" y="4232275"/>
          <p14:tracePt t="75934" x="8988425" y="4240213"/>
          <p14:tracePt t="75942" x="8912225" y="4249738"/>
          <p14:tracePt t="75950" x="8878888" y="4257675"/>
          <p14:tracePt t="75959" x="8853488" y="4257675"/>
          <p14:tracePt t="75966" x="8818563" y="4275138"/>
          <p14:tracePt t="75975" x="8793163" y="4275138"/>
          <p14:tracePt t="75982" x="8777288" y="4275138"/>
          <p14:tracePt t="76039" x="8759825" y="4275138"/>
          <p14:tracePt t="76046" x="8750300" y="4275138"/>
          <p14:tracePt t="76062" x="8742363" y="4275138"/>
          <p14:tracePt t="76070" x="8724900" y="4275138"/>
          <p14:tracePt t="76078" x="8716963" y="4275138"/>
          <p14:tracePt t="76086" x="8699500" y="4275138"/>
          <p14:tracePt t="76094" x="8691563" y="4275138"/>
          <p14:tracePt t="76102" x="8674100" y="4265613"/>
          <p14:tracePt t="76191" x="8648700" y="4257675"/>
          <p14:tracePt t="76286" x="8648700" y="4249738"/>
          <p14:tracePt t="76398" x="8648700" y="4240213"/>
          <p14:tracePt t="77023" x="8648700" y="4232275"/>
          <p14:tracePt t="77046" x="8648700" y="4224338"/>
          <p14:tracePt t="77062" x="8648700" y="4214813"/>
          <p14:tracePt t="77070" x="8658225" y="4206875"/>
          <p14:tracePt t="77086" x="8666163" y="4206875"/>
          <p14:tracePt t="77094" x="8683625" y="4206875"/>
          <p14:tracePt t="77102" x="8683625" y="4197350"/>
          <p14:tracePt t="77166" x="8699500" y="4197350"/>
          <p14:tracePt t="77182" x="8709025" y="4189413"/>
          <p14:tracePt t="77262" x="8716963" y="4189413"/>
          <p14:tracePt t="77270" x="8734425" y="4181475"/>
          <p14:tracePt t="77286" x="8750300" y="4181475"/>
          <p14:tracePt t="77294" x="8767763" y="4171950"/>
          <p14:tracePt t="77310" x="8777288" y="4171950"/>
          <p14:tracePt t="77318" x="8785225" y="4171950"/>
          <p14:tracePt t="77326" x="8793163" y="4171950"/>
          <p14:tracePt t="77334" x="8802688" y="4171950"/>
          <p14:tracePt t="77350" x="8810625" y="4164013"/>
          <p14:tracePt t="77358" x="8818563" y="4164013"/>
          <p14:tracePt t="77366" x="8828088" y="4164013"/>
          <p14:tracePt t="77375" x="8843963" y="4164013"/>
          <p14:tracePt t="77382" x="8878888" y="4156075"/>
          <p14:tracePt t="77398" x="8904288" y="4156075"/>
          <p14:tracePt t="77407" x="8912225" y="4156075"/>
          <p14:tracePt t="77414" x="8929688" y="4156075"/>
          <p14:tracePt t="77422" x="8937625" y="4156075"/>
          <p14:tracePt t="77430" x="8947150" y="4156075"/>
          <p14:tracePt t="77438" x="8955088" y="4156075"/>
          <p14:tracePt t="77455" x="8963025" y="4156075"/>
          <p14:tracePt t="77582" x="8972550" y="4156075"/>
          <p14:tracePt t="77591" x="8980488" y="4156075"/>
          <p14:tracePt t="77726" x="9005888" y="4156075"/>
          <p14:tracePt t="77734" x="9013825" y="4156075"/>
          <p14:tracePt t="77742" x="9031288" y="4156075"/>
          <p14:tracePt t="77750" x="9056688" y="4156075"/>
          <p14:tracePt t="77758" x="9082088" y="4156075"/>
          <p14:tracePt t="77766" x="9117013" y="4156075"/>
          <p14:tracePt t="77774" x="9158288" y="4156075"/>
          <p14:tracePt t="77782" x="9201150" y="4156075"/>
          <p14:tracePt t="77791" x="9277350" y="4156075"/>
          <p14:tracePt t="77798" x="9345613" y="4156075"/>
          <p14:tracePt t="77807" x="9431338" y="4156075"/>
          <p14:tracePt t="77814" x="9515475" y="4156075"/>
          <p14:tracePt t="77822" x="9591675" y="4156075"/>
          <p14:tracePt t="77830" x="9659938" y="4156075"/>
          <p14:tracePt t="77839" x="9720263" y="4156075"/>
          <p14:tracePt t="77846" x="9761538" y="4156075"/>
          <p14:tracePt t="77856" x="9796463" y="4156075"/>
          <p14:tracePt t="77862" x="9812338" y="4156075"/>
          <p14:tracePt t="77872" x="9839325" y="4156075"/>
          <p14:tracePt t="77891" x="9847263" y="4156075"/>
          <p14:tracePt t="77894" x="9864725" y="4156075"/>
          <p14:tracePt t="77942" x="9872663" y="4156075"/>
          <p14:tracePt t="77950" x="9872663" y="4164013"/>
          <p14:tracePt t="77958" x="9890125" y="4171950"/>
          <p14:tracePt t="77966" x="9906000" y="4181475"/>
          <p14:tracePt t="77974" x="9915525" y="4189413"/>
          <p14:tracePt t="77982" x="9940925" y="4197350"/>
          <p14:tracePt t="77991" x="9966325" y="4214813"/>
          <p14:tracePt t="77998" x="9983788" y="4214813"/>
          <p14:tracePt t="78014" x="9991725" y="4214813"/>
          <p14:tracePt t="78022" x="9999663" y="4214813"/>
          <p14:tracePt t="78030" x="10017125" y="4224338"/>
          <p14:tracePt t="78046" x="10025063" y="4224338"/>
          <p14:tracePt t="78054" x="10034588" y="4224338"/>
          <p14:tracePt t="78062" x="10042525" y="4224338"/>
          <p14:tracePt t="78072" x="10067925" y="4224338"/>
          <p14:tracePt t="78078" x="10085388" y="4232275"/>
          <p14:tracePt t="78086" x="10110788" y="4232275"/>
          <p14:tracePt t="78094" x="10153650" y="4232275"/>
          <p14:tracePt t="78102" x="10169525" y="4232275"/>
          <p14:tracePt t="78110" x="10237788" y="4232275"/>
          <p14:tracePt t="78118" x="10298113" y="4232275"/>
          <p14:tracePt t="78126" x="10339388" y="4232275"/>
          <p14:tracePt t="78134" x="10407650" y="4232275"/>
          <p14:tracePt t="78142" x="10483850" y="4232275"/>
          <p14:tracePt t="78150" x="10552113" y="4232275"/>
          <p14:tracePt t="78158" x="10637838" y="4232275"/>
          <p14:tracePt t="78166" x="10721975" y="4232275"/>
          <p14:tracePt t="78174" x="10823575" y="4232275"/>
          <p14:tracePt t="78182" x="10952163" y="4232275"/>
          <p14:tracePt t="78190" x="11053763" y="4232275"/>
          <p14:tracePt t="78198" x="11163300" y="4232275"/>
          <p14:tracePt t="78206" x="11274425" y="4232275"/>
          <p14:tracePt t="78214" x="11401425" y="4232275"/>
          <p14:tracePt t="78223" x="11503025" y="4206875"/>
          <p14:tracePt t="78230" x="11606213" y="4197350"/>
          <p14:tracePt t="78239" x="11707813" y="4171950"/>
          <p14:tracePt t="78246" x="11766550" y="4156075"/>
          <p14:tracePt t="78255" x="11826875" y="4130675"/>
          <p14:tracePt t="78262" x="11860213" y="4121150"/>
          <p14:tracePt t="78271" x="11895138" y="4105275"/>
          <p14:tracePt t="78278" x="11903075" y="4105275"/>
          <p14:tracePt t="78286" x="11911013" y="4095750"/>
          <p14:tracePt t="78302" x="11911013" y="4079875"/>
          <p14:tracePt t="78318" x="11911013" y="4062413"/>
          <p14:tracePt t="78326" x="11911013" y="4027488"/>
          <p14:tracePt t="78334" x="11903075" y="4002088"/>
          <p14:tracePt t="78342" x="11885613" y="3960813"/>
          <p14:tracePt t="78350" x="11852275" y="3917950"/>
          <p14:tracePt t="78358" x="11801475" y="3832225"/>
          <p14:tracePt t="78366" x="11741150" y="3756025"/>
          <p14:tracePt t="78374" x="11674475" y="3679825"/>
          <p14:tracePt t="78382" x="11606213" y="3603625"/>
          <p14:tracePt t="78390" x="11530013" y="3543300"/>
          <p14:tracePt t="78398" x="11426825" y="3502025"/>
          <p14:tracePt t="78406" x="11307763" y="3441700"/>
          <p14:tracePt t="78414" x="11188700" y="3390900"/>
          <p14:tracePt t="78422" x="11044238" y="3355975"/>
          <p14:tracePt t="78430" x="10823575" y="3330575"/>
          <p14:tracePt t="78438" x="10552113" y="3297238"/>
          <p14:tracePt t="78446" x="10245725" y="3246438"/>
          <p14:tracePt t="78456" x="9940925" y="3211513"/>
          <p14:tracePt t="78462" x="9685338" y="3211513"/>
          <p14:tracePt t="78471" x="9447213" y="3211513"/>
          <p14:tracePt t="78478" x="9244013" y="3211513"/>
          <p14:tracePt t="78487" x="9074150" y="3211513"/>
          <p14:tracePt t="78494" x="8894763" y="3211513"/>
          <p14:tracePt t="78502" x="8742363" y="3211513"/>
          <p14:tracePt t="78510" x="8615363" y="3211513"/>
          <p14:tracePt t="78518" x="8504238" y="3211513"/>
          <p14:tracePt t="78526" x="8428038" y="3211513"/>
          <p14:tracePt t="78534" x="8343900" y="3211513"/>
          <p14:tracePt t="78542" x="8301038" y="3211513"/>
          <p14:tracePt t="78550" x="8224838" y="3221038"/>
          <p14:tracePt t="78558" x="8181975" y="3246438"/>
          <p14:tracePt t="78566" x="8088313" y="3289300"/>
          <p14:tracePt t="78574" x="8012113" y="3322638"/>
          <p14:tracePt t="78582" x="7918450" y="3390900"/>
          <p14:tracePt t="78591" x="7824788" y="3459163"/>
          <p14:tracePt t="78598" x="7748588" y="3527425"/>
          <p14:tracePt t="78607" x="7654925" y="3619500"/>
          <p14:tracePt t="78614" x="7578725" y="3697288"/>
          <p14:tracePt t="78623" x="7485063" y="3806825"/>
          <p14:tracePt t="78630" x="7426325" y="3908425"/>
          <p14:tracePt t="78639" x="7366000" y="4019550"/>
          <p14:tracePt t="78646" x="7307263" y="4105275"/>
          <p14:tracePt t="78655" x="7272338" y="4197350"/>
          <p14:tracePt t="78662" x="7264400" y="4300538"/>
          <p14:tracePt t="78671" x="7264400" y="4384675"/>
          <p14:tracePt t="78678" x="7264400" y="4495800"/>
          <p14:tracePt t="78686" x="7281863" y="4597400"/>
          <p14:tracePt t="78694" x="7315200" y="4683125"/>
          <p14:tracePt t="78702" x="7366000" y="4749800"/>
          <p14:tracePt t="78710" x="7416800" y="4802188"/>
          <p14:tracePt t="78718" x="7451725" y="4835525"/>
          <p14:tracePt t="78726" x="7518400" y="4852988"/>
          <p14:tracePt t="78734" x="7570788" y="4852988"/>
          <p14:tracePt t="78742" x="7654925" y="4852988"/>
          <p14:tracePt t="78750" x="7756525" y="4852988"/>
          <p14:tracePt t="78758" x="7867650" y="4852988"/>
          <p14:tracePt t="78766" x="7951788" y="4852988"/>
          <p14:tracePt t="78774" x="8029575" y="4852988"/>
          <p14:tracePt t="78782" x="8062913" y="4835525"/>
          <p14:tracePt t="78790" x="8088313" y="4810125"/>
          <p14:tracePt t="78798" x="8105775" y="4784725"/>
          <p14:tracePt t="78806" x="8113713" y="4741863"/>
          <p14:tracePt t="78814" x="8121650" y="4683125"/>
          <p14:tracePt t="78822" x="8131175" y="4597400"/>
          <p14:tracePt t="78830" x="8156575" y="4495800"/>
          <p14:tracePt t="78839" x="8156575" y="4376738"/>
          <p14:tracePt t="78846" x="8156575" y="4265613"/>
          <p14:tracePt t="78854" x="8156575" y="4156075"/>
          <p14:tracePt t="78862" x="8156575" y="4052888"/>
          <p14:tracePt t="78871" x="8105775" y="3935413"/>
          <p14:tracePt t="78878" x="8070850" y="3832225"/>
          <p14:tracePt t="78891" x="8012113" y="3738563"/>
          <p14:tracePt t="78894" x="7935913" y="3636963"/>
          <p14:tracePt t="78902" x="7867650" y="3568700"/>
          <p14:tracePt t="78910" x="7791450" y="3517900"/>
          <p14:tracePt t="78918" x="7697788" y="3467100"/>
          <p14:tracePt t="78926" x="7612063" y="3424238"/>
          <p14:tracePt t="78934" x="7518400" y="3398838"/>
          <p14:tracePt t="78942" x="7416800" y="3365500"/>
          <p14:tracePt t="78950" x="7332663" y="3355975"/>
          <p14:tracePt t="78958" x="7246938" y="3348038"/>
          <p14:tracePt t="78966" x="7145338" y="3348038"/>
          <p14:tracePt t="78974" x="7034213" y="3348038"/>
          <p14:tracePt t="78982" x="6907213" y="3348038"/>
          <p14:tracePt t="78990" x="6788150" y="3373438"/>
          <p14:tracePt t="78998" x="6686550" y="3408363"/>
          <p14:tracePt t="79006" x="6584950" y="3467100"/>
          <p14:tracePt t="79014" x="6465888" y="3527425"/>
          <p14:tracePt t="79022" x="6372225" y="3603625"/>
          <p14:tracePt t="79030" x="6296025" y="3671888"/>
          <p14:tracePt t="79039" x="6261100" y="3722688"/>
          <p14:tracePt t="79046" x="6235700" y="3781425"/>
          <p14:tracePt t="79055" x="6219825" y="3857625"/>
          <p14:tracePt t="79062" x="6219825" y="3943350"/>
          <p14:tracePt t="79070" x="6210300" y="4027488"/>
          <p14:tracePt t="79078" x="6210300" y="4105275"/>
          <p14:tracePt t="79087" x="6210300" y="4146550"/>
          <p14:tracePt t="79094" x="6210300" y="4206875"/>
          <p14:tracePt t="79102" x="6235700" y="4291013"/>
          <p14:tracePt t="79110" x="6253163" y="4325938"/>
          <p14:tracePt t="79118" x="6303963" y="4376738"/>
          <p14:tracePt t="79126" x="6329363" y="4402138"/>
          <p14:tracePt t="79134" x="6338888" y="4402138"/>
          <p14:tracePt t="79142" x="6354763" y="4419600"/>
          <p14:tracePt t="79150" x="6397625" y="4427538"/>
          <p14:tracePt t="79158" x="6448425" y="4427538"/>
          <p14:tracePt t="79166" x="6516688" y="4435475"/>
          <p14:tracePt t="79174" x="6600825" y="4435475"/>
          <p14:tracePt t="79182" x="6686550" y="4435475"/>
          <p14:tracePt t="79190" x="6797675" y="4435475"/>
          <p14:tracePt t="79198" x="6932613" y="4435475"/>
          <p14:tracePt t="79206" x="7043738" y="4402138"/>
          <p14:tracePt t="79214" x="7145338" y="4351338"/>
          <p14:tracePt t="79222" x="7264400" y="4308475"/>
          <p14:tracePt t="79230" x="7315200" y="4275138"/>
          <p14:tracePt t="79239" x="7391400" y="4240213"/>
          <p14:tracePt t="79246" x="7416800" y="4232275"/>
          <p14:tracePt t="79255" x="7426325" y="4232275"/>
          <p14:tracePt t="79302" x="7434263" y="4232275"/>
          <p14:tracePt t="79310" x="7442200" y="4224338"/>
          <p14:tracePt t="79318" x="7442200" y="4214813"/>
          <p14:tracePt t="79438" x="7442200" y="4206875"/>
          <p14:tracePt t="79446" x="7442200" y="4189413"/>
          <p14:tracePt t="79454" x="7442200" y="4156075"/>
          <p14:tracePt t="79462" x="7442200" y="4130675"/>
          <p14:tracePt t="79471" x="7442200" y="4095750"/>
          <p14:tracePt t="79478" x="7442200" y="4052888"/>
          <p14:tracePt t="79486" x="7442200" y="4019550"/>
          <p14:tracePt t="79494" x="7442200" y="3976688"/>
          <p14:tracePt t="79502" x="7442200" y="3935413"/>
          <p14:tracePt t="79510" x="7442200" y="3900488"/>
          <p14:tracePt t="79518" x="7426325" y="3849688"/>
          <p14:tracePt t="79526" x="7416800" y="3832225"/>
          <p14:tracePt t="79534" x="7400925" y="3798888"/>
          <p14:tracePt t="79542" x="7383463" y="3773488"/>
          <p14:tracePt t="79550" x="7373938" y="3756025"/>
          <p14:tracePt t="79558" x="7348538" y="3730625"/>
          <p14:tracePt t="79566" x="7307263" y="3697288"/>
          <p14:tracePt t="79574" x="7281863" y="3671888"/>
          <p14:tracePt t="79582" x="7229475" y="3619500"/>
          <p14:tracePt t="79590" x="7196138" y="3603625"/>
          <p14:tracePt t="79598" x="7145338" y="3560763"/>
          <p14:tracePt t="79606" x="7026275" y="3502025"/>
          <p14:tracePt t="79614" x="6942138" y="3467100"/>
          <p14:tracePt t="79622" x="6864350" y="3449638"/>
          <p14:tracePt t="79630" x="6813550" y="3416300"/>
          <p14:tracePt t="79638" x="6729413" y="3416300"/>
          <p14:tracePt t="79646" x="6669088" y="3408363"/>
          <p14:tracePt t="79655" x="6610350" y="3408363"/>
          <p14:tracePt t="79662" x="6567488" y="3408363"/>
          <p14:tracePt t="79672" x="6524625" y="3408363"/>
          <p14:tracePt t="79678" x="6491288" y="3408363"/>
          <p14:tracePt t="79687" x="6456363" y="3416300"/>
          <p14:tracePt t="79694" x="6430963" y="3433763"/>
          <p14:tracePt t="79704" x="6423025" y="3441700"/>
          <p14:tracePt t="79710" x="6405563" y="3449638"/>
          <p14:tracePt t="79718" x="6380163" y="3467100"/>
          <p14:tracePt t="79726" x="6372225" y="3492500"/>
          <p14:tracePt t="79734" x="6364288" y="3543300"/>
          <p14:tracePt t="79742" x="6364288" y="3646488"/>
          <p14:tracePt t="79750" x="6364288" y="3748088"/>
          <p14:tracePt t="79758" x="6380163" y="3849688"/>
          <p14:tracePt t="79766" x="6397625" y="3935413"/>
          <p14:tracePt t="79774" x="6448425" y="4027488"/>
          <p14:tracePt t="79782" x="6491288" y="4087813"/>
          <p14:tracePt t="79790" x="6524625" y="4138613"/>
          <p14:tracePt t="79798" x="6592888" y="4206875"/>
          <p14:tracePt t="79806" x="6669088" y="4265613"/>
          <p14:tracePt t="79814" x="6762750" y="4308475"/>
          <p14:tracePt t="79822" x="6864350" y="4351338"/>
          <p14:tracePt t="79830" x="6983413" y="4376738"/>
          <p14:tracePt t="79839" x="7112000" y="4384675"/>
          <p14:tracePt t="79846" x="7256463" y="4410075"/>
          <p14:tracePt t="79855" x="7408863" y="4427538"/>
          <p14:tracePt t="79862" x="7604125" y="4427538"/>
          <p14:tracePt t="79870" x="7807325" y="4427538"/>
          <p14:tracePt t="79878" x="7943850" y="4427538"/>
          <p14:tracePt t="79890" x="8070850" y="4410075"/>
          <p14:tracePt t="79894" x="8164513" y="4384675"/>
          <p14:tracePt t="79903" x="8224838" y="4351338"/>
          <p14:tracePt t="79910" x="8283575" y="4325938"/>
          <p14:tracePt t="79918" x="8308975" y="4300538"/>
          <p14:tracePt t="79926" x="8318500" y="4291013"/>
          <p14:tracePt t="79934" x="8318500" y="4283075"/>
          <p14:tracePt t="79942" x="8318500" y="4265613"/>
          <p14:tracePt t="79950" x="8318500" y="4249738"/>
          <p14:tracePt t="79958" x="8318500" y="4232275"/>
          <p14:tracePt t="79966" x="8318500" y="4197350"/>
          <p14:tracePt t="79974" x="8318500" y="4156075"/>
          <p14:tracePt t="79982" x="8318500" y="4113213"/>
          <p14:tracePt t="79990" x="8318500" y="4052888"/>
          <p14:tracePt t="79998" x="8318500" y="4011613"/>
          <p14:tracePt t="80006" x="8318500" y="3943350"/>
          <p14:tracePt t="80014" x="8318500" y="3892550"/>
          <p14:tracePt t="80022" x="8318500" y="3849688"/>
          <p14:tracePt t="80030" x="8318500" y="3841750"/>
          <p14:tracePt t="80038" x="8318500" y="3806825"/>
          <p14:tracePt t="80046" x="8318500" y="3798888"/>
          <p14:tracePt t="80119" x="8318500" y="3781425"/>
          <p14:tracePt t="80126" x="8334375" y="3773488"/>
          <p14:tracePt t="80134" x="8334375" y="3763963"/>
          <p14:tracePt t="80326" x="8318500" y="3773488"/>
          <p14:tracePt t="80334" x="8301038" y="3773488"/>
          <p14:tracePt t="80342" x="8266113" y="3781425"/>
          <p14:tracePt t="80374" x="8258175" y="3781425"/>
          <p14:tracePt t="80382" x="8250238" y="3781425"/>
          <p14:tracePt t="80390" x="8224838" y="3763963"/>
          <p14:tracePt t="80398" x="8174038" y="3756025"/>
          <p14:tracePt t="80406" x="8070850" y="3722688"/>
          <p14:tracePt t="80414" x="7943850" y="3713163"/>
          <p14:tracePt t="80422" x="7766050" y="3697288"/>
          <p14:tracePt t="80430" x="7570788" y="3654425"/>
          <p14:tracePt t="80438" x="7383463" y="3629025"/>
          <p14:tracePt t="80446" x="7170738" y="3611563"/>
          <p14:tracePt t="80455" x="7026275" y="3594100"/>
          <p14:tracePt t="80462" x="6899275" y="3578225"/>
          <p14:tracePt t="80470" x="6797675" y="3568700"/>
          <p14:tracePt t="80478" x="6737350" y="3560763"/>
          <p14:tracePt t="80487" x="6694488" y="3560763"/>
          <p14:tracePt t="80494" x="6678613" y="3560763"/>
          <p14:tracePt t="80504" x="6669088" y="3560763"/>
          <p14:tracePt t="80510" x="6661150" y="3560763"/>
          <p14:tracePt t="80518" x="6653213" y="3560763"/>
          <p14:tracePt t="80534" x="6643688" y="3560763"/>
          <p14:tracePt t="80558" x="6635750" y="3560763"/>
          <p14:tracePt t="80566" x="6618288" y="3560763"/>
          <p14:tracePt t="80607" x="6610350" y="3560763"/>
          <p14:tracePt t="80622" x="6600825" y="3560763"/>
          <p14:tracePt t="80639" x="6592888" y="3560763"/>
          <p14:tracePt t="80654" x="6592888" y="3568700"/>
          <p14:tracePt t="80662" x="6592888" y="3578225"/>
          <p14:tracePt t="80670" x="6575425" y="3594100"/>
          <p14:tracePt t="80678" x="6575425" y="3611563"/>
          <p14:tracePt t="80687" x="6575425" y="3629025"/>
          <p14:tracePt t="80694" x="6575425" y="3646488"/>
          <p14:tracePt t="80704" x="6575425" y="3671888"/>
          <p14:tracePt t="80710" x="6575425" y="3687763"/>
          <p14:tracePt t="80719" x="6575425" y="3730625"/>
          <p14:tracePt t="80726" x="6575425" y="3781425"/>
          <p14:tracePt t="80735" x="6575425" y="3806825"/>
          <p14:tracePt t="80742" x="6584950" y="3832225"/>
          <p14:tracePt t="80750" x="6592888" y="3857625"/>
          <p14:tracePt t="80766" x="6592888" y="3883025"/>
          <p14:tracePt t="80774" x="6610350" y="3892550"/>
          <p14:tracePt t="80782" x="6618288" y="3900488"/>
          <p14:tracePt t="80790" x="6626225" y="3908425"/>
          <p14:tracePt t="80798" x="6643688" y="3925888"/>
          <p14:tracePt t="80814" x="6653213" y="3925888"/>
          <p14:tracePt t="81134" x="6626225" y="3925888"/>
          <p14:tracePt t="81142" x="6618288" y="3917950"/>
          <p14:tracePt t="81150" x="6610350" y="3908425"/>
          <p14:tracePt t="81158" x="6600825" y="3900488"/>
          <p14:tracePt t="81166" x="6584950" y="3892550"/>
          <p14:tracePt t="81174" x="6567488" y="3875088"/>
          <p14:tracePt t="81182" x="6542088" y="3867150"/>
          <p14:tracePt t="81190" x="6508750" y="3849688"/>
          <p14:tracePt t="81198" x="6491288" y="3832225"/>
          <p14:tracePt t="81206" x="6430963" y="3816350"/>
          <p14:tracePt t="81214" x="6397625" y="3798888"/>
          <p14:tracePt t="81222" x="6346825" y="3781425"/>
          <p14:tracePt t="81230" x="6303963" y="3756025"/>
          <p14:tracePt t="81238" x="6227763" y="3748088"/>
          <p14:tracePt t="81246" x="6159500" y="3748088"/>
          <p14:tracePt t="81254" x="6075363" y="3748088"/>
          <p14:tracePt t="81262" x="5997575" y="3748088"/>
          <p14:tracePt t="81270" x="5930900" y="3748088"/>
          <p14:tracePt t="81278" x="5853113" y="3748088"/>
          <p14:tracePt t="81287" x="5802313" y="3748088"/>
          <p14:tracePt t="81294" x="5751513" y="3748088"/>
          <p14:tracePt t="81303" x="5735638" y="3748088"/>
          <p14:tracePt t="81310" x="5726113" y="3748088"/>
          <p14:tracePt t="81974" x="5718175" y="3748088"/>
          <p14:tracePt t="81982" x="5726113" y="3756025"/>
          <p14:tracePt t="81990" x="5751513" y="3798888"/>
          <p14:tracePt t="81998" x="5786438" y="3832225"/>
          <p14:tracePt t="82006" x="5827713" y="3883025"/>
          <p14:tracePt t="82014" x="5880100" y="3935413"/>
          <p14:tracePt t="82022" x="5946775" y="4002088"/>
          <p14:tracePt t="82030" x="6032500" y="4079875"/>
          <p14:tracePt t="82038" x="6134100" y="4181475"/>
          <p14:tracePt t="82046" x="6253163" y="4257675"/>
          <p14:tracePt t="82055" x="6372225" y="4316413"/>
          <p14:tracePt t="82062" x="6465888" y="4376738"/>
          <p14:tracePt t="82070" x="6584950" y="4427538"/>
          <p14:tracePt t="82078" x="6719888" y="4460875"/>
          <p14:tracePt t="82086" x="6856413" y="4486275"/>
          <p14:tracePt t="82094" x="6967538" y="4495800"/>
          <p14:tracePt t="82103" x="7077075" y="4495800"/>
          <p14:tracePt t="82110" x="7196138" y="4495800"/>
          <p14:tracePt t="82118" x="7264400" y="4495800"/>
          <p14:tracePt t="82126" x="7348538" y="4495800"/>
          <p14:tracePt t="82136" x="7391400" y="4495800"/>
          <p14:tracePt t="82142" x="7426325" y="4495800"/>
          <p14:tracePt t="82152" x="7451725" y="4478338"/>
          <p14:tracePt t="82158" x="7467600" y="4470400"/>
          <p14:tracePt t="82166" x="7477125" y="4452938"/>
          <p14:tracePt t="82174" x="7485063" y="4445000"/>
          <p14:tracePt t="82182" x="7485063" y="4435475"/>
          <p14:tracePt t="82190" x="7485063" y="4427538"/>
          <p14:tracePt t="82198" x="7485063" y="4410075"/>
          <p14:tracePt t="82206" x="7485063" y="4402138"/>
          <p14:tracePt t="82214" x="7485063" y="4394200"/>
          <p14:tracePt t="82222" x="7485063" y="4376738"/>
          <p14:tracePt t="82230" x="7485063" y="4368800"/>
          <p14:tracePt t="82238" x="7485063" y="4351338"/>
          <p14:tracePt t="82246" x="7485063" y="4341813"/>
          <p14:tracePt t="82254" x="7485063" y="4333875"/>
          <p14:tracePt t="82262" x="7485063" y="4316413"/>
          <p14:tracePt t="82270" x="7485063" y="4308475"/>
          <p14:tracePt t="82278" x="7485063" y="4300538"/>
          <p14:tracePt t="82286" x="7485063" y="4291013"/>
          <p14:tracePt t="82294" x="7459663" y="4283075"/>
          <p14:tracePt t="82310" x="7434263" y="4265613"/>
          <p14:tracePt t="82318" x="7408863" y="4265613"/>
          <p14:tracePt t="82326" x="7400925" y="4265613"/>
          <p14:tracePt t="82335" x="7366000" y="4265613"/>
          <p14:tracePt t="82342" x="7340600" y="4257675"/>
          <p14:tracePt t="82351" x="7323138" y="4257675"/>
          <p14:tracePt t="82358" x="7297738" y="4257675"/>
          <p14:tracePt t="82366" x="7281863" y="4257675"/>
          <p14:tracePt t="82374" x="7256463" y="4257675"/>
          <p14:tracePt t="82382" x="7229475" y="4257675"/>
          <p14:tracePt t="82390" x="7221538" y="4257675"/>
          <p14:tracePt t="82398" x="7213600" y="4257675"/>
          <p14:tracePt t="82406" x="7196138" y="4257675"/>
          <p14:tracePt t="82414" x="7170738" y="4283075"/>
          <p14:tracePt t="82422" x="7137400" y="4316413"/>
          <p14:tracePt t="82430" x="7112000" y="4341813"/>
          <p14:tracePt t="82438" x="7043738" y="4394200"/>
          <p14:tracePt t="82446" x="6975475" y="4452938"/>
          <p14:tracePt t="82454" x="6924675" y="4503738"/>
          <p14:tracePt t="82462" x="6864350" y="4554538"/>
          <p14:tracePt t="82470" x="6754813" y="4640263"/>
          <p14:tracePt t="82478" x="6686550" y="4691063"/>
          <p14:tracePt t="82487" x="6610350" y="4759325"/>
          <p14:tracePt t="82494" x="6534150" y="4827588"/>
          <p14:tracePt t="82503" x="6483350" y="4868863"/>
          <p14:tracePt t="82510" x="6430963" y="4911725"/>
          <p14:tracePt t="82519" x="6380163" y="4954588"/>
          <p14:tracePt t="82526" x="6354763" y="4979988"/>
          <p14:tracePt t="82534" x="6321425" y="5005388"/>
          <p14:tracePt t="82542" x="6303963" y="5022850"/>
          <p14:tracePt t="82551" x="6270625" y="5048250"/>
          <p14:tracePt t="82558" x="6253163" y="5064125"/>
          <p14:tracePt t="82566" x="6219825" y="5081588"/>
          <p14:tracePt t="82582" x="6210300" y="5091113"/>
          <p14:tracePt t="82590" x="6202363" y="5099050"/>
          <p14:tracePt t="82606" x="6194425" y="5099050"/>
          <p14:tracePt t="82783" x="6210300" y="5106988"/>
          <p14:tracePt t="82790" x="6253163" y="5106988"/>
          <p14:tracePt t="82799" x="6270625" y="5116513"/>
          <p14:tracePt t="82806" x="6286500" y="5124450"/>
          <p14:tracePt t="82814" x="6303963" y="5124450"/>
          <p14:tracePt t="82822" x="6321425" y="5124450"/>
          <p14:tracePt t="82830" x="6346825" y="5132388"/>
          <p14:tracePt t="82838" x="6364288" y="5132388"/>
          <p14:tracePt t="82846" x="6380163" y="5132388"/>
          <p14:tracePt t="82854" x="6405563" y="5141913"/>
          <p14:tracePt t="82862" x="6440488" y="5141913"/>
          <p14:tracePt t="82870" x="6465888" y="5141913"/>
          <p14:tracePt t="82878" x="6491288" y="5141913"/>
          <p14:tracePt t="82886" x="6534150" y="5141913"/>
          <p14:tracePt t="82904" x="6600825" y="5167313"/>
          <p14:tracePt t="82910" x="6626225" y="5167313"/>
          <p14:tracePt t="82919" x="6643688" y="5167313"/>
          <p14:tracePt t="82926" x="6661150" y="5167313"/>
          <p14:tracePt t="82935" x="6678613" y="5175250"/>
          <p14:tracePt t="82942" x="6694488" y="5175250"/>
          <p14:tracePt t="82951" x="6719888" y="5175250"/>
          <p14:tracePt t="82958" x="6737350" y="5175250"/>
          <p14:tracePt t="82967" x="6770688" y="5183188"/>
          <p14:tracePt t="82974" x="6788150" y="5183188"/>
          <p14:tracePt t="82983" x="6805613" y="5183188"/>
          <p14:tracePt t="82990" x="6831013" y="5183188"/>
          <p14:tracePt t="82998" x="6838950" y="5183188"/>
          <p14:tracePt t="83006" x="6864350" y="5183188"/>
          <p14:tracePt t="83014" x="6873875" y="5183188"/>
          <p14:tracePt t="83022" x="6881813" y="5183188"/>
          <p14:tracePt t="83030" x="6899275" y="5200650"/>
          <p14:tracePt t="83038" x="6907213" y="5200650"/>
          <p14:tracePt t="83046" x="6932613" y="5208588"/>
          <p14:tracePt t="83054" x="6958013" y="5208588"/>
          <p14:tracePt t="83062" x="7000875" y="5208588"/>
          <p14:tracePt t="83070" x="7043738" y="5208588"/>
          <p14:tracePt t="83078" x="7102475" y="5208588"/>
          <p14:tracePt t="83086" x="7162800" y="5208588"/>
          <p14:tracePt t="83094" x="7204075" y="5208588"/>
          <p14:tracePt t="83102" x="7246938" y="5208588"/>
          <p14:tracePt t="83110" x="7272338" y="5208588"/>
          <p14:tracePt t="83118" x="7297738" y="5208588"/>
          <p14:tracePt t="83126" x="7323138" y="5208588"/>
          <p14:tracePt t="83135" x="7366000" y="5208588"/>
          <p14:tracePt t="83142" x="7373938" y="5208588"/>
          <p14:tracePt t="83150" x="7383463" y="5208588"/>
          <p14:tracePt t="83158" x="7408863" y="5208588"/>
          <p14:tracePt t="83174" x="7416800" y="5208588"/>
          <p14:tracePt t="83214" x="7434263" y="5208588"/>
          <p14:tracePt t="83222" x="7442200" y="5200650"/>
          <p14:tracePt t="83230" x="7451725" y="5192713"/>
          <p14:tracePt t="83238" x="7485063" y="5175250"/>
          <p14:tracePt t="83246" x="7510463" y="5167313"/>
          <p14:tracePt t="83254" x="7535863" y="5157788"/>
          <p14:tracePt t="83262" x="7553325" y="5149850"/>
          <p14:tracePt t="83270" x="7578725" y="5132388"/>
          <p14:tracePt t="83278" x="7596188" y="5132388"/>
          <p14:tracePt t="83286" x="7612063" y="5124450"/>
          <p14:tracePt t="83294" x="7621588" y="5124450"/>
          <p14:tracePt t="83302" x="7646988" y="5116513"/>
          <p14:tracePt t="83326" x="7654925" y="5116513"/>
          <p14:tracePt t="83342" x="7672388" y="5099050"/>
          <p14:tracePt t="83374" x="7680325" y="5099050"/>
          <p14:tracePt t="83382" x="7688263" y="5099050"/>
          <p14:tracePt t="83390" x="7705725" y="5099050"/>
          <p14:tracePt t="83399" x="7731125" y="5099050"/>
          <p14:tracePt t="83406" x="7740650" y="5099050"/>
          <p14:tracePt t="83414" x="7748588" y="5099050"/>
          <p14:tracePt t="83422" x="7766050" y="5099050"/>
          <p14:tracePt t="83446" x="7773988" y="5099050"/>
          <p14:tracePt t="83478" x="7781925" y="5099050"/>
          <p14:tracePt t="83486" x="7791450" y="5099050"/>
          <p14:tracePt t="83494" x="7816850" y="5091113"/>
          <p14:tracePt t="83502" x="7832725" y="5091113"/>
          <p14:tracePt t="83583" x="7842250" y="5099050"/>
          <p14:tracePt t="83590" x="7850188" y="5099050"/>
          <p14:tracePt t="83670" x="7850188" y="5106988"/>
          <p14:tracePt t="83678" x="7859713" y="5106988"/>
          <p14:tracePt t="83686" x="7867650" y="5106988"/>
          <p14:tracePt t="83694" x="7875588" y="5106988"/>
          <p14:tracePt t="83702" x="7900988" y="5106988"/>
          <p14:tracePt t="83710" x="7918450" y="5106988"/>
          <p14:tracePt t="83718" x="7935913" y="5106988"/>
          <p14:tracePt t="83726" x="7969250" y="5106988"/>
          <p14:tracePt t="83734" x="8004175" y="5081588"/>
          <p14:tracePt t="83742" x="8029575" y="5073650"/>
          <p14:tracePt t="83751" x="8062913" y="5056188"/>
          <p14:tracePt t="83758" x="8080375" y="5038725"/>
          <p14:tracePt t="83767" x="8105775" y="5022850"/>
          <p14:tracePt t="83774" x="8121650" y="5005388"/>
          <p14:tracePt t="83790" x="8139113" y="4997450"/>
          <p14:tracePt t="83814" x="8156575" y="4987925"/>
          <p14:tracePt t="84095" x="8147050" y="4987925"/>
          <p14:tracePt t="84142" x="8139113" y="4987925"/>
          <p14:tracePt t="84446" x="8121650" y="4987925"/>
          <p14:tracePt t="84990" x="8113713" y="4987925"/>
          <p14:tracePt t="85006" x="8088313" y="4987925"/>
          <p14:tracePt t="85014" x="8080375" y="4987925"/>
          <p14:tracePt t="85022" x="8045450" y="4987925"/>
          <p14:tracePt t="85030" x="8012113" y="4987925"/>
          <p14:tracePt t="85038" x="7994650" y="4987925"/>
          <p14:tracePt t="85046" x="7961313" y="4987925"/>
          <p14:tracePt t="85286" x="7969250" y="4987925"/>
          <p14:tracePt t="85310" x="7986713" y="4987925"/>
          <p14:tracePt t="85334" x="7994650" y="4987925"/>
          <p14:tracePt t="85342" x="8004175" y="4987925"/>
          <p14:tracePt t="85350" x="8020050" y="4987925"/>
          <p14:tracePt t="85367" x="8037513" y="4972050"/>
          <p14:tracePt t="85374" x="8045450" y="4972050"/>
          <p14:tracePt t="85390" x="8054975" y="4962525"/>
          <p14:tracePt t="85582" x="8062913" y="4962525"/>
          <p14:tracePt t="86214" x="8062913" y="4954588"/>
          <p14:tracePt t="86247" x="8062913" y="4946650"/>
          <p14:tracePt t="86302" x="8062913" y="4937125"/>
          <p14:tracePt t="86470" x="8062913" y="4929188"/>
          <p14:tracePt t="86502" x="8062913" y="4919663"/>
          <p14:tracePt t="86510" x="8070850" y="4911725"/>
          <p14:tracePt t="86526" x="8070850" y="4894263"/>
          <p14:tracePt t="86550" x="8080375" y="4894263"/>
          <p14:tracePt t="86558" x="8088313" y="4886325"/>
          <p14:tracePt t="86614" x="8096250" y="4878388"/>
          <p14:tracePt t="86630" x="8096250" y="4868863"/>
          <p14:tracePt t="86638" x="8105775" y="4843463"/>
          <p14:tracePt t="86646" x="8121650" y="4843463"/>
          <p14:tracePt t="86654" x="8121650" y="4835525"/>
          <p14:tracePt t="86662" x="8131175" y="4827588"/>
          <p14:tracePt t="86670" x="8139113" y="4818063"/>
          <p14:tracePt t="86678" x="8156575" y="4810125"/>
          <p14:tracePt t="86686" x="8156575" y="4802188"/>
          <p14:tracePt t="86702" x="8174038" y="4792663"/>
          <p14:tracePt t="86710" x="8181975" y="4792663"/>
          <p14:tracePt t="86718" x="8189913" y="4784725"/>
          <p14:tracePt t="86726" x="8199438" y="4775200"/>
          <p14:tracePt t="86742" x="8215313" y="4767263"/>
          <p14:tracePt t="86750" x="8224838" y="4759325"/>
          <p14:tracePt t="86758" x="8232775" y="4759325"/>
          <p14:tracePt t="86766" x="8250238" y="4741863"/>
          <p14:tracePt t="86774" x="8258175" y="4741863"/>
          <p14:tracePt t="86782" x="8283575" y="4733925"/>
          <p14:tracePt t="86790" x="8301038" y="4716463"/>
          <p14:tracePt t="86798" x="8318500" y="4699000"/>
          <p14:tracePt t="86806" x="8334375" y="4699000"/>
          <p14:tracePt t="86815" x="8369300" y="4691063"/>
          <p14:tracePt t="86822" x="8377238" y="4673600"/>
          <p14:tracePt t="86830" x="8402638" y="4665663"/>
          <p14:tracePt t="86838" x="8420100" y="4648200"/>
          <p14:tracePt t="86847" x="8435975" y="4648200"/>
          <p14:tracePt t="86854" x="8453438" y="4630738"/>
          <p14:tracePt t="86863" x="8470900" y="4630738"/>
          <p14:tracePt t="86870" x="8488363" y="4622800"/>
          <p14:tracePt t="86882" x="8504238" y="4622800"/>
          <p14:tracePt t="86886" x="8521700" y="4614863"/>
          <p14:tracePt t="86894" x="8547100" y="4597400"/>
          <p14:tracePt t="86902" x="8564563" y="4589463"/>
          <p14:tracePt t="86910" x="8580438" y="4579938"/>
          <p14:tracePt t="86918" x="8605838" y="4572000"/>
          <p14:tracePt t="86926" x="8632825" y="4572000"/>
          <p14:tracePt t="86934" x="8658225" y="4546600"/>
          <p14:tracePt t="86942" x="8674100" y="4546600"/>
          <p14:tracePt t="86950" x="8683625" y="4546600"/>
          <p14:tracePt t="86958" x="8709025" y="4538663"/>
          <p14:tracePt t="86966" x="8716963" y="4521200"/>
          <p14:tracePt t="86974" x="8742363" y="4521200"/>
          <p14:tracePt t="86982" x="8750300" y="4513263"/>
          <p14:tracePt t="87000" x="8767763" y="4513263"/>
          <p14:tracePt t="87006" x="8777288" y="4503738"/>
          <p14:tracePt t="87126" x="8767763" y="4495800"/>
          <p14:tracePt t="87134" x="8759825" y="4486275"/>
          <p14:tracePt t="87142" x="8750300" y="4486275"/>
          <p14:tracePt t="87150" x="8734425" y="4478338"/>
          <p14:tracePt t="87158" x="8699500" y="4470400"/>
          <p14:tracePt t="87166" x="8674100" y="4452938"/>
          <p14:tracePt t="87174" x="8658225" y="4435475"/>
          <p14:tracePt t="87182" x="8605838" y="4427538"/>
          <p14:tracePt t="87190" x="8572500" y="4402138"/>
          <p14:tracePt t="87200" x="8539163" y="4394200"/>
          <p14:tracePt t="87206" x="8529638" y="4394200"/>
          <p14:tracePt t="87216" x="8504238" y="4384675"/>
          <p14:tracePt t="87222" x="8488363" y="4368800"/>
          <p14:tracePt t="87231" x="8470900" y="4359275"/>
          <p14:tracePt t="87250" x="8462963" y="4351338"/>
          <p14:tracePt t="87254" x="8453438" y="4351338"/>
          <p14:tracePt t="87264" x="8435975" y="4351338"/>
          <p14:tracePt t="87270" x="8428038" y="4351338"/>
          <p14:tracePt t="87286" x="8420100" y="4351338"/>
          <p14:tracePt t="87302" x="8410575" y="4333875"/>
          <p14:tracePt t="87310" x="8402638" y="4333875"/>
          <p14:tracePt t="87318" x="8394700" y="4325938"/>
          <p14:tracePt t="87334" x="8377238" y="4325938"/>
          <p14:tracePt t="87342" x="8369300" y="4325938"/>
          <p14:tracePt t="87366" x="8369300" y="4316413"/>
          <p14:tracePt t="87639" x="8359775" y="4308475"/>
          <p14:tracePt t="87662" x="8359775" y="4300538"/>
          <p14:tracePt t="87694" x="8359775" y="4291013"/>
          <p14:tracePt t="87710" x="8359775" y="4283075"/>
          <p14:tracePt t="87734" x="8385175" y="4283075"/>
          <p14:tracePt t="87742" x="8402638" y="4275138"/>
          <p14:tracePt t="87750" x="8410575" y="4275138"/>
          <p14:tracePt t="87758" x="8435975" y="4265613"/>
          <p14:tracePt t="87766" x="8453438" y="4257675"/>
          <p14:tracePt t="87774" x="8496300" y="4249738"/>
          <p14:tracePt t="87782" x="8513763" y="4249738"/>
          <p14:tracePt t="87790" x="8547100" y="4232275"/>
          <p14:tracePt t="87798" x="8580438" y="4224338"/>
          <p14:tracePt t="87806" x="8632825" y="4214813"/>
          <p14:tracePt t="87815" x="8666163" y="4206875"/>
          <p14:tracePt t="87822" x="8734425" y="4206875"/>
          <p14:tracePt t="87831" x="8793163" y="4189413"/>
          <p14:tracePt t="87838" x="8843963" y="4171950"/>
          <p14:tracePt t="87846" x="8894763" y="4171950"/>
          <p14:tracePt t="87854" x="8947150" y="4164013"/>
          <p14:tracePt t="87864" x="8980488" y="4164013"/>
          <p14:tracePt t="87870" x="8988425" y="4156075"/>
          <p14:tracePt t="87966" x="8997950" y="4156075"/>
          <p14:tracePt t="87974" x="8997950" y="4164013"/>
          <p14:tracePt t="87990" x="8997950" y="4171950"/>
          <p14:tracePt t="87998" x="8988425" y="4181475"/>
          <p14:tracePt t="88014" x="8980488" y="4181475"/>
          <p14:tracePt t="88022" x="8972550" y="4189413"/>
          <p14:tracePt t="88031" x="8963025" y="4206875"/>
          <p14:tracePt t="88038" x="8937625" y="4224338"/>
          <p14:tracePt t="88047" x="8912225" y="4224338"/>
          <p14:tracePt t="88054" x="8869363" y="4257675"/>
          <p14:tracePt t="88064" x="8836025" y="4265613"/>
          <p14:tracePt t="88070" x="8802688" y="4283075"/>
          <p14:tracePt t="88079" x="8759825" y="4300538"/>
          <p14:tracePt t="88086" x="8716963" y="4308475"/>
          <p14:tracePt t="88094" x="8691563" y="4316413"/>
          <p14:tracePt t="88102" x="8683625" y="4333875"/>
          <p14:tracePt t="88110" x="8658225" y="4333875"/>
          <p14:tracePt t="88118" x="8648700" y="4333875"/>
          <p14:tracePt t="88126" x="8640763" y="4333875"/>
          <p14:tracePt t="88134" x="8623300" y="4333875"/>
          <p14:tracePt t="88148" x="8605838" y="4341813"/>
          <p14:tracePt t="88150" x="8597900" y="4341813"/>
          <p14:tracePt t="88158" x="8572500" y="4351338"/>
          <p14:tracePt t="88174" x="8555038" y="4351338"/>
          <p14:tracePt t="88750" x="8572500" y="4351338"/>
          <p14:tracePt t="88814" x="8580438" y="4359275"/>
          <p14:tracePt t="88822" x="8589963" y="4359275"/>
          <p14:tracePt t="89118" x="8589963" y="4368800"/>
          <p14:tracePt t="89326" x="8605838" y="4368800"/>
          <p14:tracePt t="89334" x="8648700" y="4376738"/>
          <p14:tracePt t="89342" x="8724900" y="4384675"/>
          <p14:tracePt t="89350" x="8836025" y="4410075"/>
          <p14:tracePt t="89358" x="8963025" y="4419600"/>
          <p14:tracePt t="89366" x="9124950" y="4435475"/>
          <p14:tracePt t="89374" x="9294813" y="4445000"/>
          <p14:tracePt t="89382" x="9498013" y="4445000"/>
          <p14:tracePt t="89390" x="9702800" y="4445000"/>
          <p14:tracePt t="89398" x="9906000" y="4445000"/>
          <p14:tracePt t="89406" x="10085388" y="4445000"/>
          <p14:tracePt t="89414" x="10255250" y="4445000"/>
          <p14:tracePt t="89422" x="10415588" y="4445000"/>
          <p14:tracePt t="89430" x="10544175" y="4445000"/>
          <p14:tracePt t="89438" x="10671175" y="4445000"/>
          <p14:tracePt t="89446" x="10772775" y="4419600"/>
          <p14:tracePt t="89454" x="10858500" y="4410075"/>
          <p14:tracePt t="89463" x="10917238" y="4394200"/>
          <p14:tracePt t="89470" x="10977563" y="4368800"/>
          <p14:tracePt t="89479" x="11010900" y="4359275"/>
          <p14:tracePt t="89486" x="11018838" y="4359275"/>
          <p14:tracePt t="89495" x="11028363" y="4359275"/>
          <p14:tracePt t="89502" x="11036300" y="4359275"/>
          <p14:tracePt t="89510" x="11044238" y="4359275"/>
          <p14:tracePt t="89518" x="11061700" y="4359275"/>
          <p14:tracePt t="89526" x="11071225" y="4359275"/>
          <p14:tracePt t="89534" x="11096625" y="4359275"/>
          <p14:tracePt t="89542" x="11122025" y="4359275"/>
          <p14:tracePt t="89550" x="11163300" y="4351338"/>
          <p14:tracePt t="89558" x="11206163" y="4341813"/>
          <p14:tracePt t="89566" x="11282363" y="4341813"/>
          <p14:tracePt t="89574" x="11325225" y="4325938"/>
          <p14:tracePt t="89582" x="11393488" y="4308475"/>
          <p14:tracePt t="89590" x="11461750" y="4283075"/>
          <p14:tracePt t="89598" x="11512550" y="4265613"/>
          <p14:tracePt t="89606" x="11555413" y="4257675"/>
          <p14:tracePt t="89614" x="11580813" y="4249738"/>
          <p14:tracePt t="89622" x="11596688" y="4249738"/>
          <p14:tracePt t="89630" x="11614150" y="4240213"/>
          <p14:tracePt t="89694" x="11622088" y="4232275"/>
          <p14:tracePt t="89702" x="11631613" y="4224338"/>
          <p14:tracePt t="89718" x="11647488" y="4224338"/>
          <p14:tracePt t="89726" x="11657013" y="4214813"/>
          <p14:tracePt t="89734" x="11682413" y="4197350"/>
          <p14:tracePt t="89742" x="11690350" y="4189413"/>
          <p14:tracePt t="89750" x="11741150" y="4156075"/>
          <p14:tracePt t="89758" x="11776075" y="4138613"/>
          <p14:tracePt t="89766" x="11852275" y="4113213"/>
          <p14:tracePt t="89774" x="11920538" y="4095750"/>
          <p14:tracePt t="89782" x="12039600" y="4062413"/>
          <p14:tracePt t="89790" x="12141200" y="4027488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79612D-B9B0-4CD2-A3F7-53DA87E10052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6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Histogram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D8A91-5CC4-4418-8E67-01957339F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9497"/>
            <a:ext cx="1504949" cy="9423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926E38-1454-414F-9B61-A84FD183444E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6B3E4FC-77FB-4068-9F2E-AED50644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165" y="0"/>
            <a:ext cx="1504949" cy="942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0C4B1-5F21-4AC9-9FDD-43AFB4C33CC5}"/>
              </a:ext>
            </a:extLst>
          </p:cNvPr>
          <p:cNvSpPr txBox="1"/>
          <p:nvPr/>
        </p:nvSpPr>
        <p:spPr>
          <a:xfrm>
            <a:off x="499754" y="4502477"/>
            <a:ext cx="115354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Importance of a Histogram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Creating a histogram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provides a visual representation of data distribution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Histograms can display a large amount of data and the frequency. The function will calculate and return a frequency distribution. We can use it to get the frequency of values in a dataset.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5A029-A288-4237-A558-6C2FB124089C}"/>
              </a:ext>
            </a:extLst>
          </p:cNvPr>
          <p:cNvSpPr txBox="1"/>
          <p:nvPr/>
        </p:nvSpPr>
        <p:spPr>
          <a:xfrm>
            <a:off x="499754" y="970568"/>
            <a:ext cx="1153549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latin typeface="Aparajita" panose="02020603050405020304" pitchFamily="18" charset="0"/>
                <a:cs typeface="Aparajita" panose="02020603050405020304" pitchFamily="18" charset="0"/>
              </a:rPr>
              <a:t>Histogram</a:t>
            </a:r>
            <a:br>
              <a:rPr lang="en-IN" sz="4400" b="1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1800" b="1" dirty="0">
                <a:latin typeface="Aparajita" panose="02020603050405020304" pitchFamily="18" charset="0"/>
                <a:cs typeface="Aparajita" panose="02020603050405020304" pitchFamily="18" charset="0"/>
              </a:rPr>
              <a:t>                   </a:t>
            </a:r>
            <a:r>
              <a:rPr lang="en-US" sz="1800" b="0" i="0" dirty="0">
                <a:effectLst/>
                <a:latin typeface="SourceSansPro"/>
              </a:rPr>
              <a:t>A histogram is a graphical representation that organizes a group of data points into user-specified ranges. Similar in appearance to a </a:t>
            </a:r>
            <a:r>
              <a:rPr lang="en-US" dirty="0">
                <a:latin typeface="SourceSansPro"/>
              </a:rPr>
              <a:t>bar graph</a:t>
            </a:r>
            <a:r>
              <a:rPr lang="en-US" sz="1800" b="0" i="0" dirty="0">
                <a:effectLst/>
                <a:latin typeface="SourceSansPro"/>
              </a:rPr>
              <a:t>, the histogram condenses a data series into an easily interpreted visual by taking many data points and grouping them into logical ranges or bins.</a:t>
            </a:r>
            <a:br>
              <a:rPr lang="en-US" sz="1800" b="0" i="0" dirty="0">
                <a:solidFill>
                  <a:srgbClr val="111111"/>
                </a:solidFill>
                <a:effectLst/>
                <a:latin typeface="SourceSansPro"/>
              </a:rPr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6F8E1-AA97-410D-A7D8-50C25EBC4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55" y="2836527"/>
            <a:ext cx="9767652" cy="14717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8956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90776">
        <p15:prstTrans prst="drape"/>
      </p:transition>
    </mc:Choice>
    <mc:Fallback xmlns="">
      <p:transition spd="slow" advTm="907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  <p:extLst>
    <p:ext uri="{3A86A75C-4F4B-4683-9AE1-C65F6400EC91}">
      <p14:laserTraceLst xmlns:p14="http://schemas.microsoft.com/office/powerpoint/2010/main">
        <p14:tracePtLst>
          <p14:tracePt t="72" x="11028363" y="3976688"/>
          <p14:tracePt t="79" x="10729913" y="4011613"/>
          <p14:tracePt t="86" x="10382250" y="4011613"/>
          <p14:tracePt t="94" x="9974263" y="4011613"/>
          <p14:tracePt t="102" x="9575800" y="4011613"/>
          <p14:tracePt t="111" x="9251950" y="4011613"/>
          <p14:tracePt t="118" x="8997950" y="4011613"/>
          <p14:tracePt t="127" x="8734425" y="4011613"/>
          <p14:tracePt t="134" x="8555038" y="4011613"/>
          <p14:tracePt t="142" x="8385175" y="4011613"/>
          <p14:tracePt t="150" x="8232775" y="4011613"/>
          <p14:tracePt t="159" x="8105775" y="4011613"/>
          <p14:tracePt t="166" x="7977188" y="4011613"/>
          <p14:tracePt t="174" x="7859713" y="4037013"/>
          <p14:tracePt t="182" x="7773988" y="4044950"/>
          <p14:tracePt t="191" x="7688263" y="4044950"/>
          <p14:tracePt t="198" x="7612063" y="4052888"/>
          <p14:tracePt t="207" x="7545388" y="4052888"/>
          <p14:tracePt t="214" x="7493000" y="4062413"/>
          <p14:tracePt t="223" x="7442200" y="4062413"/>
          <p14:tracePt t="231" x="7391400" y="4079875"/>
          <p14:tracePt t="238" x="7348538" y="4087813"/>
          <p14:tracePt t="246" x="7289800" y="4087813"/>
          <p14:tracePt t="254" x="7229475" y="4087813"/>
          <p14:tracePt t="262" x="7204075" y="4087813"/>
          <p14:tracePt t="270" x="7162800" y="4105275"/>
          <p14:tracePt t="278" x="7137400" y="4105275"/>
          <p14:tracePt t="286" x="7102475" y="4105275"/>
          <p14:tracePt t="294" x="7069138" y="4105275"/>
          <p14:tracePt t="302" x="7051675" y="4105275"/>
          <p14:tracePt t="310" x="7026275" y="4105275"/>
          <p14:tracePt t="318" x="7008813" y="4105275"/>
          <p14:tracePt t="326" x="6983413" y="4105275"/>
          <p14:tracePt t="334" x="6950075" y="4121150"/>
          <p14:tracePt t="342" x="6942138" y="4121150"/>
          <p14:tracePt t="350" x="6907213" y="4130675"/>
          <p14:tracePt t="358" x="6864350" y="4130675"/>
          <p14:tracePt t="366" x="6805613" y="4146550"/>
          <p14:tracePt t="375" x="6745288" y="4156075"/>
          <p14:tracePt t="382" x="6661150" y="4156075"/>
          <p14:tracePt t="391" x="6542088" y="4171950"/>
          <p14:tracePt t="398" x="6473825" y="4189413"/>
          <p14:tracePt t="407" x="6423025" y="4206875"/>
          <p14:tracePt t="414" x="6389688" y="4224338"/>
          <p14:tracePt t="423" x="6329363" y="4240213"/>
          <p14:tracePt t="430" x="6296025" y="4240213"/>
          <p14:tracePt t="439" x="6245225" y="4275138"/>
          <p14:tracePt t="446" x="6227763" y="4275138"/>
          <p14:tracePt t="454" x="6167438" y="4275138"/>
          <p14:tracePt t="462" x="6100763" y="4291013"/>
          <p14:tracePt t="470" x="5997575" y="4291013"/>
          <p14:tracePt t="478" x="5895975" y="4300538"/>
          <p14:tracePt t="486" x="5768975" y="4341813"/>
          <p14:tracePt t="494" x="5641975" y="4351338"/>
          <p14:tracePt t="502" x="5497513" y="4359275"/>
          <p14:tracePt t="510" x="5411788" y="4384675"/>
          <p14:tracePt t="518" x="5386388" y="4384675"/>
          <p14:tracePt t="550" x="5378450" y="4384675"/>
          <p14:tracePt t="566" x="5353050" y="4384675"/>
          <p14:tracePt t="574" x="5318125" y="4384675"/>
          <p14:tracePt t="582" x="5267325" y="4368800"/>
          <p14:tracePt t="591" x="5208588" y="4325938"/>
          <p14:tracePt t="598" x="5132388" y="4265613"/>
          <p14:tracePt t="607" x="5064125" y="4214813"/>
          <p14:tracePt t="614" x="4995863" y="4146550"/>
          <p14:tracePt t="623" x="4902200" y="4052888"/>
          <p14:tracePt t="630" x="4826000" y="3976688"/>
          <p14:tracePt t="639" x="4740275" y="3883025"/>
          <p14:tracePt t="646" x="4638675" y="3773488"/>
          <p14:tracePt t="654" x="4537075" y="3654425"/>
          <p14:tracePt t="662" x="4443413" y="3560763"/>
          <p14:tracePt t="670" x="4367213" y="3475038"/>
          <p14:tracePt t="678" x="4298950" y="3408363"/>
          <p14:tracePt t="686" x="4230688" y="3348038"/>
          <p14:tracePt t="694" x="4179888" y="3289300"/>
          <p14:tracePt t="702" x="4111625" y="3246438"/>
          <p14:tracePt t="710" x="4060825" y="3195638"/>
          <p14:tracePt t="718" x="3976688" y="3144838"/>
          <p14:tracePt t="726" x="3908425" y="3109913"/>
          <p14:tracePt t="734" x="3848100" y="3076575"/>
          <p14:tracePt t="743" x="3756025" y="3033713"/>
          <p14:tracePt t="750" x="3695700" y="3016250"/>
          <p14:tracePt t="758" x="3602038" y="2982913"/>
          <p14:tracePt t="766" x="3543300" y="2957513"/>
          <p14:tracePt t="774" x="3482975" y="2940050"/>
          <p14:tracePt t="782" x="3406775" y="2932113"/>
          <p14:tracePt t="791" x="3338513" y="2914650"/>
          <p14:tracePt t="798" x="3297238" y="2914650"/>
          <p14:tracePt t="807" x="3236913" y="2914650"/>
          <p14:tracePt t="814" x="3194050" y="2914650"/>
          <p14:tracePt t="823" x="3127375" y="2940050"/>
          <p14:tracePt t="830" x="3100388" y="2965450"/>
          <p14:tracePt t="839" x="3092450" y="3008313"/>
          <p14:tracePt t="846" x="3092450" y="3067050"/>
          <p14:tracePt t="855" x="3092450" y="3144838"/>
          <p14:tracePt t="862" x="3135313" y="3246438"/>
          <p14:tracePt t="870" x="3236913" y="3382963"/>
          <p14:tracePt t="878" x="3381375" y="3543300"/>
          <p14:tracePt t="886" x="3619500" y="3713163"/>
          <p14:tracePt t="894" x="3951288" y="3900488"/>
          <p14:tracePt t="909" x="4291013" y="4070350"/>
          <p14:tracePt t="911" x="4689475" y="4181475"/>
          <p14:tracePt t="918" x="5140325" y="4257675"/>
          <p14:tracePt t="926" x="5548313" y="4283075"/>
          <p14:tracePt t="934" x="5981700" y="4283075"/>
          <p14:tracePt t="942" x="6372225" y="4214813"/>
          <p14:tracePt t="950" x="6678613" y="4070350"/>
          <p14:tracePt t="958" x="6983413" y="3908425"/>
          <p14:tracePt t="966" x="7196138" y="3763963"/>
          <p14:tracePt t="975" x="7315200" y="3611563"/>
          <p14:tracePt t="982" x="7408863" y="3424238"/>
          <p14:tracePt t="990" x="7442200" y="3289300"/>
          <p14:tracePt t="998" x="7442200" y="3152775"/>
          <p14:tracePt t="1007" x="7442200" y="3025775"/>
          <p14:tracePt t="1014" x="7442200" y="2881313"/>
          <p14:tracePt t="1023" x="7408863" y="2719388"/>
          <p14:tracePt t="1030" x="7348538" y="2566988"/>
          <p14:tracePt t="1038" x="7256463" y="2379663"/>
          <p14:tracePt t="1046" x="7145338" y="2200275"/>
          <p14:tracePt t="1056" x="7000875" y="1997075"/>
          <p14:tracePt t="1062" x="6899275" y="1870075"/>
          <p14:tracePt t="1070" x="6805613" y="1766888"/>
          <p14:tracePt t="1078" x="6704013" y="1657350"/>
          <p14:tracePt t="1086" x="6600825" y="1563688"/>
          <p14:tracePt t="1094" x="6499225" y="1477963"/>
          <p14:tracePt t="1102" x="6380163" y="1393825"/>
          <p14:tracePt t="1110" x="6227763" y="1317625"/>
          <p14:tracePt t="1118" x="6057900" y="1282700"/>
          <p14:tracePt t="1126" x="5913438" y="1249363"/>
          <p14:tracePt t="1134" x="5743575" y="1189038"/>
          <p14:tracePt t="1142" x="5616575" y="1173163"/>
          <p14:tracePt t="1150" x="5472113" y="1147763"/>
          <p14:tracePt t="1158" x="5360988" y="1138238"/>
          <p14:tracePt t="1166" x="5259388" y="1122363"/>
          <p14:tracePt t="1174" x="5173663" y="1112838"/>
          <p14:tracePt t="1183" x="5089525" y="1112838"/>
          <p14:tracePt t="1192" x="4978400" y="1112838"/>
          <p14:tracePt t="1199" x="4859338" y="1112838"/>
          <p14:tracePt t="1207" x="4765675" y="1112838"/>
          <p14:tracePt t="1214" x="4681538" y="1112838"/>
          <p14:tracePt t="1223" x="4579938" y="1112838"/>
          <p14:tracePt t="1230" x="4494213" y="1112838"/>
          <p14:tracePt t="1239" x="4425950" y="1112838"/>
          <p14:tracePt t="1246" x="4341813" y="1112838"/>
          <p14:tracePt t="1255" x="4265613" y="1112838"/>
          <p14:tracePt t="1262" x="4197350" y="1112838"/>
          <p14:tracePt t="1272" x="4095750" y="1112838"/>
          <p14:tracePt t="1278" x="3976688" y="1138238"/>
          <p14:tracePt t="1286" x="3865563" y="1173163"/>
          <p14:tracePt t="1294" x="3746500" y="1206500"/>
          <p14:tracePt t="1302" x="3644900" y="1231900"/>
          <p14:tracePt t="1310" x="3525838" y="1274763"/>
          <p14:tracePt t="1318" x="3467100" y="1292225"/>
          <p14:tracePt t="1326" x="3389313" y="1317625"/>
          <p14:tracePt t="1334" x="3330575" y="1333500"/>
          <p14:tracePt t="1342" x="3297238" y="1360488"/>
          <p14:tracePt t="1350" x="3244850" y="1385888"/>
          <p14:tracePt t="1358" x="3219450" y="1411288"/>
          <p14:tracePt t="1366" x="3219450" y="1419225"/>
          <p14:tracePt t="1374" x="3203575" y="1436688"/>
          <p14:tracePt t="1582" x="3160713" y="1444625"/>
          <p14:tracePt t="1591" x="3100388" y="1444625"/>
          <p14:tracePt t="1600" x="3092450" y="1444625"/>
          <p14:tracePt t="1662" x="3084513" y="1444625"/>
          <p14:tracePt t="1670" x="3074988" y="1452563"/>
          <p14:tracePt t="1678" x="3067050" y="1470025"/>
          <p14:tracePt t="1686" x="3049588" y="1487488"/>
          <p14:tracePt t="1694" x="3049588" y="1520825"/>
          <p14:tracePt t="1702" x="3033713" y="1555750"/>
          <p14:tracePt t="1710" x="3024188" y="1589088"/>
          <p14:tracePt t="1719" x="3024188" y="1614488"/>
          <p14:tracePt t="1726" x="3024188" y="1631950"/>
          <p14:tracePt t="1790" x="3041650" y="1639888"/>
          <p14:tracePt t="1799" x="3084513" y="1639888"/>
          <p14:tracePt t="1806" x="3143250" y="1639888"/>
          <p14:tracePt t="1814" x="3211513" y="1639888"/>
          <p14:tracePt t="1823" x="3297238" y="1639888"/>
          <p14:tracePt t="1830" x="3398838" y="1639888"/>
          <p14:tracePt t="1839" x="3551238" y="1639888"/>
          <p14:tracePt t="1846" x="3695700" y="1622425"/>
          <p14:tracePt t="1855" x="3890963" y="1614488"/>
          <p14:tracePt t="1862" x="4086225" y="1571625"/>
          <p14:tracePt t="1871" x="4230688" y="1555750"/>
          <p14:tracePt t="1878" x="4359275" y="1546225"/>
          <p14:tracePt t="1887" x="4468813" y="1538288"/>
          <p14:tracePt t="1908" x="4646613" y="1477963"/>
          <p14:tracePt t="1910" x="4714875" y="1462088"/>
          <p14:tracePt t="1918" x="4757738" y="1452563"/>
          <p14:tracePt t="1926" x="4800600" y="1444625"/>
          <p14:tracePt t="1934" x="4826000" y="1436688"/>
          <p14:tracePt t="1942" x="4843463" y="1419225"/>
          <p14:tracePt t="1958" x="4851400" y="1411288"/>
          <p14:tracePt t="2054" x="4859338" y="1411288"/>
          <p14:tracePt t="2062" x="4868863" y="1411288"/>
          <p14:tracePt t="2078" x="4876800" y="1419225"/>
          <p14:tracePt t="2359" x="4859338" y="1444625"/>
          <p14:tracePt t="2366" x="4851400" y="1452563"/>
          <p14:tracePt t="2374" x="4843463" y="1470025"/>
          <p14:tracePt t="2382" x="4826000" y="1495425"/>
          <p14:tracePt t="2390" x="4818063" y="1520825"/>
          <p14:tracePt t="2398" x="4800600" y="1538288"/>
          <p14:tracePt t="2407" x="4791075" y="1546225"/>
          <p14:tracePt t="2439" x="4791075" y="1555750"/>
          <p14:tracePt t="2478" x="4791075" y="1571625"/>
          <p14:tracePt t="2486" x="4826000" y="1589088"/>
          <p14:tracePt t="2494" x="4876800" y="1597025"/>
          <p14:tracePt t="2502" x="4919663" y="1597025"/>
          <p14:tracePt t="2510" x="4978400" y="1606550"/>
          <p14:tracePt t="2518" x="5046663" y="1606550"/>
          <p14:tracePt t="2526" x="5122863" y="1606550"/>
          <p14:tracePt t="2534" x="5173663" y="1606550"/>
          <p14:tracePt t="2542" x="5233988" y="1606550"/>
          <p14:tracePt t="2550" x="5292725" y="1606550"/>
          <p14:tracePt t="2558" x="5360988" y="1606550"/>
          <p14:tracePt t="2566" x="5421313" y="1606550"/>
          <p14:tracePt t="2574" x="5480050" y="1597025"/>
          <p14:tracePt t="2582" x="5548313" y="1571625"/>
          <p14:tracePt t="2590" x="5573713" y="1571625"/>
          <p14:tracePt t="2599" x="5641975" y="1546225"/>
          <p14:tracePt t="2606" x="5675313" y="1530350"/>
          <p14:tracePt t="2614" x="5708650" y="1520825"/>
          <p14:tracePt t="2623" x="5743575" y="1504950"/>
          <p14:tracePt t="2630" x="5776913" y="1487488"/>
          <p14:tracePt t="2639" x="5811838" y="1477963"/>
          <p14:tracePt t="2646" x="5837238" y="1462088"/>
          <p14:tracePt t="2655" x="5845175" y="1452563"/>
          <p14:tracePt t="2662" x="5862638" y="1452563"/>
          <p14:tracePt t="2671" x="5870575" y="1452563"/>
          <p14:tracePt t="2806" x="5862638" y="1470025"/>
          <p14:tracePt t="2814" x="5853113" y="1470025"/>
          <p14:tracePt t="2822" x="5845175" y="1477963"/>
          <p14:tracePt t="2830" x="5827713" y="1495425"/>
          <p14:tracePt t="2839" x="5811838" y="1495425"/>
          <p14:tracePt t="2846" x="5811838" y="1504950"/>
          <p14:tracePt t="2926" x="5802313" y="1504950"/>
          <p14:tracePt t="2958" x="5802313" y="1512888"/>
          <p14:tracePt t="2974" x="5802313" y="1520825"/>
          <p14:tracePt t="2990" x="5802313" y="1530350"/>
          <p14:tracePt t="2998" x="5811838" y="1538288"/>
          <p14:tracePt t="3006" x="5870575" y="1555750"/>
          <p14:tracePt t="3014" x="5930900" y="1555750"/>
          <p14:tracePt t="3022" x="5997575" y="1555750"/>
          <p14:tracePt t="3030" x="6057900" y="1563688"/>
          <p14:tracePt t="3039" x="6116638" y="1563688"/>
          <p14:tracePt t="3046" x="6159500" y="1563688"/>
          <p14:tracePt t="3054" x="6194425" y="1563688"/>
          <p14:tracePt t="3062" x="6235700" y="1563688"/>
          <p14:tracePt t="3071" x="6270625" y="1563688"/>
          <p14:tracePt t="3078" x="6311900" y="1563688"/>
          <p14:tracePt t="3087" x="6354763" y="1563688"/>
          <p14:tracePt t="3094" x="6405563" y="1563688"/>
          <p14:tracePt t="3103" x="6491288" y="1563688"/>
          <p14:tracePt t="3110" x="6567488" y="1563688"/>
          <p14:tracePt t="3118" x="6653213" y="1563688"/>
          <p14:tracePt t="3126" x="6737350" y="1563688"/>
          <p14:tracePt t="3134" x="6805613" y="1563688"/>
          <p14:tracePt t="3142" x="6881813" y="1563688"/>
          <p14:tracePt t="3150" x="6950075" y="1563688"/>
          <p14:tracePt t="3159" x="7008813" y="1563688"/>
          <p14:tracePt t="3167" x="7069138" y="1563688"/>
          <p14:tracePt t="3174" x="7112000" y="1563688"/>
          <p14:tracePt t="3182" x="7153275" y="1563688"/>
          <p14:tracePt t="3190" x="7188200" y="1563688"/>
          <p14:tracePt t="3198" x="7196138" y="1563688"/>
          <p14:tracePt t="3207" x="7213600" y="1563688"/>
          <p14:tracePt t="3350" x="7221538" y="1571625"/>
          <p14:tracePt t="3438" x="7213600" y="1571625"/>
          <p14:tracePt t="3455" x="7204075" y="1571625"/>
          <p14:tracePt t="3471" x="7196138" y="1571625"/>
          <p14:tracePt t="3486" x="7188200" y="1571625"/>
          <p14:tracePt t="3534" x="7170738" y="1571625"/>
          <p14:tracePt t="3558" x="7153275" y="1581150"/>
          <p14:tracePt t="3582" x="7137400" y="1597025"/>
          <p14:tracePt t="3590" x="7127875" y="1597025"/>
          <p14:tracePt t="3598" x="7094538" y="1606550"/>
          <p14:tracePt t="3606" x="7069138" y="1606550"/>
          <p14:tracePt t="3614" x="7026275" y="1614488"/>
          <p14:tracePt t="3622" x="6992938" y="1614488"/>
          <p14:tracePt t="3630" x="6924675" y="1622425"/>
          <p14:tracePt t="3638" x="6873875" y="1622425"/>
          <p14:tracePt t="3646" x="6797675" y="1639888"/>
          <p14:tracePt t="3655" x="6745288" y="1649413"/>
          <p14:tracePt t="3662" x="6686550" y="1674813"/>
          <p14:tracePt t="3671" x="6626225" y="1690688"/>
          <p14:tracePt t="3678" x="6584950" y="1700213"/>
          <p14:tracePt t="3687" x="6534150" y="1700213"/>
          <p14:tracePt t="3694" x="6491288" y="1708150"/>
          <p14:tracePt t="3703" x="6465888" y="1708150"/>
          <p14:tracePt t="3710" x="6448425" y="1716088"/>
          <p14:tracePt t="3719" x="6430963" y="1716088"/>
          <p14:tracePt t="3726" x="6415088" y="1716088"/>
          <p14:tracePt t="4094" x="6430963" y="1716088"/>
          <p14:tracePt t="4103" x="6440488" y="1716088"/>
          <p14:tracePt t="4110" x="6465888" y="1716088"/>
          <p14:tracePt t="4119" x="6491288" y="1708150"/>
          <p14:tracePt t="4126" x="6499225" y="1708150"/>
          <p14:tracePt t="4135" x="6524625" y="1700213"/>
          <p14:tracePt t="4142" x="6550025" y="1690688"/>
          <p14:tracePt t="4150" x="6592888" y="1682750"/>
          <p14:tracePt t="4158" x="6618288" y="1665288"/>
          <p14:tracePt t="4166" x="6643688" y="1657350"/>
          <p14:tracePt t="4174" x="6669088" y="1649413"/>
          <p14:tracePt t="4182" x="6711950" y="1631950"/>
          <p14:tracePt t="4190" x="6719888" y="1622425"/>
          <p14:tracePt t="4198" x="6754813" y="1606550"/>
          <p14:tracePt t="4206" x="6762750" y="1606550"/>
          <p14:tracePt t="4214" x="6780213" y="1597025"/>
          <p14:tracePt t="4222" x="6805613" y="1581150"/>
          <p14:tracePt t="4230" x="6823075" y="1581150"/>
          <p14:tracePt t="4239" x="6838950" y="1571625"/>
          <p14:tracePt t="4247" x="6864350" y="1571625"/>
          <p14:tracePt t="4255" x="6899275" y="1571625"/>
          <p14:tracePt t="4262" x="6924675" y="1571625"/>
          <p14:tracePt t="4270" x="6967538" y="1571625"/>
          <p14:tracePt t="4278" x="6983413" y="1571625"/>
          <p14:tracePt t="4286" x="7026275" y="1571625"/>
          <p14:tracePt t="4294" x="7059613" y="1571625"/>
          <p14:tracePt t="4302" x="7085013" y="1571625"/>
          <p14:tracePt t="4310" x="7102475" y="1571625"/>
          <p14:tracePt t="4320" x="7119938" y="1571625"/>
          <p14:tracePt t="4327" x="7145338" y="1571625"/>
          <p14:tracePt t="4759" x="7178675" y="1571625"/>
          <p14:tracePt t="4766" x="7229475" y="1571625"/>
          <p14:tracePt t="4774" x="7289800" y="1571625"/>
          <p14:tracePt t="4782" x="7373938" y="1571625"/>
          <p14:tracePt t="4790" x="7459663" y="1571625"/>
          <p14:tracePt t="4798" x="7561263" y="1571625"/>
          <p14:tracePt t="4806" x="7646988" y="1571625"/>
          <p14:tracePt t="4814" x="7740650" y="1571625"/>
          <p14:tracePt t="4822" x="7816850" y="1571625"/>
          <p14:tracePt t="4830" x="7900988" y="1571625"/>
          <p14:tracePt t="4838" x="7951788" y="1571625"/>
          <p14:tracePt t="4846" x="8004175" y="1571625"/>
          <p14:tracePt t="4854" x="8045450" y="1571625"/>
          <p14:tracePt t="4862" x="8088313" y="1555750"/>
          <p14:tracePt t="4871" x="8121650" y="1555750"/>
          <p14:tracePt t="4890" x="8156575" y="1546225"/>
          <p14:tracePt t="4894" x="8174038" y="1546225"/>
          <p14:tracePt t="4904" x="8181975" y="1546225"/>
          <p14:tracePt t="5055" x="8199438" y="1538288"/>
          <p14:tracePt t="5118" x="8207375" y="1538288"/>
          <p14:tracePt t="5126" x="8215313" y="1538288"/>
          <p14:tracePt t="5134" x="8232775" y="1538288"/>
          <p14:tracePt t="5142" x="8250238" y="1530350"/>
          <p14:tracePt t="5150" x="8266113" y="1530350"/>
          <p14:tracePt t="5158" x="8301038" y="1530350"/>
          <p14:tracePt t="5166" x="8326438" y="1520825"/>
          <p14:tracePt t="5174" x="8369300" y="1520825"/>
          <p14:tracePt t="5182" x="8410575" y="1520825"/>
          <p14:tracePt t="5190" x="8462963" y="1504950"/>
          <p14:tracePt t="5198" x="8504238" y="1495425"/>
          <p14:tracePt t="5206" x="8547100" y="1495425"/>
          <p14:tracePt t="5214" x="8580438" y="1495425"/>
          <p14:tracePt t="5222" x="8623300" y="1495425"/>
          <p14:tracePt t="5230" x="8683625" y="1487488"/>
          <p14:tracePt t="5238" x="8716963" y="1487488"/>
          <p14:tracePt t="5246" x="8742363" y="1487488"/>
          <p14:tracePt t="5254" x="8777288" y="1487488"/>
          <p14:tracePt t="5262" x="8793163" y="1487488"/>
          <p14:tracePt t="5271" x="8802688" y="1477963"/>
          <p14:tracePt t="5646" x="8793163" y="1477963"/>
          <p14:tracePt t="5654" x="8785225" y="1477963"/>
          <p14:tracePt t="5670" x="8777288" y="1487488"/>
          <p14:tracePt t="5687" x="8767763" y="1487488"/>
          <p14:tracePt t="5710" x="8750300" y="1487488"/>
          <p14:tracePt t="5718" x="8734425" y="1487488"/>
          <p14:tracePt t="5782" x="8724900" y="1487488"/>
          <p14:tracePt t="5806" x="8716963" y="1487488"/>
          <p14:tracePt t="5839" x="8709025" y="1487488"/>
          <p14:tracePt t="5887" x="8699500" y="1487488"/>
          <p14:tracePt t="5903" x="8691563" y="1487488"/>
          <p14:tracePt t="5951" x="8674100" y="1487488"/>
          <p14:tracePt t="6030" x="8666163" y="1487488"/>
          <p14:tracePt t="6046" x="8658225" y="1487488"/>
          <p14:tracePt t="6054" x="8648700" y="1487488"/>
          <p14:tracePt t="6062" x="8640763" y="1487488"/>
          <p14:tracePt t="6070" x="8632825" y="1487488"/>
          <p14:tracePt t="6078" x="8615363" y="1487488"/>
          <p14:tracePt t="6086" x="8605838" y="1487488"/>
          <p14:tracePt t="6094" x="8589963" y="1487488"/>
          <p14:tracePt t="6110" x="8580438" y="1495425"/>
          <p14:tracePt t="6487" x="8589963" y="1495425"/>
          <p14:tracePt t="6494" x="8615363" y="1504950"/>
          <p14:tracePt t="6503" x="8632825" y="1504950"/>
          <p14:tracePt t="6510" x="8658225" y="1504950"/>
          <p14:tracePt t="6519" x="8699500" y="1504950"/>
          <p14:tracePt t="6526" x="8734425" y="1530350"/>
          <p14:tracePt t="6535" x="8777288" y="1538288"/>
          <p14:tracePt t="6542" x="8836025" y="1546225"/>
          <p14:tracePt t="6550" x="8912225" y="1555750"/>
          <p14:tracePt t="6558" x="8972550" y="1571625"/>
          <p14:tracePt t="6567" x="9013825" y="1589088"/>
          <p14:tracePt t="6574" x="9074150" y="1597025"/>
          <p14:tracePt t="6583" x="9117013" y="1597025"/>
          <p14:tracePt t="6590" x="9150350" y="1597025"/>
          <p14:tracePt t="6598" x="9183688" y="1597025"/>
          <p14:tracePt t="6606" x="9209088" y="1597025"/>
          <p14:tracePt t="6614" x="9218613" y="1597025"/>
          <p14:tracePt t="6735" x="9209088" y="1597025"/>
          <p14:tracePt t="6742" x="9183688" y="1597025"/>
          <p14:tracePt t="6750" x="9158288" y="1597025"/>
          <p14:tracePt t="6758" x="9142413" y="1606550"/>
          <p14:tracePt t="6767" x="9107488" y="1614488"/>
          <p14:tracePt t="6775" x="9082088" y="1622425"/>
          <p14:tracePt t="6782" x="9056688" y="1622425"/>
          <p14:tracePt t="6790" x="9013825" y="1622425"/>
          <p14:tracePt t="6798" x="8955088" y="1622425"/>
          <p14:tracePt t="6806" x="8912225" y="1622425"/>
          <p14:tracePt t="6814" x="8836025" y="1622425"/>
          <p14:tracePt t="6822" x="8742363" y="1622425"/>
          <p14:tracePt t="6830" x="8623300" y="1622425"/>
          <p14:tracePt t="6838" x="8513763" y="1622425"/>
          <p14:tracePt t="6846" x="8385175" y="1622425"/>
          <p14:tracePt t="6854" x="8232775" y="1639888"/>
          <p14:tracePt t="6862" x="8062913" y="1639888"/>
          <p14:tracePt t="6870" x="7824788" y="1639888"/>
          <p14:tracePt t="6878" x="7570788" y="1639888"/>
          <p14:tracePt t="6901" x="6899275" y="1639888"/>
          <p14:tracePt t="6904" x="6499225" y="1639888"/>
          <p14:tracePt t="6910" x="6065838" y="1639888"/>
          <p14:tracePt t="6918" x="5607050" y="1639888"/>
          <p14:tracePt t="6926" x="5114925" y="1639888"/>
          <p14:tracePt t="6934" x="4681538" y="1657350"/>
          <p14:tracePt t="6942" x="4248150" y="1657350"/>
          <p14:tracePt t="6951" x="3873500" y="1657350"/>
          <p14:tracePt t="6958" x="3568700" y="1690688"/>
          <p14:tracePt t="6968" x="3338513" y="1690688"/>
          <p14:tracePt t="6974" x="3135313" y="1690688"/>
          <p14:tracePt t="6983" x="2982913" y="1690688"/>
          <p14:tracePt t="6990" x="2854325" y="1690688"/>
          <p14:tracePt t="6999" x="2744788" y="1690688"/>
          <p14:tracePt t="7006" x="2684463" y="1690688"/>
          <p14:tracePt t="7014" x="2625725" y="1690688"/>
          <p14:tracePt t="7022" x="2590800" y="1690688"/>
          <p14:tracePt t="7030" x="2565400" y="1690688"/>
          <p14:tracePt t="7039" x="2549525" y="1690688"/>
          <p14:tracePt t="7046" x="2524125" y="1690688"/>
          <p14:tracePt t="7055" x="2497138" y="1690688"/>
          <p14:tracePt t="7062" x="2455863" y="1690688"/>
          <p14:tracePt t="7070" x="2405063" y="1682750"/>
          <p14:tracePt t="7078" x="2344738" y="1682750"/>
          <p14:tracePt t="7086" x="2276475" y="1682750"/>
          <p14:tracePt t="7094" x="2192338" y="1682750"/>
          <p14:tracePt t="7102" x="2124075" y="1682750"/>
          <p14:tracePt t="7110" x="2022475" y="1682750"/>
          <p14:tracePt t="7119" x="1954213" y="1682750"/>
          <p14:tracePt t="7128" x="1878013" y="1682750"/>
          <p14:tracePt t="7136" x="1835150" y="1682750"/>
          <p14:tracePt t="7142" x="1776413" y="1682750"/>
          <p14:tracePt t="7151" x="1741488" y="1682750"/>
          <p14:tracePt t="7158" x="1733550" y="1682750"/>
          <p14:tracePt t="7167" x="1708150" y="1682750"/>
          <p14:tracePt t="7184" x="1698625" y="1682750"/>
          <p14:tracePt t="7382" x="1698625" y="1690688"/>
          <p14:tracePt t="7390" x="1749425" y="1708150"/>
          <p14:tracePt t="7398" x="1784350" y="1725613"/>
          <p14:tracePt t="7406" x="1809750" y="1733550"/>
          <p14:tracePt t="7414" x="1852613" y="1751013"/>
          <p14:tracePt t="7430" x="1878013" y="1751013"/>
          <p14:tracePt t="7438" x="1885950" y="1751013"/>
          <p14:tracePt t="7446" x="1903413" y="1751013"/>
          <p14:tracePt t="7455" x="1911350" y="1751013"/>
          <p14:tracePt t="7478" x="1946275" y="1751013"/>
          <p14:tracePt t="7486" x="1962150" y="1751013"/>
          <p14:tracePt t="7494" x="1987550" y="1751013"/>
          <p14:tracePt t="7502" x="2022475" y="1751013"/>
          <p14:tracePt t="7510" x="2055813" y="1751013"/>
          <p14:tracePt t="7519" x="2106613" y="1751013"/>
          <p14:tracePt t="7526" x="2149475" y="1751013"/>
          <p14:tracePt t="7535" x="2235200" y="1751013"/>
          <p14:tracePt t="7542" x="2301875" y="1751013"/>
          <p14:tracePt t="7551" x="2387600" y="1751013"/>
          <p14:tracePt t="7558" x="2463800" y="1751013"/>
          <p14:tracePt t="7567" x="2524125" y="1751013"/>
          <p14:tracePt t="7574" x="2574925" y="1751013"/>
          <p14:tracePt t="7583" x="2633663" y="1751013"/>
          <p14:tracePt t="7590" x="2659063" y="1751013"/>
          <p14:tracePt t="7600" x="2693988" y="1751013"/>
          <p14:tracePt t="7614" x="2709863" y="1751013"/>
          <p14:tracePt t="7798" x="2719388" y="1758950"/>
          <p14:tracePt t="7814" x="2719388" y="1766888"/>
          <p14:tracePt t="7838" x="2719388" y="1793875"/>
          <p14:tracePt t="7846" x="2719388" y="1801813"/>
          <p14:tracePt t="7854" x="2719388" y="1835150"/>
          <p14:tracePt t="7862" x="2719388" y="1870075"/>
          <p14:tracePt t="7870" x="2719388" y="1911350"/>
          <p14:tracePt t="7878" x="2719388" y="1946275"/>
          <p14:tracePt t="7886" x="2719388" y="1971675"/>
          <p14:tracePt t="7894" x="2719388" y="2039938"/>
          <p14:tracePt t="7904" x="2719388" y="2098675"/>
          <p14:tracePt t="7910" x="2719388" y="2192338"/>
          <p14:tracePt t="7918" x="2719388" y="2293938"/>
          <p14:tracePt t="7927" x="2719388" y="2438400"/>
          <p14:tracePt t="7935" x="2719388" y="2608263"/>
          <p14:tracePt t="7942" x="2701925" y="2770188"/>
          <p14:tracePt t="7951" x="2684463" y="2949575"/>
          <p14:tracePt t="7959" x="2641600" y="3178175"/>
          <p14:tracePt t="7967" x="2616200" y="3365500"/>
          <p14:tracePt t="7974" x="2582863" y="3560763"/>
          <p14:tracePt t="7983" x="2574925" y="3738563"/>
          <p14:tracePt t="7990" x="2549525" y="3935413"/>
          <p14:tracePt t="7998" x="2549525" y="4087813"/>
          <p14:tracePt t="8006" x="2549525" y="4214813"/>
          <p14:tracePt t="8015" x="2549525" y="4341813"/>
          <p14:tracePt t="8022" x="2549525" y="4435475"/>
          <p14:tracePt t="8030" x="2574925" y="4529138"/>
          <p14:tracePt t="8038" x="2600325" y="4589463"/>
          <p14:tracePt t="8046" x="2633663" y="4640263"/>
          <p14:tracePt t="8054" x="2676525" y="4699000"/>
          <p14:tracePt t="8062" x="2701925" y="4741863"/>
          <p14:tracePt t="8070" x="2752725" y="4792663"/>
          <p14:tracePt t="8078" x="2778125" y="4818063"/>
          <p14:tracePt t="8086" x="2811463" y="4843463"/>
          <p14:tracePt t="8094" x="2828925" y="4860925"/>
          <p14:tracePt t="8102" x="2846388" y="4860925"/>
          <p14:tracePt t="8110" x="2863850" y="4878388"/>
          <p14:tracePt t="8142" x="2871788" y="4886325"/>
          <p14:tracePt t="8151" x="2879725" y="4886325"/>
          <p14:tracePt t="8158" x="2879725" y="4894263"/>
          <p14:tracePt t="8175" x="2889250" y="4894263"/>
          <p14:tracePt t="8246" x="2897188" y="4886325"/>
          <p14:tracePt t="8254" x="2897188" y="4868863"/>
          <p14:tracePt t="8262" x="2897188" y="4835525"/>
          <p14:tracePt t="8270" x="2897188" y="4802188"/>
          <p14:tracePt t="8278" x="2889250" y="4741863"/>
          <p14:tracePt t="8286" x="2879725" y="4699000"/>
          <p14:tracePt t="8294" x="2871788" y="4640263"/>
          <p14:tracePt t="8302" x="2854325" y="4579938"/>
          <p14:tracePt t="8310" x="2838450" y="4503738"/>
          <p14:tracePt t="8318" x="2828925" y="4402138"/>
          <p14:tracePt t="8326" x="2811463" y="4333875"/>
          <p14:tracePt t="8334" x="2811463" y="4249738"/>
          <p14:tracePt t="8342" x="2803525" y="4171950"/>
          <p14:tracePt t="8351" x="2803525" y="4130675"/>
          <p14:tracePt t="8358" x="2803525" y="4062413"/>
          <p14:tracePt t="8367" x="2803525" y="3986213"/>
          <p14:tracePt t="8374" x="2803525" y="3943350"/>
          <p14:tracePt t="8383" x="2803525" y="3900488"/>
          <p14:tracePt t="8390" x="2786063" y="3875088"/>
          <p14:tracePt t="8399" x="2786063" y="3867150"/>
          <p14:tracePt t="8406" x="2786063" y="3857625"/>
          <p14:tracePt t="8414" x="2786063" y="3849688"/>
          <p14:tracePt t="8422" x="2778125" y="3832225"/>
          <p14:tracePt t="8438" x="2778125" y="3824288"/>
          <p14:tracePt t="8446" x="2778125" y="3798888"/>
          <p14:tracePt t="8462" x="2778125" y="3781425"/>
          <p14:tracePt t="8470" x="2770188" y="3763963"/>
          <p14:tracePt t="8478" x="2752725" y="3730625"/>
          <p14:tracePt t="8486" x="2735263" y="3705225"/>
          <p14:tracePt t="8494" x="2727325" y="3671888"/>
          <p14:tracePt t="8502" x="2709863" y="3636963"/>
          <p14:tracePt t="8510" x="2693988" y="3619500"/>
          <p14:tracePt t="8518" x="2668588" y="3578225"/>
          <p14:tracePt t="8526" x="2651125" y="3552825"/>
          <p14:tracePt t="8535" x="2616200" y="3502025"/>
          <p14:tracePt t="8543" x="2600325" y="3484563"/>
          <p14:tracePt t="8551" x="2574925" y="3441700"/>
          <p14:tracePt t="8558" x="2549525" y="3408363"/>
          <p14:tracePt t="8567" x="2540000" y="3398838"/>
          <p14:tracePt t="8574" x="2514600" y="3365500"/>
          <p14:tracePt t="8582" x="2497138" y="3355975"/>
          <p14:tracePt t="8590" x="2471738" y="3330575"/>
          <p14:tracePt t="8599" x="2438400" y="3314700"/>
          <p14:tracePt t="8606" x="2405063" y="3279775"/>
          <p14:tracePt t="8614" x="2362200" y="3263900"/>
          <p14:tracePt t="8622" x="2319338" y="3238500"/>
          <p14:tracePt t="8631" x="2301875" y="3238500"/>
          <p14:tracePt t="8638" x="2268538" y="3228975"/>
          <p14:tracePt t="8646" x="2251075" y="3228975"/>
          <p14:tracePt t="8654" x="2225675" y="3221038"/>
          <p14:tracePt t="8662" x="2200275" y="3221038"/>
          <p14:tracePt t="8670" x="2192338" y="3221038"/>
          <p14:tracePt t="8718" x="2174875" y="3221038"/>
          <p14:tracePt t="8726" x="2166938" y="3221038"/>
          <p14:tracePt t="8734" x="2157413" y="3221038"/>
          <p14:tracePt t="8742" x="2132013" y="3238500"/>
          <p14:tracePt t="8751" x="2116138" y="3289300"/>
          <p14:tracePt t="8758" x="2090738" y="3390900"/>
          <p14:tracePt t="8767" x="2073275" y="3467100"/>
          <p14:tracePt t="8774" x="2047875" y="3552825"/>
          <p14:tracePt t="8783" x="2012950" y="3654425"/>
          <p14:tracePt t="8790" x="1979613" y="3798888"/>
          <p14:tracePt t="8798" x="1946275" y="3925888"/>
          <p14:tracePt t="8806" x="1911350" y="4062413"/>
          <p14:tracePt t="8816" x="1885950" y="4214813"/>
          <p14:tracePt t="8822" x="1885950" y="4232275"/>
          <p14:tracePt t="8830" x="1878013" y="4333875"/>
          <p14:tracePt t="8838" x="1878013" y="4460875"/>
          <p14:tracePt t="8846" x="1878013" y="4572000"/>
          <p14:tracePt t="8854" x="1878013" y="4673600"/>
          <p14:tracePt t="8862" x="1878013" y="4767263"/>
          <p14:tracePt t="8870" x="1878013" y="4852988"/>
          <p14:tracePt t="8878" x="1878013" y="4929188"/>
          <p14:tracePt t="8886" x="1878013" y="5013325"/>
          <p14:tracePt t="8903" x="1893888" y="5116513"/>
          <p14:tracePt t="8910" x="1911350" y="5183188"/>
          <p14:tracePt t="8918" x="1920875" y="5226050"/>
          <p14:tracePt t="8926" x="1954213" y="5276850"/>
          <p14:tracePt t="8934" x="1971675" y="5337175"/>
          <p14:tracePt t="8942" x="1987550" y="5370513"/>
          <p14:tracePt t="8951" x="2022475" y="5421313"/>
          <p14:tracePt t="8958" x="2038350" y="5456238"/>
          <p14:tracePt t="8967" x="2055813" y="5507038"/>
          <p14:tracePt t="8974" x="2065338" y="5549900"/>
          <p14:tracePt t="8983" x="2098675" y="5600700"/>
          <p14:tracePt t="8990" x="2132013" y="5676900"/>
          <p14:tracePt t="8999" x="2149475" y="5710238"/>
          <p14:tracePt t="9006" x="2166938" y="5761038"/>
          <p14:tracePt t="9015" x="2208213" y="5838825"/>
          <p14:tracePt t="9022" x="2251075" y="5889625"/>
          <p14:tracePt t="9030" x="2260600" y="5915025"/>
          <p14:tracePt t="9038" x="2293938" y="5957888"/>
          <p14:tracePt t="9046" x="2311400" y="5973763"/>
          <p14:tracePt t="9054" x="2336800" y="5999163"/>
          <p14:tracePt t="9062" x="2362200" y="6008688"/>
          <p14:tracePt t="9070" x="2370138" y="6024563"/>
          <p14:tracePt t="9078" x="2395538" y="6024563"/>
          <p14:tracePt t="9086" x="2420938" y="6034088"/>
          <p14:tracePt t="9094" x="2446338" y="6034088"/>
          <p14:tracePt t="9102" x="2471738" y="6042025"/>
          <p14:tracePt t="9110" x="2514600" y="6059488"/>
          <p14:tracePt t="9118" x="2532063" y="6059488"/>
          <p14:tracePt t="9126" x="2557463" y="6067425"/>
          <p14:tracePt t="9134" x="2600325" y="6076950"/>
          <p14:tracePt t="9142" x="2625725" y="6084888"/>
          <p14:tracePt t="9150" x="2668588" y="6092825"/>
          <p14:tracePt t="9159" x="2684463" y="6102350"/>
          <p14:tracePt t="9167" x="2693988" y="6110288"/>
          <p14:tracePt t="9174" x="2701925" y="6110288"/>
          <p14:tracePt t="9190" x="2719388" y="6110288"/>
          <p14:tracePt t="9222" x="2735263" y="6118225"/>
          <p14:tracePt t="9238" x="2752725" y="6118225"/>
          <p14:tracePt t="9254" x="2760663" y="6118225"/>
          <p14:tracePt t="9262" x="2770188" y="6127750"/>
          <p14:tracePt t="9270" x="2770188" y="6135688"/>
          <p14:tracePt t="9286" x="2778125" y="6143625"/>
          <p14:tracePt t="9326" x="2786063" y="6143625"/>
          <p14:tracePt t="9342" x="2786063" y="6161088"/>
          <p14:tracePt t="9350" x="2786063" y="6169025"/>
          <p14:tracePt t="9502" x="2786063" y="6178550"/>
          <p14:tracePt t="9510" x="2795588" y="6178550"/>
          <p14:tracePt t="9518" x="2811463" y="6169025"/>
          <p14:tracePt t="9526" x="2838450" y="6153150"/>
          <p14:tracePt t="9534" x="2871788" y="6127750"/>
          <p14:tracePt t="9542" x="2930525" y="6102350"/>
          <p14:tracePt t="9550" x="2990850" y="6059488"/>
          <p14:tracePt t="9558" x="3067050" y="6024563"/>
          <p14:tracePt t="9566" x="3135313" y="6008688"/>
          <p14:tracePt t="9574" x="3219450" y="5965825"/>
          <p14:tracePt t="9583" x="3297238" y="5932488"/>
          <p14:tracePt t="9590" x="3348038" y="5880100"/>
          <p14:tracePt t="9599" x="3414713" y="5821363"/>
          <p14:tracePt t="9606" x="3457575" y="5770563"/>
          <p14:tracePt t="9615" x="3500438" y="5719763"/>
          <p14:tracePt t="9622" x="3508375" y="5710238"/>
          <p14:tracePt t="9631" x="3517900" y="5684838"/>
          <p14:tracePt t="9638" x="3517900" y="5668963"/>
          <p14:tracePt t="9662" x="3517900" y="5641975"/>
          <p14:tracePt t="9670" x="3517900" y="5626100"/>
          <p14:tracePt t="9678" x="3482975" y="5600700"/>
          <p14:tracePt t="9686" x="3467100" y="5591175"/>
          <p14:tracePt t="9694" x="3432175" y="5575300"/>
          <p14:tracePt t="9702" x="3381375" y="5557838"/>
          <p14:tracePt t="9710" x="3355975" y="5540375"/>
          <p14:tracePt t="9718" x="3287713" y="5514975"/>
          <p14:tracePt t="9726" x="3270250" y="5514975"/>
          <p14:tracePt t="9734" x="3244850" y="5507038"/>
          <p14:tracePt t="9742" x="3211513" y="5507038"/>
          <p14:tracePt t="9750" x="3186113" y="5507038"/>
          <p14:tracePt t="9758" x="3160713" y="5507038"/>
          <p14:tracePt t="9766" x="3117850" y="5507038"/>
          <p14:tracePt t="9774" x="3059113" y="5507038"/>
          <p14:tracePt t="9783" x="3016250" y="5507038"/>
          <p14:tracePt t="9790" x="2990850" y="5507038"/>
          <p14:tracePt t="9799" x="2965450" y="5507038"/>
          <p14:tracePt t="9806" x="2955925" y="5507038"/>
          <p14:tracePt t="9816" x="2947988" y="5514975"/>
          <p14:tracePt t="9822" x="2940050" y="5514975"/>
          <p14:tracePt t="9838" x="2930525" y="5524500"/>
          <p14:tracePt t="9847" x="2930525" y="5532438"/>
          <p14:tracePt t="9878" x="2930525" y="5540375"/>
          <p14:tracePt t="9886" x="2930525" y="5549900"/>
          <p14:tracePt t="9901" x="2930525" y="5565775"/>
          <p14:tracePt t="9902" x="2914650" y="5583238"/>
          <p14:tracePt t="9910" x="2905125" y="5600700"/>
          <p14:tracePt t="9926" x="2897188" y="5616575"/>
          <p14:tracePt t="9934" x="2879725" y="5659438"/>
          <p14:tracePt t="9942" x="2879725" y="5684838"/>
          <p14:tracePt t="9950" x="2871788" y="5702300"/>
          <p14:tracePt t="9958" x="2871788" y="5727700"/>
          <p14:tracePt t="9966" x="2871788" y="5753100"/>
          <p14:tracePt t="9974" x="2871788" y="5778500"/>
          <p14:tracePt t="9982" x="2871788" y="5795963"/>
          <p14:tracePt t="9990" x="2871788" y="5829300"/>
          <p14:tracePt t="9999" x="2871788" y="5838825"/>
          <p14:tracePt t="10006" x="2871788" y="5846763"/>
          <p14:tracePt t="10014" x="2889250" y="5872163"/>
          <p14:tracePt t="10022" x="2905125" y="5880100"/>
          <p14:tracePt t="10032" x="2914650" y="5897563"/>
          <p14:tracePt t="10038" x="2940050" y="5915025"/>
          <p14:tracePt t="10047" x="2965450" y="5932488"/>
          <p14:tracePt t="10054" x="2990850" y="5940425"/>
          <p14:tracePt t="10062" x="3016250" y="5948363"/>
          <p14:tracePt t="10070" x="3024188" y="5948363"/>
          <p14:tracePt t="10078" x="3033713" y="5957888"/>
          <p14:tracePt t="10086" x="3041650" y="5957888"/>
          <p14:tracePt t="10094" x="3049588" y="5957888"/>
          <p14:tracePt t="10102" x="3059113" y="5957888"/>
          <p14:tracePt t="10190" x="3067050" y="5957888"/>
          <p14:tracePt t="10222" x="3067050" y="5915025"/>
          <p14:tracePt t="10230" x="3067050" y="5854700"/>
          <p14:tracePt t="10238" x="3067050" y="5813425"/>
          <p14:tracePt t="10247" x="3067050" y="5735638"/>
          <p14:tracePt t="10254" x="3067050" y="5694363"/>
          <p14:tracePt t="10262" x="3059113" y="5616575"/>
          <p14:tracePt t="10270" x="3059113" y="5591175"/>
          <p14:tracePt t="10278" x="3049588" y="5540375"/>
          <p14:tracePt t="10286" x="3024188" y="5481638"/>
          <p14:tracePt t="10294" x="3008313" y="5438775"/>
          <p14:tracePt t="10302" x="2998788" y="5387975"/>
          <p14:tracePt t="10310" x="2990850" y="5327650"/>
          <p14:tracePt t="10318" x="2982913" y="5286375"/>
          <p14:tracePt t="10326" x="2947988" y="5218113"/>
          <p14:tracePt t="10334" x="2940050" y="5149850"/>
          <p14:tracePt t="10342" x="2914650" y="5091113"/>
          <p14:tracePt t="10350" x="2905125" y="5056188"/>
          <p14:tracePt t="10358" x="2897188" y="5005388"/>
          <p14:tracePt t="10366" x="2879725" y="4972050"/>
          <p14:tracePt t="10374" x="2863850" y="4919663"/>
          <p14:tracePt t="10383" x="2854325" y="4903788"/>
          <p14:tracePt t="10390" x="2846388" y="4868863"/>
          <p14:tracePt t="10400" x="2820988" y="4835525"/>
          <p14:tracePt t="10406" x="2811463" y="4810125"/>
          <p14:tracePt t="10415" x="2803525" y="4784725"/>
          <p14:tracePt t="10422" x="2795588" y="4749800"/>
          <p14:tracePt t="10431" x="2778125" y="4733925"/>
          <p14:tracePt t="10438" x="2778125" y="4724400"/>
          <p14:tracePt t="10447" x="2778125" y="4716463"/>
          <p14:tracePt t="10454" x="2770188" y="4699000"/>
          <p14:tracePt t="10462" x="2760663" y="4691063"/>
          <p14:tracePt t="10470" x="2752725" y="4665663"/>
          <p14:tracePt t="10478" x="2744788" y="4657725"/>
          <p14:tracePt t="10487" x="2735263" y="4640263"/>
          <p14:tracePt t="10495" x="2735263" y="4630738"/>
          <p14:tracePt t="10502" x="2735263" y="4622800"/>
          <p14:tracePt t="10526" x="2735263" y="4614863"/>
          <p14:tracePt t="11630" x="2735263" y="4657725"/>
          <p14:tracePt t="11638" x="2744788" y="4673600"/>
          <p14:tracePt t="11647" x="2786063" y="4708525"/>
          <p14:tracePt t="11654" x="2786063" y="4716463"/>
          <p14:tracePt t="11662" x="2795588" y="4733925"/>
          <p14:tracePt t="11670" x="2803525" y="4741863"/>
          <p14:tracePt t="11678" x="2828925" y="4759325"/>
          <p14:tracePt t="11686" x="2828925" y="4767263"/>
          <p14:tracePt t="11694" x="2846388" y="4775200"/>
          <p14:tracePt t="11702" x="2871788" y="4792663"/>
          <p14:tracePt t="11710" x="2879725" y="4792663"/>
          <p14:tracePt t="11718" x="2897188" y="4802188"/>
          <p14:tracePt t="11726" x="2905125" y="4802188"/>
          <p14:tracePt t="11734" x="2914650" y="4802188"/>
          <p14:tracePt t="11742" x="2922588" y="4802188"/>
          <p14:tracePt t="11750" x="2930525" y="4802188"/>
          <p14:tracePt t="11758" x="2940050" y="4802188"/>
          <p14:tracePt t="11766" x="2955925" y="4810125"/>
          <p14:tracePt t="11774" x="2965450" y="4810125"/>
          <p14:tracePt t="11790" x="2990850" y="4810125"/>
          <p14:tracePt t="11806" x="3008313" y="4827588"/>
          <p14:tracePt t="11815" x="3024188" y="4835525"/>
          <p14:tracePt t="11822" x="3033713" y="4835525"/>
          <p14:tracePt t="11831" x="3059113" y="4843463"/>
          <p14:tracePt t="11838" x="3074988" y="4843463"/>
          <p14:tracePt t="11847" x="3109913" y="4860925"/>
          <p14:tracePt t="11854" x="3109913" y="4868863"/>
          <p14:tracePt t="11863" x="3135313" y="4868863"/>
          <p14:tracePt t="11870" x="3152775" y="4878388"/>
          <p14:tracePt t="11878" x="3178175" y="4878388"/>
          <p14:tracePt t="11886" x="3211513" y="4878388"/>
          <p14:tracePt t="11898" x="3228975" y="4886325"/>
          <p14:tracePt t="11902" x="3244850" y="4886325"/>
          <p14:tracePt t="11910" x="3262313" y="4886325"/>
          <p14:tracePt t="11918" x="3279775" y="4903788"/>
          <p14:tracePt t="11934" x="3287713" y="4903788"/>
          <p14:tracePt t="11942" x="3297238" y="4903788"/>
          <p14:tracePt t="11950" x="3305175" y="4903788"/>
          <p14:tracePt t="11966" x="3313113" y="4903788"/>
          <p14:tracePt t="11982" x="3322638" y="4903788"/>
          <p14:tracePt t="11990" x="3330575" y="4903788"/>
          <p14:tracePt t="12070" x="3338513" y="4903788"/>
          <p14:tracePt t="12150" x="3348038" y="4911725"/>
          <p14:tracePt t="12342" x="3355975" y="4911725"/>
          <p14:tracePt t="12350" x="3373438" y="4911725"/>
          <p14:tracePt t="12374" x="3389313" y="4903788"/>
          <p14:tracePt t="12398" x="3398838" y="4903788"/>
          <p14:tracePt t="12422" x="3406775" y="4903788"/>
          <p14:tracePt t="12430" x="3414713" y="4903788"/>
          <p14:tracePt t="12486" x="3414713" y="4894263"/>
          <p14:tracePt t="12590" x="3424238" y="4878388"/>
          <p14:tracePt t="12606" x="3441700" y="4860925"/>
          <p14:tracePt t="12614" x="3449638" y="4852988"/>
          <p14:tracePt t="12622" x="3449638" y="4843463"/>
          <p14:tracePt t="12631" x="3457575" y="4843463"/>
          <p14:tracePt t="12638" x="3475038" y="4827588"/>
          <p14:tracePt t="12647" x="3508375" y="4818063"/>
          <p14:tracePt t="12654" x="3525838" y="4802188"/>
          <p14:tracePt t="12663" x="3559175" y="4792663"/>
          <p14:tracePt t="12670" x="3611563" y="4775200"/>
          <p14:tracePt t="12679" x="3670300" y="4759325"/>
          <p14:tracePt t="12686" x="3703638" y="4749800"/>
          <p14:tracePt t="12696" x="3738563" y="4749800"/>
          <p14:tracePt t="12702" x="3781425" y="4741863"/>
          <p14:tracePt t="12710" x="3814763" y="4733925"/>
          <p14:tracePt t="12718" x="3832225" y="4716463"/>
          <p14:tracePt t="12734" x="3848100" y="4716463"/>
          <p14:tracePt t="12758" x="3848100" y="4708525"/>
          <p14:tracePt t="12862" x="3865563" y="4708525"/>
          <p14:tracePt t="12870" x="3900488" y="4708525"/>
          <p14:tracePt t="12879" x="3941763" y="4708525"/>
          <p14:tracePt t="12898" x="4027488" y="4708525"/>
          <p14:tracePt t="12902" x="4070350" y="4708525"/>
          <p14:tracePt t="12910" x="4103688" y="4708525"/>
          <p14:tracePt t="12918" x="4137025" y="4708525"/>
          <p14:tracePt t="12926" x="4154488" y="4708525"/>
          <p14:tracePt t="12935" x="4171950" y="4708525"/>
          <p14:tracePt t="12942" x="4179888" y="4708525"/>
          <p14:tracePt t="12966" x="4187825" y="4708525"/>
          <p14:tracePt t="12974" x="4205288" y="4708525"/>
          <p14:tracePt t="12982" x="4214813" y="4708525"/>
          <p14:tracePt t="12990" x="4240213" y="4708525"/>
          <p14:tracePt t="12998" x="4256088" y="4716463"/>
          <p14:tracePt t="13006" x="4281488" y="4724400"/>
          <p14:tracePt t="13014" x="4298950" y="4733925"/>
          <p14:tracePt t="13022" x="4324350" y="4733925"/>
          <p14:tracePt t="13031" x="4341813" y="4741863"/>
          <p14:tracePt t="13038" x="4359275" y="4741863"/>
          <p14:tracePt t="13054" x="4367213" y="4741863"/>
          <p14:tracePt t="13086" x="4375150" y="4741863"/>
          <p14:tracePt t="13094" x="4384675" y="4741863"/>
          <p14:tracePt t="13110" x="4392613" y="4741863"/>
          <p14:tracePt t="13126" x="4400550" y="4741863"/>
          <p14:tracePt t="13134" x="4400550" y="4749800"/>
          <p14:tracePt t="13190" x="4400550" y="4759325"/>
          <p14:tracePt t="13222" x="4400550" y="4767263"/>
          <p14:tracePt t="13230" x="4392613" y="4767263"/>
          <p14:tracePt t="13238" x="4359275" y="4767263"/>
          <p14:tracePt t="13247" x="4316413" y="4767263"/>
          <p14:tracePt t="13254" x="4273550" y="4767263"/>
          <p14:tracePt t="13263" x="4230688" y="4767263"/>
          <p14:tracePt t="13270" x="4197350" y="4767263"/>
          <p14:tracePt t="13279" x="4154488" y="4767263"/>
          <p14:tracePt t="13286" x="4111625" y="4767263"/>
          <p14:tracePt t="13295" x="4060825" y="4741863"/>
          <p14:tracePt t="13302" x="4017963" y="4733925"/>
          <p14:tracePt t="13310" x="3976688" y="4733925"/>
          <p14:tracePt t="13318" x="3951288" y="4724400"/>
          <p14:tracePt t="13326" x="3925888" y="4724400"/>
          <p14:tracePt t="13342" x="3900488" y="4724400"/>
          <p14:tracePt t="13358" x="3890963" y="4716463"/>
          <p14:tracePt t="13374" x="3883025" y="4708525"/>
          <p14:tracePt t="13406" x="3865563" y="4708525"/>
          <p14:tracePt t="13414" x="3857625" y="4699000"/>
          <p14:tracePt t="13422" x="3848100" y="4691063"/>
          <p14:tracePt t="13430" x="3832225" y="4691063"/>
          <p14:tracePt t="13438" x="3814763" y="4691063"/>
          <p14:tracePt t="13446" x="3781425" y="4691063"/>
          <p14:tracePt t="13454" x="3771900" y="4691063"/>
          <p14:tracePt t="13463" x="3763963" y="4691063"/>
          <p14:tracePt t="13582" x="3771900" y="4691063"/>
          <p14:tracePt t="13590" x="3797300" y="4691063"/>
          <p14:tracePt t="13598" x="3832225" y="4691063"/>
          <p14:tracePt t="13606" x="3908425" y="4708525"/>
          <p14:tracePt t="13614" x="3984625" y="4724400"/>
          <p14:tracePt t="13622" x="4086225" y="4759325"/>
          <p14:tracePt t="13630" x="4187825" y="4784725"/>
          <p14:tracePt t="13638" x="4306888" y="4792663"/>
          <p14:tracePt t="13646" x="4418013" y="4818063"/>
          <p14:tracePt t="13654" x="4503738" y="4827588"/>
          <p14:tracePt t="13663" x="4587875" y="4827588"/>
          <p14:tracePt t="13670" x="4646613" y="4835525"/>
          <p14:tracePt t="13679" x="4706938" y="4835525"/>
          <p14:tracePt t="13686" x="4740275" y="4835525"/>
          <p14:tracePt t="13695" x="4749800" y="4835525"/>
          <p14:tracePt t="13702" x="4757738" y="4835525"/>
          <p14:tracePt t="13878" x="4783138" y="4835525"/>
          <p14:tracePt t="13886" x="4808538" y="4835525"/>
          <p14:tracePt t="13894" x="4859338" y="4827588"/>
          <p14:tracePt t="13902" x="4894263" y="4818063"/>
          <p14:tracePt t="13911" x="4902200" y="4818063"/>
          <p14:tracePt t="13918" x="4945063" y="4802188"/>
          <p14:tracePt t="13926" x="4978400" y="4802188"/>
          <p14:tracePt t="13934" x="4995863" y="4802188"/>
          <p14:tracePt t="13942" x="5013325" y="4792663"/>
          <p14:tracePt t="13950" x="5021263" y="4784725"/>
          <p14:tracePt t="14022" x="5029200" y="4775200"/>
          <p14:tracePt t="14046" x="5029200" y="4767263"/>
          <p14:tracePt t="14063" x="5029200" y="4759325"/>
          <p14:tracePt t="14070" x="5029200" y="4749800"/>
          <p14:tracePt t="14096" x="5029200" y="4733925"/>
          <p14:tracePt t="14102" x="5029200" y="4724400"/>
          <p14:tracePt t="14110" x="5013325" y="4716463"/>
          <p14:tracePt t="14118" x="4995863" y="4708525"/>
          <p14:tracePt t="14127" x="4978400" y="4683125"/>
          <p14:tracePt t="14134" x="4970463" y="4665663"/>
          <p14:tracePt t="14142" x="4935538" y="4630738"/>
          <p14:tracePt t="14150" x="4919663" y="4579938"/>
          <p14:tracePt t="14158" x="4884738" y="4513263"/>
          <p14:tracePt t="14166" x="4851400" y="4419600"/>
          <p14:tracePt t="14174" x="4826000" y="4341813"/>
          <p14:tracePt t="14182" x="4791075" y="4283075"/>
          <p14:tracePt t="14190" x="4765675" y="4240213"/>
          <p14:tracePt t="14198" x="4749800" y="4224338"/>
          <p14:tracePt t="14206" x="4724400" y="4197350"/>
          <p14:tracePt t="14214" x="4681538" y="4156075"/>
          <p14:tracePt t="14222" x="4646613" y="4121150"/>
          <p14:tracePt t="14230" x="4613275" y="4087813"/>
          <p14:tracePt t="14238" x="4587875" y="4079875"/>
          <p14:tracePt t="14246" x="4554538" y="4062413"/>
          <p14:tracePt t="14254" x="4519613" y="4044950"/>
          <p14:tracePt t="14263" x="4443413" y="4011613"/>
          <p14:tracePt t="14270" x="4384675" y="4002088"/>
          <p14:tracePt t="14280" x="4281488" y="3976688"/>
          <p14:tracePt t="14286" x="4162425" y="3943350"/>
          <p14:tracePt t="14295" x="4044950" y="3908425"/>
          <p14:tracePt t="14302" x="3933825" y="3875088"/>
          <p14:tracePt t="14312" x="3832225" y="3841750"/>
          <p14:tracePt t="14318" x="3729038" y="3841750"/>
          <p14:tracePt t="14327" x="3627438" y="3841750"/>
          <p14:tracePt t="14334" x="3559175" y="3841750"/>
          <p14:tracePt t="14342" x="3500438" y="3841750"/>
          <p14:tracePt t="14350" x="3432175" y="3841750"/>
          <p14:tracePt t="14358" x="3389313" y="3841750"/>
          <p14:tracePt t="14366" x="3363913" y="3841750"/>
          <p14:tracePt t="14374" x="3322638" y="3841750"/>
          <p14:tracePt t="14382" x="3297238" y="3841750"/>
          <p14:tracePt t="14390" x="3270250" y="3857625"/>
          <p14:tracePt t="14398" x="3254375" y="3875088"/>
          <p14:tracePt t="14406" x="3244850" y="3892550"/>
          <p14:tracePt t="14414" x="3236913" y="3925888"/>
          <p14:tracePt t="14422" x="3203575" y="3960813"/>
          <p14:tracePt t="14430" x="3194050" y="4011613"/>
          <p14:tracePt t="14438" x="3168650" y="4079875"/>
          <p14:tracePt t="14446" x="3160713" y="4113213"/>
          <p14:tracePt t="14454" x="3143250" y="4189413"/>
          <p14:tracePt t="14463" x="3135313" y="4232275"/>
          <p14:tracePt t="14470" x="3117850" y="4283075"/>
          <p14:tracePt t="14480" x="3109913" y="4308475"/>
          <p14:tracePt t="14486" x="3109913" y="4333875"/>
          <p14:tracePt t="14495" x="3109913" y="4359275"/>
          <p14:tracePt t="14502" x="3109913" y="4376738"/>
          <p14:tracePt t="14510" x="3109913" y="4394200"/>
          <p14:tracePt t="14518" x="3127375" y="4419600"/>
          <p14:tracePt t="14527" x="3152775" y="4452938"/>
          <p14:tracePt t="14534" x="3168650" y="4470400"/>
          <p14:tracePt t="14542" x="3194050" y="4495800"/>
          <p14:tracePt t="14550" x="3236913" y="4513263"/>
          <p14:tracePt t="14558" x="3254375" y="4521200"/>
          <p14:tracePt t="14566" x="3279775" y="4538663"/>
          <p14:tracePt t="14574" x="3313113" y="4546600"/>
          <p14:tracePt t="14582" x="3330575" y="4554538"/>
          <p14:tracePt t="14590" x="3389313" y="4579938"/>
          <p14:tracePt t="14598" x="3424238" y="4589463"/>
          <p14:tracePt t="14606" x="3467100" y="4597400"/>
          <p14:tracePt t="14615" x="3559175" y="4622800"/>
          <p14:tracePt t="14622" x="3602038" y="4630738"/>
          <p14:tracePt t="14630" x="3678238" y="4648200"/>
          <p14:tracePt t="14638" x="3721100" y="4648200"/>
          <p14:tracePt t="14646" x="3756025" y="4673600"/>
          <p14:tracePt t="14654" x="3797300" y="4673600"/>
          <p14:tracePt t="14662" x="3822700" y="4673600"/>
          <p14:tracePt t="14670" x="3832225" y="4673600"/>
          <p14:tracePt t="14678" x="3840163" y="4673600"/>
          <p14:tracePt t="14686" x="3857625" y="4673600"/>
          <p14:tracePt t="14694" x="3865563" y="4673600"/>
          <p14:tracePt t="14702" x="3873500" y="4673600"/>
          <p14:tracePt t="14711" x="3908425" y="4673600"/>
          <p14:tracePt t="14718" x="3925888" y="4673600"/>
          <p14:tracePt t="14734" x="3933825" y="4673600"/>
          <p14:tracePt t="14742" x="3941763" y="4665663"/>
          <p14:tracePt t="14998" x="3941763" y="4673600"/>
          <p14:tracePt t="15110" x="3933825" y="4673600"/>
          <p14:tracePt t="15118" x="3916363" y="4673600"/>
          <p14:tracePt t="15126" x="3890963" y="4673600"/>
          <p14:tracePt t="15134" x="3873500" y="4673600"/>
          <p14:tracePt t="15144" x="3857625" y="4673600"/>
          <p14:tracePt t="15246" x="3873500" y="4673600"/>
          <p14:tracePt t="15254" x="3941763" y="4699000"/>
          <p14:tracePt t="15262" x="4027488" y="4716463"/>
          <p14:tracePt t="15270" x="4162425" y="4741863"/>
          <p14:tracePt t="15278" x="4256088" y="4749800"/>
          <p14:tracePt t="15286" x="4392613" y="4775200"/>
          <p14:tracePt t="15295" x="4486275" y="4784725"/>
          <p14:tracePt t="15302" x="4605338" y="4784725"/>
          <p14:tracePt t="15311" x="4714875" y="4784725"/>
          <p14:tracePt t="15318" x="4818063" y="4784725"/>
          <p14:tracePt t="15327" x="4902200" y="4784725"/>
          <p14:tracePt t="15334" x="4953000" y="4784725"/>
          <p14:tracePt t="15343" x="5003800" y="4784725"/>
          <p14:tracePt t="15350" x="5021263" y="4784725"/>
          <p14:tracePt t="15358" x="5046663" y="4784725"/>
          <p14:tracePt t="15366" x="5054600" y="4784725"/>
          <p14:tracePt t="15374" x="5072063" y="4784725"/>
          <p14:tracePt t="15382" x="5080000" y="4784725"/>
          <p14:tracePt t="15550" x="5080000" y="4767263"/>
          <p14:tracePt t="15574" x="5072063" y="4759325"/>
          <p14:tracePt t="15590" x="5072063" y="4749800"/>
          <p14:tracePt t="15606" x="5072063" y="4741863"/>
          <p14:tracePt t="15614" x="5064125" y="4733925"/>
          <p14:tracePt t="15622" x="5064125" y="4724400"/>
          <p14:tracePt t="15638" x="5064125" y="4716463"/>
          <p14:tracePt t="15646" x="5064125" y="4699000"/>
          <p14:tracePt t="15662" x="5064125" y="4691063"/>
          <p14:tracePt t="15670" x="5064125" y="4683125"/>
          <p14:tracePt t="15679" x="5064125" y="4665663"/>
          <p14:tracePt t="15686" x="5064125" y="4657725"/>
          <p14:tracePt t="15695" x="5064125" y="4640263"/>
          <p14:tracePt t="15702" x="5064125" y="4614863"/>
          <p14:tracePt t="15711" x="5064125" y="4579938"/>
          <p14:tracePt t="15718" x="5046663" y="4546600"/>
          <p14:tracePt t="15727" x="5046663" y="4513263"/>
          <p14:tracePt t="15734" x="5038725" y="4503738"/>
          <p14:tracePt t="15742" x="5038725" y="4495800"/>
          <p14:tracePt t="15759" x="5038725" y="4486275"/>
          <p14:tracePt t="15766" x="5029200" y="4478338"/>
          <p14:tracePt t="15790" x="5021263" y="4470400"/>
          <p14:tracePt t="15798" x="5013325" y="4460875"/>
          <p14:tracePt t="15806" x="4995863" y="4445000"/>
          <p14:tracePt t="15814" x="4970463" y="4427538"/>
          <p14:tracePt t="15822" x="4953000" y="4419600"/>
          <p14:tracePt t="15830" x="4935538" y="4410075"/>
          <p14:tracePt t="15838" x="4919663" y="4394200"/>
          <p14:tracePt t="15846" x="4894263" y="4384675"/>
          <p14:tracePt t="15854" x="4868863" y="4376738"/>
          <p14:tracePt t="15862" x="4833938" y="4359275"/>
          <p14:tracePt t="15870" x="4808538" y="4359275"/>
          <p14:tracePt t="15879" x="4757738" y="4341813"/>
          <p14:tracePt t="15886" x="4714875" y="4333875"/>
          <p14:tracePt t="15894" x="4664075" y="4316413"/>
          <p14:tracePt t="15902" x="4621213" y="4308475"/>
          <p14:tracePt t="15911" x="4562475" y="4300538"/>
          <p14:tracePt t="15918" x="4537075" y="4300538"/>
          <p14:tracePt t="15926" x="4503738" y="4300538"/>
          <p14:tracePt t="15934" x="4494213" y="4300538"/>
          <p14:tracePt t="15943" x="4468813" y="4300538"/>
          <p14:tracePt t="15950" x="4451350" y="4300538"/>
          <p14:tracePt t="15960" x="4410075" y="4316413"/>
          <p14:tracePt t="15966" x="4375150" y="4325938"/>
          <p14:tracePt t="15974" x="4341813" y="4351338"/>
          <p14:tracePt t="15982" x="4273550" y="4384675"/>
          <p14:tracePt t="15990" x="4230688" y="4410075"/>
          <p14:tracePt t="15998" x="4179888" y="4452938"/>
          <p14:tracePt t="16006" x="4162425" y="4470400"/>
          <p14:tracePt t="16014" x="4095750" y="4513263"/>
          <p14:tracePt t="16022" x="4070350" y="4538663"/>
          <p14:tracePt t="16030" x="4017963" y="4572000"/>
          <p14:tracePt t="16038" x="3992563" y="4597400"/>
          <p14:tracePt t="16046" x="3984625" y="4605338"/>
          <p14:tracePt t="16054" x="3976688" y="4622800"/>
          <p14:tracePt t="16062" x="3976688" y="4630738"/>
          <p14:tracePt t="16070" x="3976688" y="4640263"/>
          <p14:tracePt t="16078" x="3959225" y="4665663"/>
          <p14:tracePt t="16086" x="3951288" y="4699000"/>
          <p14:tracePt t="16094" x="3951288" y="4716463"/>
          <p14:tracePt t="16102" x="3951288" y="4749800"/>
          <p14:tracePt t="16111" x="3951288" y="4767263"/>
          <p14:tracePt t="16118" x="3951288" y="4775200"/>
          <p14:tracePt t="16127" x="3951288" y="4784725"/>
          <p14:tracePt t="16143" x="3959225" y="4802188"/>
          <p14:tracePt t="16150" x="3959225" y="4810125"/>
          <p14:tracePt t="16160" x="3976688" y="4818063"/>
          <p14:tracePt t="16166" x="3992563" y="4827588"/>
          <p14:tracePt t="16174" x="4010025" y="4843463"/>
          <p14:tracePt t="16182" x="4017963" y="4843463"/>
          <p14:tracePt t="16190" x="4035425" y="4852988"/>
          <p14:tracePt t="16198" x="4044950" y="4860925"/>
          <p14:tracePt t="16206" x="4070350" y="4868863"/>
          <p14:tracePt t="16214" x="4095750" y="4878388"/>
          <p14:tracePt t="16222" x="4103688" y="4878388"/>
          <p14:tracePt t="16246" x="4111625" y="4886325"/>
          <p14:tracePt t="16318" x="4121150" y="4886325"/>
          <p14:tracePt t="16366" x="4121150" y="4878388"/>
          <p14:tracePt t="16374" x="4121150" y="4860925"/>
          <p14:tracePt t="16398" x="4121150" y="4852988"/>
          <p14:tracePt t="16422" x="4111625" y="4843463"/>
          <p14:tracePt t="16438" x="4103688" y="4827588"/>
          <p14:tracePt t="16462" x="4103688" y="4818063"/>
          <p14:tracePt t="16479" x="4095750" y="4810125"/>
          <p14:tracePt t="16518" x="4095750" y="4802188"/>
          <p14:tracePt t="16614" x="4095750" y="4792663"/>
          <p14:tracePt t="16630" x="4095750" y="4784725"/>
          <p14:tracePt t="16654" x="4095750" y="4759325"/>
          <p14:tracePt t="16670" x="4095750" y="4724400"/>
          <p14:tracePt t="16678" x="4095750" y="4699000"/>
          <p14:tracePt t="16686" x="4095750" y="4673600"/>
          <p14:tracePt t="16694" x="4095750" y="4622800"/>
          <p14:tracePt t="16702" x="4095750" y="4589463"/>
          <p14:tracePt t="16710" x="4095750" y="4546600"/>
          <p14:tracePt t="16718" x="4095750" y="4513263"/>
          <p14:tracePt t="16727" x="4095750" y="4470400"/>
          <p14:tracePt t="16734" x="4095750" y="4445000"/>
          <p14:tracePt t="16743" x="4095750" y="4427538"/>
          <p14:tracePt t="16750" x="4095750" y="4394200"/>
          <p14:tracePt t="16759" x="4095750" y="4359275"/>
          <p14:tracePt t="16766" x="4086225" y="4316413"/>
          <p14:tracePt t="16776" x="4060825" y="4283075"/>
          <p14:tracePt t="16782" x="4044950" y="4257675"/>
          <p14:tracePt t="16790" x="4027488" y="4224338"/>
          <p14:tracePt t="16798" x="4002088" y="4197350"/>
          <p14:tracePt t="16806" x="3959225" y="4164013"/>
          <p14:tracePt t="16814" x="3900488" y="4105275"/>
          <p14:tracePt t="16822" x="3832225" y="4052888"/>
          <p14:tracePt t="16830" x="3756025" y="4011613"/>
          <p14:tracePt t="16838" x="3678238" y="3960813"/>
          <p14:tracePt t="16846" x="3602038" y="3917950"/>
          <p14:tracePt t="16854" x="3525838" y="3900488"/>
          <p14:tracePt t="16862" x="3467100" y="3857625"/>
          <p14:tracePt t="16870" x="3363913" y="3832225"/>
          <p14:tracePt t="16878" x="3297238" y="3816350"/>
          <p14:tracePt t="16886" x="3228975" y="3798888"/>
          <p14:tracePt t="16895" x="3203575" y="3798888"/>
          <p14:tracePt t="16902" x="3168650" y="3798888"/>
          <p14:tracePt t="16950" x="3143250" y="3798888"/>
          <p14:tracePt t="16958" x="3127375" y="3806825"/>
          <p14:tracePt t="16966" x="3100388" y="3857625"/>
          <p14:tracePt t="16974" x="3074988" y="3900488"/>
          <p14:tracePt t="16982" x="3041650" y="3951288"/>
          <p14:tracePt t="16990" x="2998788" y="4019550"/>
          <p14:tracePt t="16998" x="2965450" y="4095750"/>
          <p14:tracePt t="17006" x="2922588" y="4156075"/>
          <p14:tracePt t="17014" x="2897188" y="4224338"/>
          <p14:tracePt t="17022" x="2863850" y="4265613"/>
          <p14:tracePt t="17030" x="2846388" y="4333875"/>
          <p14:tracePt t="17038" x="2838450" y="4359275"/>
          <p14:tracePt t="17046" x="2828925" y="4410075"/>
          <p14:tracePt t="17054" x="2820988" y="4452938"/>
          <p14:tracePt t="17062" x="2795588" y="4521200"/>
          <p14:tracePt t="17070" x="2795588" y="4546600"/>
          <p14:tracePt t="17078" x="2795588" y="4579938"/>
          <p14:tracePt t="17086" x="2795588" y="4614863"/>
          <p14:tracePt t="17094" x="2795588" y="4657725"/>
          <p14:tracePt t="17102" x="2786063" y="4699000"/>
          <p14:tracePt t="17111" x="2786063" y="4759325"/>
          <p14:tracePt t="17118" x="2786063" y="4818063"/>
          <p14:tracePt t="17127" x="2786063" y="4868863"/>
          <p14:tracePt t="17134" x="2786063" y="4919663"/>
          <p14:tracePt t="17142" x="2786063" y="4972050"/>
          <p14:tracePt t="17150" x="2786063" y="5030788"/>
          <p14:tracePt t="17159" x="2786063" y="5091113"/>
          <p14:tracePt t="17166" x="2786063" y="5149850"/>
          <p14:tracePt t="17175" x="2803525" y="5251450"/>
          <p14:tracePt t="17182" x="2820988" y="5311775"/>
          <p14:tracePt t="17192" x="2846388" y="5413375"/>
          <p14:tracePt t="17198" x="2863850" y="5514975"/>
          <p14:tracePt t="17206" x="2897188" y="5600700"/>
          <p14:tracePt t="17214" x="2922588" y="5694363"/>
          <p14:tracePt t="17222" x="2955925" y="5753100"/>
          <p14:tracePt t="17230" x="2965450" y="5813425"/>
          <p14:tracePt t="17238" x="2973388" y="5846763"/>
          <p14:tracePt t="17246" x="2990850" y="5880100"/>
          <p14:tracePt t="17254" x="3008313" y="5897563"/>
          <p14:tracePt t="17262" x="3016250" y="5922963"/>
          <p14:tracePt t="17278" x="3024188" y="5932488"/>
          <p14:tracePt t="17294" x="3033713" y="5932488"/>
          <p14:tracePt t="17318" x="3041650" y="5932488"/>
          <p14:tracePt t="17326" x="3059113" y="5932488"/>
          <p14:tracePt t="17334" x="3084513" y="5915025"/>
          <p14:tracePt t="17343" x="3092450" y="5905500"/>
          <p14:tracePt t="17350" x="3109913" y="5897563"/>
          <p14:tracePt t="17359" x="3143250" y="5872163"/>
          <p14:tracePt t="17366" x="3160713" y="5864225"/>
          <p14:tracePt t="17375" x="3194050" y="5864225"/>
          <p14:tracePt t="17382" x="3244850" y="5829300"/>
          <p14:tracePt t="17392" x="3305175" y="5813425"/>
          <p14:tracePt t="17398" x="3406775" y="5778500"/>
          <p14:tracePt t="17406" x="3517900" y="5753100"/>
          <p14:tracePt t="17414" x="3652838" y="5702300"/>
          <p14:tracePt t="17422" x="3781425" y="5668963"/>
          <p14:tracePt t="17430" x="3925888" y="5634038"/>
          <p14:tracePt t="17438" x="4052888" y="5575300"/>
          <p14:tracePt t="17446" x="4187825" y="5524500"/>
          <p14:tracePt t="17454" x="4332288" y="5464175"/>
          <p14:tracePt t="17462" x="4451350" y="5413375"/>
          <p14:tracePt t="17470" x="4545013" y="5370513"/>
          <p14:tracePt t="17478" x="4579938" y="5353050"/>
          <p14:tracePt t="17486" x="4613275" y="5337175"/>
          <p14:tracePt t="17494" x="4621213" y="5327650"/>
          <p14:tracePt t="17502" x="4630738" y="5319713"/>
          <p14:tracePt t="17518" x="4630738" y="5302250"/>
          <p14:tracePt t="17527" x="4630738" y="5286375"/>
          <p14:tracePt t="17534" x="4630738" y="5268913"/>
          <p14:tracePt t="17543" x="4630738" y="5251450"/>
          <p14:tracePt t="17550" x="4630738" y="5208588"/>
          <p14:tracePt t="17559" x="4630738" y="5167313"/>
          <p14:tracePt t="17566" x="4630738" y="5106988"/>
          <p14:tracePt t="17575" x="4630738" y="5022850"/>
          <p14:tracePt t="17582" x="4630738" y="4954588"/>
          <p14:tracePt t="17592" x="4630738" y="4852988"/>
          <p14:tracePt t="17598" x="4630738" y="4767263"/>
          <p14:tracePt t="17606" x="4630738" y="4699000"/>
          <p14:tracePt t="17614" x="4630738" y="4640263"/>
          <p14:tracePt t="17622" x="4630738" y="4554538"/>
          <p14:tracePt t="17630" x="4595813" y="4486275"/>
          <p14:tracePt t="17638" x="4587875" y="4419600"/>
          <p14:tracePt t="17646" x="4562475" y="4351338"/>
          <p14:tracePt t="17654" x="4537075" y="4308475"/>
          <p14:tracePt t="17662" x="4503738" y="4265613"/>
          <p14:tracePt t="17670" x="4486275" y="4240213"/>
          <p14:tracePt t="17678" x="4451350" y="4197350"/>
          <p14:tracePt t="17686" x="4425950" y="4181475"/>
          <p14:tracePt t="17694" x="4375150" y="4146550"/>
          <p14:tracePt t="17702" x="4341813" y="4113213"/>
          <p14:tracePt t="17710" x="4316413" y="4095750"/>
          <p14:tracePt t="17718" x="4281488" y="4095750"/>
          <p14:tracePt t="17727" x="4248150" y="4062413"/>
          <p14:tracePt t="17734" x="4230688" y="4052888"/>
          <p14:tracePt t="17742" x="4197350" y="4044950"/>
          <p14:tracePt t="17750" x="4162425" y="4027488"/>
          <p14:tracePt t="17759" x="4121150" y="4019550"/>
          <p14:tracePt t="17766" x="4060825" y="4011613"/>
          <p14:tracePt t="17775" x="4002088" y="4011613"/>
          <p14:tracePt t="17782" x="3925888" y="4002088"/>
          <p14:tracePt t="17790" x="3890963" y="3986213"/>
          <p14:tracePt t="17798" x="3848100" y="3986213"/>
          <p14:tracePt t="17806" x="3814763" y="3976688"/>
          <p14:tracePt t="17814" x="3789363" y="3976688"/>
          <p14:tracePt t="17822" x="3763963" y="3976688"/>
          <p14:tracePt t="17830" x="3746500" y="3976688"/>
          <p14:tracePt t="17838" x="3729038" y="3976688"/>
          <p14:tracePt t="17846" x="3713163" y="3976688"/>
          <p14:tracePt t="17862" x="3703638" y="3976688"/>
          <p14:tracePt t="17982" x="3703638" y="3986213"/>
          <p14:tracePt t="17990" x="3687763" y="4002088"/>
          <p14:tracePt t="17998" x="3687763" y="4011613"/>
          <p14:tracePt t="18006" x="3687763" y="4019550"/>
          <p14:tracePt t="18014" x="3687763" y="4037013"/>
          <p14:tracePt t="18030" x="3687763" y="4044950"/>
          <p14:tracePt t="18038" x="3695700" y="4079875"/>
          <p14:tracePt t="18046" x="3721100" y="4095750"/>
          <p14:tracePt t="18054" x="3738563" y="4113213"/>
          <p14:tracePt t="18062" x="3763963" y="4138613"/>
          <p14:tracePt t="18070" x="3771900" y="4156075"/>
          <p14:tracePt t="18078" x="3797300" y="4181475"/>
          <p14:tracePt t="18086" x="3840163" y="4206875"/>
          <p14:tracePt t="18094" x="3883025" y="4224338"/>
          <p14:tracePt t="18102" x="3951288" y="4265613"/>
          <p14:tracePt t="18110" x="4010025" y="4300538"/>
          <p14:tracePt t="18118" x="4060825" y="4316413"/>
          <p14:tracePt t="18126" x="4137025" y="4351338"/>
          <p14:tracePt t="18134" x="4214813" y="4384675"/>
          <p14:tracePt t="18143" x="4298950" y="4402138"/>
          <p14:tracePt t="18150" x="4384675" y="4427538"/>
          <p14:tracePt t="18159" x="4476750" y="4435475"/>
          <p14:tracePt t="18166" x="4587875" y="4460875"/>
          <p14:tracePt t="18175" x="4689475" y="4460875"/>
          <p14:tracePt t="18182" x="4775200" y="4460875"/>
          <p14:tracePt t="18191" x="4884738" y="4460875"/>
          <p14:tracePt t="18198" x="4995863" y="4460875"/>
          <p14:tracePt t="18206" x="5114925" y="4460875"/>
          <p14:tracePt t="18214" x="5208588" y="4460875"/>
          <p14:tracePt t="18222" x="5310188" y="4460875"/>
          <p14:tracePt t="18230" x="5386388" y="4445000"/>
          <p14:tracePt t="18238" x="5462588" y="4419600"/>
          <p14:tracePt t="18246" x="5497513" y="4402138"/>
          <p14:tracePt t="18254" x="5530850" y="4368800"/>
          <p14:tracePt t="18262" x="5538788" y="4368800"/>
          <p14:tracePt t="18270" x="5556250" y="4341813"/>
          <p14:tracePt t="18278" x="5556250" y="4333875"/>
          <p14:tracePt t="18286" x="5556250" y="4308475"/>
          <p14:tracePt t="18294" x="5556250" y="4300538"/>
          <p14:tracePt t="18302" x="5556250" y="4291013"/>
          <p14:tracePt t="18310" x="5556250" y="4275138"/>
          <p14:tracePt t="18318" x="5556250" y="4249738"/>
          <p14:tracePt t="18326" x="5538788" y="4224338"/>
          <p14:tracePt t="18334" x="5522913" y="4214813"/>
          <p14:tracePt t="18343" x="5487988" y="4189413"/>
          <p14:tracePt t="18350" x="5462588" y="4171950"/>
          <p14:tracePt t="18358" x="5421313" y="4138613"/>
          <p14:tracePt t="18366" x="5403850" y="4138613"/>
          <p14:tracePt t="18375" x="5378450" y="4130675"/>
          <p14:tracePt t="18382" x="5353050" y="4130675"/>
          <p14:tracePt t="18391" x="5335588" y="4113213"/>
          <p14:tracePt t="18398" x="5310188" y="4105275"/>
          <p14:tracePt t="18407" x="5284788" y="4105275"/>
          <p14:tracePt t="18414" x="5276850" y="4095750"/>
          <p14:tracePt t="18422" x="5249863" y="4095750"/>
          <p14:tracePt t="18430" x="5224463" y="4095750"/>
          <p14:tracePt t="18438" x="5199063" y="4095750"/>
          <p14:tracePt t="18446" x="5191125" y="4095750"/>
          <p14:tracePt t="18454" x="5148263" y="4095750"/>
          <p14:tracePt t="18462" x="5106988" y="4095750"/>
          <p14:tracePt t="18470" x="5029200" y="4095750"/>
          <p14:tracePt t="18478" x="4978400" y="4095750"/>
          <p14:tracePt t="18486" x="4927600" y="4095750"/>
          <p14:tracePt t="18494" x="4876800" y="4095750"/>
          <p14:tracePt t="18502" x="4818063" y="4095750"/>
          <p14:tracePt t="18510" x="4740275" y="4095750"/>
          <p14:tracePt t="18518" x="4656138" y="4095750"/>
          <p14:tracePt t="18526" x="4570413" y="4121150"/>
          <p14:tracePt t="18534" x="4451350" y="4130675"/>
          <p14:tracePt t="18542" x="4341813" y="4164013"/>
          <p14:tracePt t="18550" x="4222750" y="4197350"/>
          <p14:tracePt t="18559" x="4121150" y="4232275"/>
          <p14:tracePt t="18566" x="4035425" y="4265613"/>
          <p14:tracePt t="18575" x="3959225" y="4283075"/>
          <p14:tracePt t="18582" x="3900488" y="4300538"/>
          <p14:tracePt t="18590" x="3832225" y="4333875"/>
          <p14:tracePt t="18598" x="3789363" y="4341813"/>
          <p14:tracePt t="18607" x="3756025" y="4368800"/>
          <p14:tracePt t="18614" x="3687763" y="4384675"/>
          <p14:tracePt t="18630" x="3652838" y="4402138"/>
          <p14:tracePt t="18638" x="3644900" y="4410075"/>
          <p14:tracePt t="18646" x="3627438" y="4419600"/>
          <p14:tracePt t="18654" x="3619500" y="4419600"/>
          <p14:tracePt t="18662" x="3619500" y="4427538"/>
          <p14:tracePt t="18670" x="3602038" y="4445000"/>
          <p14:tracePt t="18678" x="3594100" y="4445000"/>
          <p14:tracePt t="18686" x="3586163" y="4452938"/>
          <p14:tracePt t="18694" x="3559175" y="4470400"/>
          <p14:tracePt t="18702" x="3551238" y="4478338"/>
          <p14:tracePt t="18710" x="3543300" y="4486275"/>
          <p14:tracePt t="18718" x="3517900" y="4513263"/>
          <p14:tracePt t="18726" x="3500438" y="4538663"/>
          <p14:tracePt t="18734" x="3482975" y="4564063"/>
          <p14:tracePt t="18742" x="3475038" y="4572000"/>
          <p14:tracePt t="18750" x="3467100" y="4597400"/>
          <p14:tracePt t="18766" x="3467100" y="4605338"/>
          <p14:tracePt t="19302" x="3467100" y="4614863"/>
          <p14:tracePt t="19318" x="3482975" y="4614863"/>
          <p14:tracePt t="19326" x="3508375" y="4630738"/>
          <p14:tracePt t="19334" x="3525838" y="4630738"/>
          <p14:tracePt t="19342" x="3551238" y="4640263"/>
          <p14:tracePt t="19350" x="3576638" y="4648200"/>
          <p14:tracePt t="19359" x="3594100" y="4648200"/>
          <p14:tracePt t="19366" x="3627438" y="4657725"/>
          <p14:tracePt t="19375" x="3636963" y="4665663"/>
          <p14:tracePt t="19382" x="3644900" y="4673600"/>
          <p14:tracePt t="19392" x="3652838" y="4673600"/>
          <p14:tracePt t="19398" x="3670300" y="4673600"/>
          <p14:tracePt t="19407" x="3687763" y="4673600"/>
          <p14:tracePt t="19414" x="3703638" y="4683125"/>
          <p14:tracePt t="19430" x="3729038" y="4699000"/>
          <p14:tracePt t="19440" x="3729038" y="4708525"/>
          <p14:tracePt t="19454" x="3738563" y="4708525"/>
          <p14:tracePt t="19462" x="3756025" y="4708525"/>
          <p14:tracePt t="19470" x="3763963" y="4708525"/>
          <p14:tracePt t="19486" x="3771900" y="4708525"/>
          <p14:tracePt t="19550" x="3781425" y="4708525"/>
          <p14:tracePt t="19558" x="3789363" y="4708525"/>
          <p14:tracePt t="19630" x="3797300" y="4708525"/>
          <p14:tracePt t="19638" x="3806825" y="4708525"/>
          <p14:tracePt t="19646" x="3822700" y="4708525"/>
          <p14:tracePt t="19654" x="3840163" y="4708525"/>
          <p14:tracePt t="19662" x="3883025" y="4708525"/>
          <p14:tracePt t="19670" x="3925888" y="4708525"/>
          <p14:tracePt t="19678" x="4010025" y="4699000"/>
          <p14:tracePt t="19686" x="4086225" y="4691063"/>
          <p14:tracePt t="19694" x="4171950" y="4673600"/>
          <p14:tracePt t="19702" x="4273550" y="4665663"/>
          <p14:tracePt t="19710" x="4359275" y="4640263"/>
          <p14:tracePt t="19718" x="4460875" y="4630738"/>
          <p14:tracePt t="19726" x="4562475" y="4605338"/>
          <p14:tracePt t="19734" x="4621213" y="4605338"/>
          <p14:tracePt t="19742" x="4664075" y="4589463"/>
          <p14:tracePt t="19750" x="4673600" y="4589463"/>
          <p14:tracePt t="19886" x="4681538" y="4579938"/>
          <p14:tracePt t="19910" x="4673600" y="4579938"/>
          <p14:tracePt t="19942" x="4664075" y="4579938"/>
          <p14:tracePt t="19959" x="4656138" y="4579938"/>
          <p14:tracePt t="19966" x="4646613" y="4579938"/>
          <p14:tracePt t="19975" x="4638675" y="4579938"/>
          <p14:tracePt t="19991" x="4630738" y="4579938"/>
          <p14:tracePt t="20094" x="4638675" y="4579938"/>
          <p14:tracePt t="20102" x="4681538" y="4589463"/>
          <p14:tracePt t="20110" x="4732338" y="4605338"/>
          <p14:tracePt t="20118" x="4775200" y="4614863"/>
          <p14:tracePt t="20126" x="4859338" y="4640263"/>
          <p14:tracePt t="20134" x="4935538" y="4657725"/>
          <p14:tracePt t="20142" x="4995863" y="4657725"/>
          <p14:tracePt t="20150" x="5080000" y="4673600"/>
          <p14:tracePt t="20158" x="5157788" y="4691063"/>
          <p14:tracePt t="20166" x="5199063" y="4691063"/>
          <p14:tracePt t="20174" x="5241925" y="4691063"/>
          <p14:tracePt t="20182" x="5259388" y="4691063"/>
          <p14:tracePt t="20190" x="5267325" y="4691063"/>
          <p14:tracePt t="20390" x="5259388" y="4691063"/>
          <p14:tracePt t="20406" x="5249863" y="4691063"/>
          <p14:tracePt t="20414" x="5241925" y="4699000"/>
          <p14:tracePt t="20526" x="5233988" y="4699000"/>
          <p14:tracePt t="20566" x="5224463" y="4699000"/>
          <p14:tracePt t="20814" x="5216525" y="4699000"/>
          <p14:tracePt t="20823" x="5208588" y="4708525"/>
          <p14:tracePt t="20846" x="5199063" y="4708525"/>
          <p14:tracePt t="20854" x="5183188" y="4708525"/>
          <p14:tracePt t="20870" x="5173663" y="4708525"/>
          <p14:tracePt t="20879" x="5148263" y="4708525"/>
          <p14:tracePt t="20894" x="5132388" y="4724400"/>
          <p14:tracePt t="20902" x="5122863" y="4724400"/>
          <p14:tracePt t="20910" x="5097463" y="4724400"/>
          <p14:tracePt t="20918" x="5064125" y="4724400"/>
          <p14:tracePt t="20926" x="5021263" y="4724400"/>
          <p14:tracePt t="20934" x="4962525" y="4733925"/>
          <p14:tracePt t="20942" x="4902200" y="4741863"/>
          <p14:tracePt t="20950" x="4818063" y="4759325"/>
          <p14:tracePt t="20958" x="4724400" y="4784725"/>
          <p14:tracePt t="20966" x="4638675" y="4810125"/>
          <p14:tracePt t="20974" x="4519613" y="4860925"/>
          <p14:tracePt t="20982" x="4400550" y="4919663"/>
          <p14:tracePt t="20991" x="4256088" y="4962525"/>
          <p14:tracePt t="20998" x="4129088" y="5022850"/>
          <p14:tracePt t="21006" x="3967163" y="5099050"/>
          <p14:tracePt t="21014" x="3865563" y="5132388"/>
          <p14:tracePt t="21022" x="3756025" y="5192713"/>
          <p14:tracePt t="21030" x="3687763" y="5218113"/>
          <p14:tracePt t="21039" x="3586163" y="5260975"/>
          <p14:tracePt t="21046" x="3525838" y="5286375"/>
          <p14:tracePt t="21055" x="3457575" y="5327650"/>
          <p14:tracePt t="21062" x="3414713" y="5345113"/>
          <p14:tracePt t="21071" x="3389313" y="5362575"/>
          <p14:tracePt t="21078" x="3355975" y="5380038"/>
          <p14:tracePt t="21086" x="3338513" y="5387975"/>
          <p14:tracePt t="21094" x="3313113" y="5413375"/>
          <p14:tracePt t="21102" x="3287713" y="5438775"/>
          <p14:tracePt t="21110" x="3270250" y="5456238"/>
          <p14:tracePt t="21118" x="3244850" y="5481638"/>
          <p14:tracePt t="21126" x="3194050" y="5497513"/>
          <p14:tracePt t="21134" x="3143250" y="5549900"/>
          <p14:tracePt t="21142" x="3117850" y="5565775"/>
          <p14:tracePt t="21150" x="3049588" y="5591175"/>
          <p14:tracePt t="21158" x="2973388" y="5616575"/>
          <p14:tracePt t="21166" x="2930525" y="5626100"/>
          <p14:tracePt t="21174" x="2854325" y="5651500"/>
          <p14:tracePt t="21182" x="2795588" y="5651500"/>
          <p14:tracePt t="21190" x="2752725" y="5668963"/>
          <p14:tracePt t="21198" x="2701925" y="5684838"/>
          <p14:tracePt t="21206" x="2684463" y="5684838"/>
          <p14:tracePt t="21214" x="2668588" y="5694363"/>
          <p14:tracePt t="21223" x="2651125" y="5702300"/>
          <p14:tracePt t="21230" x="2641600" y="5710238"/>
          <p14:tracePt t="21246" x="2625725" y="5719763"/>
          <p14:tracePt t="21262" x="2616200" y="5719763"/>
          <p14:tracePt t="21278" x="2608263" y="5727700"/>
          <p14:tracePt t="21470" x="2600325" y="5727700"/>
          <p14:tracePt t="21486" x="2590800" y="5727700"/>
          <p14:tracePt t="21526" x="2582863" y="5727700"/>
          <p14:tracePt t="21534" x="2565400" y="5727700"/>
          <p14:tracePt t="21542" x="2540000" y="5702300"/>
          <p14:tracePt t="21550" x="2524125" y="5702300"/>
          <p14:tracePt t="21558" x="2514600" y="5694363"/>
          <p14:tracePt t="21566" x="2463800" y="5651500"/>
          <p14:tracePt t="21574" x="2438400" y="5626100"/>
          <p14:tracePt t="21582" x="2387600" y="5600700"/>
          <p14:tracePt t="21590" x="2344738" y="5565775"/>
          <p14:tracePt t="21598" x="2276475" y="5540375"/>
          <p14:tracePt t="21606" x="2225675" y="5497513"/>
          <p14:tracePt t="21614" x="2174875" y="5456238"/>
          <p14:tracePt t="21623" x="2149475" y="5430838"/>
          <p14:tracePt t="21630" x="2116138" y="5395913"/>
          <p14:tracePt t="21639" x="2073275" y="5345113"/>
          <p14:tracePt t="21646" x="2055813" y="5294313"/>
          <p14:tracePt t="21655" x="2022475" y="5218113"/>
          <p14:tracePt t="21662" x="2005013" y="5157788"/>
          <p14:tracePt t="21671" x="1979613" y="5081588"/>
          <p14:tracePt t="21678" x="1979613" y="5013325"/>
          <p14:tracePt t="21687" x="1979613" y="4929188"/>
          <p14:tracePt t="21694" x="1979613" y="4852988"/>
          <p14:tracePt t="21702" x="1979613" y="4724400"/>
          <p14:tracePt t="21710" x="1979613" y="4605338"/>
          <p14:tracePt t="21718" x="1979613" y="4460875"/>
          <p14:tracePt t="21726" x="1979613" y="4333875"/>
          <p14:tracePt t="21734" x="1979613" y="4189413"/>
          <p14:tracePt t="21742" x="2030413" y="4087813"/>
          <p14:tracePt t="21750" x="2038350" y="4027488"/>
          <p14:tracePt t="21758" x="2047875" y="3925888"/>
          <p14:tracePt t="21766" x="2065338" y="3841750"/>
          <p14:tracePt t="21774" x="2065338" y="3748088"/>
          <p14:tracePt t="21782" x="2065338" y="3687763"/>
          <p14:tracePt t="21790" x="2065338" y="3629025"/>
          <p14:tracePt t="21798" x="2065338" y="3594100"/>
          <p14:tracePt t="21806" x="2073275" y="3568700"/>
          <p14:tracePt t="21814" x="2073275" y="3560763"/>
          <p14:tracePt t="21822" x="2073275" y="3552825"/>
          <p14:tracePt t="21830" x="2081213" y="3543300"/>
          <p14:tracePt t="21839" x="2081213" y="3535363"/>
          <p14:tracePt t="21846" x="2081213" y="3527425"/>
          <p14:tracePt t="21855" x="2081213" y="3517900"/>
          <p14:tracePt t="21902" x="2081213" y="3502025"/>
          <p14:tracePt t="21926" x="2081213" y="3492500"/>
          <p14:tracePt t="21942" x="2081213" y="3484563"/>
          <p14:tracePt t="22054" x="2081213" y="3492500"/>
          <p14:tracePt t="22062" x="2081213" y="3535363"/>
          <p14:tracePt t="22070" x="2073275" y="3578225"/>
          <p14:tracePt t="22078" x="2065338" y="3636963"/>
          <p14:tracePt t="22087" x="2055813" y="3738563"/>
          <p14:tracePt t="22094" x="2055813" y="3824288"/>
          <p14:tracePt t="22102" x="2055813" y="3925888"/>
          <p14:tracePt t="22110" x="2055813" y="4011613"/>
          <p14:tracePt t="22118" x="2055813" y="4079875"/>
          <p14:tracePt t="22126" x="2055813" y="4164013"/>
          <p14:tracePt t="22134" x="2055813" y="4224338"/>
          <p14:tracePt t="22142" x="2055813" y="4291013"/>
          <p14:tracePt t="22150" x="2055813" y="4368800"/>
          <p14:tracePt t="22158" x="2055813" y="4427538"/>
          <p14:tracePt t="22166" x="2055813" y="4521200"/>
          <p14:tracePt t="22174" x="2055813" y="4597400"/>
          <p14:tracePt t="22182" x="2055813" y="4665663"/>
          <p14:tracePt t="22190" x="2055813" y="4749800"/>
          <p14:tracePt t="22198" x="2081213" y="4868863"/>
          <p14:tracePt t="22206" x="2090738" y="4979988"/>
          <p14:tracePt t="22214" x="2098675" y="5081588"/>
          <p14:tracePt t="22222" x="2116138" y="5183188"/>
          <p14:tracePt t="22230" x="2116138" y="5243513"/>
          <p14:tracePt t="22239" x="2116138" y="5286375"/>
          <p14:tracePt t="22246" x="2116138" y="5327650"/>
          <p14:tracePt t="22255" x="2116138" y="5345113"/>
          <p14:tracePt t="22262" x="2116138" y="5370513"/>
          <p14:tracePt t="22271" x="2116138" y="5405438"/>
          <p14:tracePt t="22278" x="2116138" y="5430838"/>
          <p14:tracePt t="22287" x="2116138" y="5446713"/>
          <p14:tracePt t="22294" x="2132013" y="5497513"/>
          <p14:tracePt t="22302" x="2132013" y="5524500"/>
          <p14:tracePt t="22310" x="2141538" y="5557838"/>
          <p14:tracePt t="22318" x="2141538" y="5591175"/>
          <p14:tracePt t="22326" x="2149475" y="5634038"/>
          <p14:tracePt t="22334" x="2157413" y="5676900"/>
          <p14:tracePt t="22342" x="2157413" y="5727700"/>
          <p14:tracePt t="22350" x="2174875" y="5795963"/>
          <p14:tracePt t="22358" x="2200275" y="5864225"/>
          <p14:tracePt t="22366" x="2208213" y="5948363"/>
          <p14:tracePt t="22374" x="2243138" y="5999163"/>
          <p14:tracePt t="22382" x="2251075" y="6042025"/>
          <p14:tracePt t="22390" x="2260600" y="6084888"/>
          <p14:tracePt t="22398" x="2276475" y="6127750"/>
          <p14:tracePt t="22406" x="2276475" y="6135688"/>
          <p14:tracePt t="22414" x="2286000" y="6143625"/>
          <p14:tracePt t="22614" x="2286000" y="6135688"/>
          <p14:tracePt t="22623" x="2286000" y="6127750"/>
          <p14:tracePt t="22630" x="2286000" y="6110288"/>
          <p14:tracePt t="22639" x="2286000" y="6102350"/>
          <p14:tracePt t="22646" x="2276475" y="6076950"/>
          <p14:tracePt t="22655" x="2268538" y="6049963"/>
          <p14:tracePt t="22662" x="2268538" y="6034088"/>
          <p14:tracePt t="22671" x="2243138" y="5983288"/>
          <p14:tracePt t="22678" x="2243138" y="5957888"/>
          <p14:tracePt t="22687" x="2235200" y="5905500"/>
          <p14:tracePt t="22694" x="2235200" y="5864225"/>
          <p14:tracePt t="22703" x="2225675" y="5813425"/>
          <p14:tracePt t="22710" x="2225675" y="5761038"/>
          <p14:tracePt t="22718" x="2208213" y="5710238"/>
          <p14:tracePt t="22726" x="2208213" y="5668963"/>
          <p14:tracePt t="22735" x="2208213" y="5600700"/>
          <p14:tracePt t="22743" x="2208213" y="5514975"/>
          <p14:tracePt t="22751" x="2208213" y="5413375"/>
          <p14:tracePt t="22759" x="2208213" y="5327650"/>
          <p14:tracePt t="22766" x="2208213" y="5226050"/>
          <p14:tracePt t="22774" x="2208213" y="5116513"/>
          <p14:tracePt t="22782" x="2208213" y="5005388"/>
          <p14:tracePt t="22790" x="2208213" y="4878388"/>
          <p14:tracePt t="22798" x="2208213" y="4767263"/>
          <p14:tracePt t="22806" x="2208213" y="4640263"/>
          <p14:tracePt t="22814" x="2208213" y="4538663"/>
          <p14:tracePt t="22822" x="2208213" y="4435475"/>
          <p14:tracePt t="22830" x="2208213" y="4325938"/>
          <p14:tracePt t="22838" x="2208213" y="4214813"/>
          <p14:tracePt t="22846" x="2192338" y="4087813"/>
          <p14:tracePt t="22855" x="2174875" y="3968750"/>
          <p14:tracePt t="22862" x="2174875" y="3883025"/>
          <p14:tracePt t="22871" x="2174875" y="3824288"/>
          <p14:tracePt t="22878" x="2174875" y="3781425"/>
          <p14:tracePt t="22889" x="2174875" y="3748088"/>
          <p14:tracePt t="22894" x="2174875" y="3730625"/>
          <p14:tracePt t="22905" x="2174875" y="3713163"/>
          <p14:tracePt t="22910" x="2174875" y="3705225"/>
          <p14:tracePt t="22934" x="2174875" y="3687763"/>
          <p14:tracePt t="22943" x="2174875" y="3671888"/>
          <p14:tracePt t="22958" x="2174875" y="3646488"/>
          <p14:tracePt t="22974" x="2174875" y="3636963"/>
          <p14:tracePt t="23166" x="2166938" y="3629025"/>
          <p14:tracePt t="23174" x="2157413" y="3629025"/>
          <p14:tracePt t="23182" x="2149475" y="3629025"/>
          <p14:tracePt t="23190" x="2141538" y="3646488"/>
          <p14:tracePt t="23198" x="2141538" y="3671888"/>
          <p14:tracePt t="23206" x="2132013" y="3730625"/>
          <p14:tracePt t="23214" x="2132013" y="3798888"/>
          <p14:tracePt t="23222" x="2132013" y="3917950"/>
          <p14:tracePt t="23230" x="2132013" y="4027488"/>
          <p14:tracePt t="23238" x="2132013" y="4164013"/>
          <p14:tracePt t="23246" x="2132013" y="4283075"/>
          <p14:tracePt t="23254" x="2132013" y="4394200"/>
          <p14:tracePt t="23262" x="2132013" y="4478338"/>
          <p14:tracePt t="23270" x="2132013" y="4546600"/>
          <p14:tracePt t="23278" x="2106613" y="4622800"/>
          <p14:tracePt t="23287" x="2106613" y="4665663"/>
          <p14:tracePt t="23294" x="2098675" y="4724400"/>
          <p14:tracePt t="23302" x="2090738" y="4775200"/>
          <p14:tracePt t="23310" x="2090738" y="4843463"/>
          <p14:tracePt t="23319" x="2090738" y="4903788"/>
          <p14:tracePt t="23326" x="2090738" y="4972050"/>
          <p14:tracePt t="23334" x="2090738" y="5056188"/>
          <p14:tracePt t="23342" x="2090738" y="5132388"/>
          <p14:tracePt t="23350" x="2090738" y="5218113"/>
          <p14:tracePt t="23358" x="2090738" y="5286375"/>
          <p14:tracePt t="23366" x="2090738" y="5387975"/>
          <p14:tracePt t="23374" x="2098675" y="5446713"/>
          <p14:tracePt t="23382" x="2116138" y="5532438"/>
          <p14:tracePt t="23390" x="2116138" y="5565775"/>
          <p14:tracePt t="23398" x="2116138" y="5600700"/>
          <p14:tracePt t="23406" x="2116138" y="5608638"/>
          <p14:tracePt t="23414" x="2116138" y="5616575"/>
          <p14:tracePt t="23430" x="2116138" y="5626100"/>
          <p14:tracePt t="23438" x="2116138" y="5634038"/>
          <p14:tracePt t="23446" x="2116138" y="5651500"/>
          <p14:tracePt t="23454" x="2116138" y="5684838"/>
          <p14:tracePt t="23462" x="2106613" y="5702300"/>
          <p14:tracePt t="23470" x="2106613" y="5727700"/>
          <p14:tracePt t="23478" x="2106613" y="5770563"/>
          <p14:tracePt t="23487" x="2098675" y="5803900"/>
          <p14:tracePt t="23494" x="2098675" y="5821363"/>
          <p14:tracePt t="23502" x="2090738" y="5846763"/>
          <p14:tracePt t="23510" x="2090738" y="5854700"/>
          <p14:tracePt t="23519" x="2090738" y="5880100"/>
          <p14:tracePt t="23535" x="2090738" y="5905500"/>
          <p14:tracePt t="23542" x="2090738" y="5915025"/>
          <p14:tracePt t="23550" x="2090738" y="5940425"/>
          <p14:tracePt t="23558" x="2090738" y="5957888"/>
          <p14:tracePt t="23566" x="2090738" y="5973763"/>
          <p14:tracePt t="23574" x="2090738" y="5983288"/>
          <p14:tracePt t="23774" x="2090738" y="5973763"/>
          <p14:tracePt t="23782" x="2090738" y="5965825"/>
          <p14:tracePt t="23790" x="2090738" y="5948363"/>
          <p14:tracePt t="23798" x="2090738" y="5932488"/>
          <p14:tracePt t="23806" x="2090738" y="5922963"/>
          <p14:tracePt t="23814" x="2090738" y="5915025"/>
          <p14:tracePt t="23831" x="2090738" y="5880100"/>
          <p14:tracePt t="23838" x="2090738" y="5864225"/>
          <p14:tracePt t="23847" x="2090738" y="5846763"/>
          <p14:tracePt t="23854" x="2090738" y="5813425"/>
          <p14:tracePt t="23862" x="2090738" y="5803900"/>
          <p14:tracePt t="23870" x="2090738" y="5778500"/>
          <p14:tracePt t="23878" x="2090738" y="5761038"/>
          <p14:tracePt t="23887" x="2090738" y="5735638"/>
          <p14:tracePt t="23894" x="2090738" y="5702300"/>
          <p14:tracePt t="23906" x="2090738" y="5659438"/>
          <p14:tracePt t="23910" x="2090738" y="5616575"/>
          <p14:tracePt t="23920" x="2090738" y="5557838"/>
          <p14:tracePt t="23926" x="2090738" y="5497513"/>
          <p14:tracePt t="23934" x="2090738" y="5413375"/>
          <p14:tracePt t="23942" x="2090738" y="5319713"/>
          <p14:tracePt t="23950" x="2090738" y="5226050"/>
          <p14:tracePt t="23958" x="2090738" y="5132388"/>
          <p14:tracePt t="23966" x="2090738" y="5056188"/>
          <p14:tracePt t="23974" x="2090738" y="4972050"/>
          <p14:tracePt t="23982" x="2090738" y="4886325"/>
          <p14:tracePt t="23990" x="2090738" y="4802188"/>
          <p14:tracePt t="23998" x="2090738" y="4708525"/>
          <p14:tracePt t="24007" x="2090738" y="4589463"/>
          <p14:tracePt t="24014" x="2090738" y="4495800"/>
          <p14:tracePt t="24022" x="2090738" y="4376738"/>
          <p14:tracePt t="24030" x="2090738" y="4283075"/>
          <p14:tracePt t="24038" x="2090738" y="4206875"/>
          <p14:tracePt t="24046" x="2090738" y="4156075"/>
          <p14:tracePt t="24054" x="2090738" y="4095750"/>
          <p14:tracePt t="24062" x="2090738" y="4062413"/>
          <p14:tracePt t="24071" x="2090738" y="4027488"/>
          <p14:tracePt t="24086" x="2090738" y="4002088"/>
          <p14:tracePt t="24094" x="2090738" y="3976688"/>
          <p14:tracePt t="24103" x="2090738" y="3960813"/>
          <p14:tracePt t="24110" x="2090738" y="3935413"/>
          <p14:tracePt t="24126" x="2090738" y="3925888"/>
          <p14:tracePt t="24136" x="2090738" y="3917950"/>
          <p14:tracePt t="24142" x="2081213" y="3900488"/>
          <p14:tracePt t="24150" x="2081213" y="3892550"/>
          <p14:tracePt t="24478" x="2081213" y="3900488"/>
          <p14:tracePt t="24488" x="2081213" y="3976688"/>
          <p14:tracePt t="24494" x="2090738" y="4052888"/>
          <p14:tracePt t="24503" x="2141538" y="4171950"/>
          <p14:tracePt t="24510" x="2192338" y="4291013"/>
          <p14:tracePt t="24519" x="2260600" y="4419600"/>
          <p14:tracePt t="24526" x="2301875" y="4538663"/>
          <p14:tracePt t="24536" x="2327275" y="4640263"/>
          <p14:tracePt t="24542" x="2362200" y="4759325"/>
          <p14:tracePt t="24551" x="2395538" y="4868863"/>
          <p14:tracePt t="24558" x="2430463" y="5013325"/>
          <p14:tracePt t="24566" x="2481263" y="5167313"/>
          <p14:tracePt t="24574" x="2506663" y="5260975"/>
          <p14:tracePt t="24582" x="2540000" y="5370513"/>
          <p14:tracePt t="24590" x="2557463" y="5456238"/>
          <p14:tracePt t="24598" x="2565400" y="5532438"/>
          <p14:tracePt t="24606" x="2600325" y="5575300"/>
          <p14:tracePt t="24614" x="2616200" y="5641975"/>
          <p14:tracePt t="24622" x="2633663" y="5659438"/>
          <p14:tracePt t="24630" x="2641600" y="5668963"/>
          <p14:tracePt t="24638" x="2651125" y="5684838"/>
          <p14:tracePt t="24678" x="2659063" y="5694363"/>
          <p14:tracePt t="24687" x="2676525" y="5710238"/>
          <p14:tracePt t="24694" x="2684463" y="5719763"/>
          <p14:tracePt t="24703" x="2709863" y="5745163"/>
          <p14:tracePt t="24711" x="2719388" y="5753100"/>
          <p14:tracePt t="24719" x="2727325" y="5761038"/>
          <p14:tracePt t="24736" x="2744788" y="5770563"/>
          <p14:tracePt t="24758" x="2744788" y="5778500"/>
          <p14:tracePt t="24766" x="2744788" y="5788025"/>
          <p14:tracePt t="24782" x="2752725" y="5813425"/>
          <p14:tracePt t="25111" x="2760663" y="5829300"/>
          <p14:tracePt t="25119" x="2760663" y="5838825"/>
          <p14:tracePt t="25126" x="2770188" y="5854700"/>
          <p14:tracePt t="25134" x="2778125" y="5864225"/>
          <p14:tracePt t="25150" x="2786063" y="5864225"/>
          <p14:tracePt t="25158" x="2786063" y="5872163"/>
          <p14:tracePt t="25168" x="2786063" y="5880100"/>
          <p14:tracePt t="25174" x="2795588" y="5880100"/>
          <p14:tracePt t="25182" x="2803525" y="5905500"/>
          <p14:tracePt t="25190" x="2803525" y="5915025"/>
          <p14:tracePt t="25198" x="2811463" y="5915025"/>
          <p14:tracePt t="25206" x="2828925" y="5948363"/>
          <p14:tracePt t="25214" x="2838450" y="5965825"/>
          <p14:tracePt t="25222" x="2854325" y="5999163"/>
          <p14:tracePt t="25230" x="2879725" y="6016625"/>
          <p14:tracePt t="25238" x="2905125" y="6042025"/>
          <p14:tracePt t="25246" x="2922588" y="6059488"/>
          <p14:tracePt t="25254" x="2940050" y="6076950"/>
          <p14:tracePt t="25262" x="2947988" y="6092825"/>
          <p14:tracePt t="25270" x="2965450" y="6110288"/>
          <p14:tracePt t="25279" x="2973388" y="6110288"/>
          <p14:tracePt t="25286" x="2990850" y="6118225"/>
          <p14:tracePt t="25294" x="2990850" y="6127750"/>
          <p14:tracePt t="25302" x="3008313" y="6135688"/>
          <p14:tracePt t="26854" x="3008313" y="6118225"/>
          <p14:tracePt t="27255" x="3008313" y="6110288"/>
          <p14:tracePt t="27327" x="3008313" y="6102350"/>
          <p14:tracePt t="27374" x="2998788" y="6084888"/>
          <p14:tracePt t="27431" x="2990850" y="6076950"/>
          <p14:tracePt t="27438" x="2982913" y="6067425"/>
          <p14:tracePt t="27454" x="2965450" y="6049963"/>
          <p14:tracePt t="27462" x="2965450" y="6042025"/>
          <p14:tracePt t="27470" x="2955925" y="6042025"/>
          <p14:tracePt t="27478" x="2955925" y="6024563"/>
          <p14:tracePt t="27486" x="2940050" y="6008688"/>
          <p14:tracePt t="27494" x="2922588" y="5999163"/>
          <p14:tracePt t="27502" x="2914650" y="5991225"/>
          <p14:tracePt t="27510" x="2905125" y="5973763"/>
          <p14:tracePt t="27535" x="2897188" y="5973763"/>
          <p14:tracePt t="27551" x="2897188" y="5957888"/>
          <p14:tracePt t="27567" x="2897188" y="5948363"/>
          <p14:tracePt t="27574" x="2889250" y="5948363"/>
          <p14:tracePt t="27590" x="2879725" y="5915025"/>
          <p14:tracePt t="27600" x="2871788" y="5889625"/>
          <p14:tracePt t="27606" x="2871788" y="5880100"/>
          <p14:tracePt t="27616" x="2854325" y="5846763"/>
          <p14:tracePt t="27622" x="2846388" y="5821363"/>
          <p14:tracePt t="27630" x="2838450" y="5770563"/>
          <p14:tracePt t="27638" x="2811463" y="5719763"/>
          <p14:tracePt t="27646" x="2803525" y="5684838"/>
          <p14:tracePt t="27654" x="2795588" y="5651500"/>
          <p14:tracePt t="27662" x="2786063" y="5608638"/>
          <p14:tracePt t="27670" x="2786063" y="5600700"/>
          <p14:tracePt t="27678" x="2786063" y="5591175"/>
          <p14:tracePt t="27686" x="2786063" y="5583238"/>
          <p14:tracePt t="27838" x="2778125" y="5575300"/>
          <p14:tracePt t="28447" x="2786063" y="5600700"/>
          <p14:tracePt t="28454" x="2795588" y="5616575"/>
          <p14:tracePt t="28462" x="2795588" y="5651500"/>
          <p14:tracePt t="28470" x="2811463" y="5668963"/>
          <p14:tracePt t="28478" x="2820988" y="5676900"/>
          <p14:tracePt t="28486" x="2838450" y="5702300"/>
          <p14:tracePt t="28494" x="2838450" y="5719763"/>
          <p14:tracePt t="28502" x="2854325" y="5735638"/>
          <p14:tracePt t="28526" x="2863850" y="5761038"/>
          <p14:tracePt t="28534" x="2871788" y="5795963"/>
          <p14:tracePt t="28542" x="2897188" y="5829300"/>
          <p14:tracePt t="28550" x="2905125" y="5864225"/>
          <p14:tracePt t="28559" x="2914650" y="5897563"/>
          <p14:tracePt t="28567" x="2930525" y="5915025"/>
          <p14:tracePt t="28574" x="2940050" y="5932488"/>
          <p14:tracePt t="28583" x="2947988" y="5948363"/>
          <p14:tracePt t="28590" x="2947988" y="5957888"/>
          <p14:tracePt t="28806" x="2947988" y="5965825"/>
          <p14:tracePt t="29006" x="2947988" y="5957888"/>
          <p14:tracePt t="29014" x="2947988" y="5932488"/>
          <p14:tracePt t="29022" x="2947988" y="5922963"/>
          <p14:tracePt t="29030" x="2947988" y="5905500"/>
          <p14:tracePt t="29038" x="2947988" y="5889625"/>
          <p14:tracePt t="29048" x="2947988" y="5864225"/>
          <p14:tracePt t="29054" x="2940050" y="5838825"/>
          <p14:tracePt t="29062" x="2940050" y="5813425"/>
          <p14:tracePt t="29070" x="2930525" y="5770563"/>
          <p14:tracePt t="29078" x="2930525" y="5719763"/>
          <p14:tracePt t="29086" x="2930525" y="5626100"/>
          <p14:tracePt t="29094" x="2930525" y="5575300"/>
          <p14:tracePt t="29102" x="2930525" y="5472113"/>
          <p14:tracePt t="29110" x="2930525" y="5370513"/>
          <p14:tracePt t="29118" x="2930525" y="5260975"/>
          <p14:tracePt t="29126" x="2930525" y="5175250"/>
          <p14:tracePt t="29135" x="2930525" y="5073650"/>
          <p14:tracePt t="29142" x="2930525" y="4979988"/>
          <p14:tracePt t="29165" x="2930525" y="4792663"/>
          <p14:tracePt t="29168" x="2930525" y="4683125"/>
          <p14:tracePt t="29174" x="2930525" y="4597400"/>
          <p14:tracePt t="29183" x="2930525" y="4538663"/>
          <p14:tracePt t="29190" x="2930525" y="4495800"/>
          <p14:tracePt t="29198" x="2930525" y="4435475"/>
          <p14:tracePt t="29206" x="2930525" y="4394200"/>
          <p14:tracePt t="29215" x="2930525" y="4359275"/>
          <p14:tracePt t="29222" x="2930525" y="4333875"/>
          <p14:tracePt t="29238" x="2930525" y="4325938"/>
          <p14:tracePt t="29248" x="2930525" y="4316413"/>
          <p14:tracePt t="29254" x="2930525" y="4300538"/>
          <p14:tracePt t="29270" x="2930525" y="4283075"/>
          <p14:tracePt t="29278" x="2922588" y="4265613"/>
          <p14:tracePt t="29286" x="2922588" y="4257675"/>
          <p14:tracePt t="29294" x="2922588" y="4249738"/>
          <p14:tracePt t="29302" x="2922588" y="4240213"/>
          <p14:tracePt t="29830" x="2922588" y="4275138"/>
          <p14:tracePt t="29838" x="2922588" y="4341813"/>
          <p14:tracePt t="29846" x="2922588" y="4419600"/>
          <p14:tracePt t="29854" x="2922588" y="4529138"/>
          <p14:tracePt t="29864" x="2922588" y="4683125"/>
          <p14:tracePt t="29870" x="2922588" y="4827588"/>
          <p14:tracePt t="29878" x="2922588" y="4997450"/>
          <p14:tracePt t="29899" x="2922588" y="5276850"/>
          <p14:tracePt t="29902" x="2922588" y="5413375"/>
          <p14:tracePt t="29910" x="2922588" y="5540375"/>
          <p14:tracePt t="29918" x="2922588" y="5651500"/>
          <p14:tracePt t="29926" x="2922588" y="5778500"/>
          <p14:tracePt t="29934" x="2922588" y="5880100"/>
          <p14:tracePt t="29942" x="2922588" y="5965825"/>
          <p14:tracePt t="29950" x="2922588" y="6008688"/>
          <p14:tracePt t="29958" x="2922588" y="6067425"/>
          <p14:tracePt t="29966" x="2922588" y="6092825"/>
          <p14:tracePt t="29974" x="2922588" y="6102350"/>
          <p14:tracePt t="29982" x="2922588" y="6135688"/>
          <p14:tracePt t="29990" x="2922588" y="6143625"/>
          <p14:tracePt t="30062" x="2922588" y="6161088"/>
          <p14:tracePt t="30070" x="2922588" y="6178550"/>
          <p14:tracePt t="30078" x="2922588" y="6194425"/>
          <p14:tracePt t="30086" x="2922588" y="6203950"/>
          <p14:tracePt t="30094" x="2922588" y="6211888"/>
          <p14:tracePt t="30110" x="2922588" y="6229350"/>
          <p14:tracePt t="30247" x="2914650" y="6229350"/>
          <p14:tracePt t="30262" x="2914650" y="6221413"/>
          <p14:tracePt t="30270" x="2914650" y="6203950"/>
          <p14:tracePt t="30278" x="2914650" y="6194425"/>
          <p14:tracePt t="30286" x="2914650" y="6186488"/>
          <p14:tracePt t="30294" x="2914650" y="6169025"/>
          <p14:tracePt t="30302" x="2914650" y="6161088"/>
          <p14:tracePt t="30310" x="2914650" y="6143625"/>
          <p14:tracePt t="30318" x="2914650" y="6110288"/>
          <p14:tracePt t="30326" x="2914650" y="6092825"/>
          <p14:tracePt t="30334" x="2914650" y="6059488"/>
          <p14:tracePt t="30342" x="2914650" y="6024563"/>
          <p14:tracePt t="30350" x="2914650" y="5983288"/>
          <p14:tracePt t="30358" x="2914650" y="5940425"/>
          <p14:tracePt t="30366" x="2914650" y="5897563"/>
          <p14:tracePt t="30374" x="2914650" y="5821363"/>
          <p14:tracePt t="30382" x="2914650" y="5753100"/>
          <p14:tracePt t="30390" x="2914650" y="5684838"/>
          <p14:tracePt t="30398" x="2914650" y="5626100"/>
          <p14:tracePt t="30406" x="2914650" y="5524500"/>
          <p14:tracePt t="30414" x="2914650" y="5430838"/>
          <p14:tracePt t="30422" x="2914650" y="5327650"/>
          <p14:tracePt t="30431" x="2914650" y="5218113"/>
          <p14:tracePt t="30438" x="2914650" y="5091113"/>
          <p14:tracePt t="30446" x="2914650" y="4972050"/>
          <p14:tracePt t="30454" x="2914650" y="4878388"/>
          <p14:tracePt t="30463" x="2914650" y="4802188"/>
          <p14:tracePt t="30470" x="2914650" y="4749800"/>
          <p14:tracePt t="30480" x="2914650" y="4716463"/>
          <p14:tracePt t="30486" x="2914650" y="4691063"/>
          <p14:tracePt t="30494" x="2914650" y="4683125"/>
          <p14:tracePt t="30535" x="2914650" y="4665663"/>
          <p14:tracePt t="30543" x="2905125" y="4640263"/>
          <p14:tracePt t="30551" x="2897188" y="4622800"/>
          <p14:tracePt t="30558" x="2897188" y="4605338"/>
          <p14:tracePt t="30566" x="2897188" y="4597400"/>
          <p14:tracePt t="30583" x="2897188" y="4589463"/>
          <p14:tracePt t="30590" x="2897188" y="4579938"/>
          <p14:tracePt t="30726" x="2889250" y="4572000"/>
          <p14:tracePt t="30734" x="2889250" y="4546600"/>
          <p14:tracePt t="30742" x="2889250" y="4513263"/>
          <p14:tracePt t="30750" x="2879725" y="4486275"/>
          <p14:tracePt t="30758" x="2879725" y="4470400"/>
          <p14:tracePt t="30766" x="2879725" y="4452938"/>
          <p14:tracePt t="30774" x="2863850" y="4402138"/>
          <p14:tracePt t="30782" x="2863850" y="4376738"/>
          <p14:tracePt t="30790" x="2854325" y="4351338"/>
          <p14:tracePt t="30798" x="2854325" y="4325938"/>
          <p14:tracePt t="30806" x="2854325" y="4308475"/>
          <p14:tracePt t="30815" x="2846388" y="4275138"/>
          <p14:tracePt t="30822" x="2846388" y="4257675"/>
          <p14:tracePt t="30831" x="2846388" y="4240213"/>
          <p14:tracePt t="30838" x="2846388" y="4224338"/>
          <p14:tracePt t="30848" x="2838450" y="4197350"/>
          <p14:tracePt t="30863" x="2838450" y="4181475"/>
          <p14:tracePt t="30870" x="2838450" y="4171950"/>
          <p14:tracePt t="30883" x="2828925" y="4156075"/>
          <p14:tracePt t="30886" x="2820988" y="4146550"/>
          <p14:tracePt t="31270" x="2820988" y="4138613"/>
          <p14:tracePt t="31286" x="2811463" y="4156075"/>
          <p14:tracePt t="31294" x="2811463" y="4164013"/>
          <p14:tracePt t="31302" x="2803525" y="4197350"/>
          <p14:tracePt t="31310" x="2803525" y="4224338"/>
          <p14:tracePt t="31318" x="2803525" y="4249738"/>
          <p14:tracePt t="31326" x="2803525" y="4275138"/>
          <p14:tracePt t="31334" x="2786063" y="4325938"/>
          <p14:tracePt t="31342" x="2786063" y="4351338"/>
          <p14:tracePt t="31350" x="2778125" y="4384675"/>
          <p14:tracePt t="31358" x="2778125" y="4410075"/>
          <p14:tracePt t="31366" x="2770188" y="4435475"/>
          <p14:tracePt t="31382" x="2770188" y="4445000"/>
          <p14:tracePt t="31390" x="2770188" y="4460875"/>
          <p14:tracePt t="31406" x="2770188" y="4470400"/>
          <p14:tracePt t="31414" x="2770188" y="4478338"/>
          <p14:tracePt t="31422" x="2770188" y="4486275"/>
          <p14:tracePt t="31431" x="2770188" y="4503738"/>
          <p14:tracePt t="31438" x="2760663" y="4513263"/>
          <p14:tracePt t="31446" x="2760663" y="4521200"/>
          <p14:tracePt t="31454" x="2760663" y="4538663"/>
          <p14:tracePt t="31463" x="2760663" y="4546600"/>
          <p14:tracePt t="31470" x="2760663" y="4554538"/>
          <p14:tracePt t="31478" x="2760663" y="4564063"/>
          <p14:tracePt t="31497" x="2752725" y="4572000"/>
          <p14:tracePt t="31591" x="2752725" y="4589463"/>
          <p14:tracePt t="31598" x="2752725" y="4597400"/>
          <p14:tracePt t="31614" x="2752725" y="4605338"/>
          <p14:tracePt t="31622" x="2752725" y="4622800"/>
          <p14:tracePt t="31631" x="2752725" y="4640263"/>
          <p14:tracePt t="31638" x="2752725" y="4665663"/>
          <p14:tracePt t="31646" x="2752725" y="4716463"/>
          <p14:tracePt t="31654" x="2752725" y="4775200"/>
          <p14:tracePt t="31663" x="2752725" y="4843463"/>
          <p14:tracePt t="31670" x="2752725" y="4919663"/>
          <p14:tracePt t="31679" x="2760663" y="4979988"/>
          <p14:tracePt t="31686" x="2770188" y="5056188"/>
          <p14:tracePt t="31695" x="2770188" y="5099050"/>
          <p14:tracePt t="31702" x="2795588" y="5157788"/>
          <p14:tracePt t="31710" x="2795588" y="5192713"/>
          <p14:tracePt t="31718" x="2803525" y="5235575"/>
          <p14:tracePt t="31726" x="2803525" y="5260975"/>
          <p14:tracePt t="31734" x="2811463" y="5286375"/>
          <p14:tracePt t="31743" x="2811463" y="5319713"/>
          <p14:tracePt t="31750" x="2820988" y="5353050"/>
          <p14:tracePt t="31758" x="2820988" y="5370513"/>
          <p14:tracePt t="31766" x="2820988" y="5395913"/>
          <p14:tracePt t="31774" x="2838450" y="5430838"/>
          <p14:tracePt t="31783" x="2838450" y="5456238"/>
          <p14:tracePt t="31790" x="2854325" y="5497513"/>
          <p14:tracePt t="31798" x="2854325" y="5540375"/>
          <p14:tracePt t="31806" x="2879725" y="5583238"/>
          <p14:tracePt t="31822" x="2879725" y="5608638"/>
          <p14:tracePt t="31830" x="2889250" y="5616575"/>
          <p14:tracePt t="31870" x="2889250" y="5626100"/>
          <p14:tracePt t="31878" x="2889250" y="5634038"/>
          <p14:tracePt t="31896" x="2889250" y="5651500"/>
          <p14:tracePt t="31902" x="2889250" y="5668963"/>
          <p14:tracePt t="31910" x="2897188" y="5676900"/>
          <p14:tracePt t="31926" x="2897188" y="5684838"/>
          <p14:tracePt t="31934" x="2897188" y="5694363"/>
          <p14:tracePt t="31942" x="2897188" y="5710238"/>
          <p14:tracePt t="31950" x="2897188" y="5719763"/>
          <p14:tracePt t="31966" x="2897188" y="5727700"/>
          <p14:tracePt t="31974" x="2905125" y="5735638"/>
          <p14:tracePt t="31998" x="2914650" y="5745163"/>
          <p14:tracePt t="32006" x="2922588" y="5761038"/>
          <p14:tracePt t="32014" x="2922588" y="5788025"/>
          <p14:tracePt t="32022" x="2922588" y="5813425"/>
          <p14:tracePt t="32031" x="2922588" y="5838825"/>
          <p14:tracePt t="32038" x="2922588" y="5854700"/>
          <p14:tracePt t="32047" x="2930525" y="5880100"/>
          <p14:tracePt t="32054" x="2930525" y="5889625"/>
          <p14:tracePt t="32062" x="2930525" y="5897563"/>
          <p14:tracePt t="32070" x="2930525" y="5905500"/>
          <p14:tracePt t="32318" x="2930525" y="5915025"/>
          <p14:tracePt t="32327" x="2930525" y="5922963"/>
          <p14:tracePt t="32334" x="2930525" y="5940425"/>
          <p14:tracePt t="32342" x="2930525" y="5948363"/>
          <p14:tracePt t="32350" x="2930525" y="5965825"/>
          <p14:tracePt t="32358" x="2930525" y="5983288"/>
          <p14:tracePt t="32366" x="2930525" y="5991225"/>
          <p14:tracePt t="32375" x="2930525" y="5999163"/>
          <p14:tracePt t="32382" x="2930525" y="6008688"/>
          <p14:tracePt t="32390" x="2930525" y="6016625"/>
          <p14:tracePt t="32398" x="2930525" y="6024563"/>
          <p14:tracePt t="32439" x="2930525" y="6042025"/>
          <p14:tracePt t="32454" x="2930525" y="6059488"/>
          <p14:tracePt t="32462" x="2930525" y="6076950"/>
          <p14:tracePt t="32470" x="2940050" y="6076950"/>
          <p14:tracePt t="32479" x="2955925" y="6084888"/>
          <p14:tracePt t="32486" x="2973388" y="6084888"/>
          <p14:tracePt t="32495" x="3016250" y="6092825"/>
          <p14:tracePt t="32502" x="3033713" y="6092825"/>
          <p14:tracePt t="32511" x="3059113" y="6092825"/>
          <p14:tracePt t="32527" x="3067050" y="6092825"/>
          <p14:tracePt t="32543" x="3074988" y="6092825"/>
          <p14:tracePt t="32550" x="3084513" y="6092825"/>
          <p14:tracePt t="32558" x="3084513" y="6059488"/>
          <p14:tracePt t="32566" x="3084513" y="6024563"/>
          <p14:tracePt t="32574" x="3084513" y="5999163"/>
          <p14:tracePt t="32582" x="3084513" y="5957888"/>
          <p14:tracePt t="32590" x="3084513" y="5922963"/>
          <p14:tracePt t="32598" x="3084513" y="5889625"/>
          <p14:tracePt t="32606" x="3084513" y="5872163"/>
          <p14:tracePt t="32614" x="3084513" y="5854700"/>
          <p14:tracePt t="32622" x="3074988" y="5838825"/>
          <p14:tracePt t="32630" x="3059113" y="5813425"/>
          <p14:tracePt t="32638" x="3041650" y="5778500"/>
          <p14:tracePt t="32646" x="3016250" y="5753100"/>
          <p14:tracePt t="32654" x="2990850" y="5719763"/>
          <p14:tracePt t="32662" x="2982913" y="5710238"/>
          <p14:tracePt t="32670" x="2965450" y="5702300"/>
          <p14:tracePt t="32679" x="2965450" y="5694363"/>
          <p14:tracePt t="32686" x="2955925" y="5684838"/>
          <p14:tracePt t="32694" x="2940050" y="5676900"/>
          <p14:tracePt t="32702" x="2930525" y="5676900"/>
          <p14:tracePt t="32711" x="2922588" y="5676900"/>
          <p14:tracePt t="32718" x="2914650" y="5676900"/>
          <p14:tracePt t="32766" x="2905125" y="5676900"/>
          <p14:tracePt t="32782" x="2879725" y="5676900"/>
          <p14:tracePt t="32798" x="2879725" y="5684838"/>
          <p14:tracePt t="32806" x="2871788" y="5702300"/>
          <p14:tracePt t="32814" x="2863850" y="5745163"/>
          <p14:tracePt t="32822" x="2846388" y="5778500"/>
          <p14:tracePt t="32830" x="2846388" y="5813425"/>
          <p14:tracePt t="32838" x="2838450" y="5838825"/>
          <p14:tracePt t="32846" x="2838450" y="5864225"/>
          <p14:tracePt t="32854" x="2838450" y="5905500"/>
          <p14:tracePt t="32862" x="2838450" y="5940425"/>
          <p14:tracePt t="32870" x="2838450" y="5973763"/>
          <p14:tracePt t="32879" x="2854325" y="5983288"/>
          <p14:tracePt t="32898" x="2914650" y="6059488"/>
          <p14:tracePt t="32902" x="2947988" y="6076950"/>
          <p14:tracePt t="32911" x="2973388" y="6084888"/>
          <p14:tracePt t="32918" x="3016250" y="6102350"/>
          <p14:tracePt t="32926" x="3049588" y="6102350"/>
          <p14:tracePt t="32934" x="3084513" y="6102350"/>
          <p14:tracePt t="32942" x="3100388" y="6102350"/>
          <p14:tracePt t="32950" x="3127375" y="6102350"/>
          <p14:tracePt t="32958" x="3160713" y="6102350"/>
          <p14:tracePt t="32966" x="3178175" y="6102350"/>
          <p14:tracePt t="32974" x="3186113" y="6092825"/>
          <p14:tracePt t="32982" x="3211513" y="6076950"/>
          <p14:tracePt t="32990" x="3211513" y="6067425"/>
          <p14:tracePt t="32998" x="3219450" y="6049963"/>
          <p14:tracePt t="33006" x="3236913" y="6034088"/>
          <p14:tracePt t="33014" x="3236913" y="6008688"/>
          <p14:tracePt t="33022" x="3236913" y="5999163"/>
          <p14:tracePt t="33030" x="3236913" y="5991225"/>
          <p14:tracePt t="33038" x="3236913" y="5965825"/>
          <p14:tracePt t="33054" x="3228975" y="5932488"/>
          <p14:tracePt t="33063" x="3211513" y="5915025"/>
          <p14:tracePt t="33070" x="3178175" y="5889625"/>
          <p14:tracePt t="33078" x="3152775" y="5872163"/>
          <p14:tracePt t="33086" x="3135313" y="5846763"/>
          <p14:tracePt t="33095" x="3092450" y="5829300"/>
          <p14:tracePt t="33102" x="3074988" y="5821363"/>
          <p14:tracePt t="33111" x="3059113" y="5803900"/>
          <p14:tracePt t="33118" x="3041650" y="5795963"/>
          <p14:tracePt t="33127" x="3016250" y="5788025"/>
          <p14:tracePt t="33134" x="2998788" y="5770563"/>
          <p14:tracePt t="33143" x="2990850" y="5770563"/>
          <p14:tracePt t="33150" x="2965450" y="5770563"/>
          <p14:tracePt t="33158" x="2955925" y="5761038"/>
          <p14:tracePt t="33174" x="2940050" y="5761038"/>
          <p14:tracePt t="33182" x="2922588" y="5753100"/>
          <p14:tracePt t="33190" x="2914650" y="5753100"/>
          <p14:tracePt t="33198" x="2897188" y="5753100"/>
          <p14:tracePt t="33206" x="2863850" y="5745163"/>
          <p14:tracePt t="33222" x="2828925" y="5745163"/>
          <p14:tracePt t="33230" x="2820988" y="5745163"/>
          <p14:tracePt t="33238" x="2795588" y="5745163"/>
          <p14:tracePt t="33246" x="2786063" y="5745163"/>
          <p14:tracePt t="33254" x="2760663" y="5745163"/>
          <p14:tracePt t="33263" x="2752725" y="5745163"/>
          <p14:tracePt t="33270" x="2744788" y="5745163"/>
          <p14:tracePt t="33295" x="2727325" y="5745163"/>
          <p14:tracePt t="33302" x="2719388" y="5745163"/>
          <p14:tracePt t="33310" x="2709863" y="5761038"/>
          <p14:tracePt t="33318" x="2701925" y="5778500"/>
          <p14:tracePt t="33327" x="2701925" y="5795963"/>
          <p14:tracePt t="33334" x="2684463" y="5829300"/>
          <p14:tracePt t="33342" x="2684463" y="5846763"/>
          <p14:tracePt t="33350" x="2684463" y="5889625"/>
          <p14:tracePt t="33358" x="2684463" y="5922963"/>
          <p14:tracePt t="33366" x="2684463" y="5965825"/>
          <p14:tracePt t="33374" x="2684463" y="6008688"/>
          <p14:tracePt t="33382" x="2684463" y="6042025"/>
          <p14:tracePt t="33390" x="2693988" y="6059488"/>
          <p14:tracePt t="33399" x="2709863" y="6110288"/>
          <p14:tracePt t="33406" x="2735263" y="6143625"/>
          <p14:tracePt t="33414" x="2786063" y="6194425"/>
          <p14:tracePt t="33422" x="2838450" y="6246813"/>
          <p14:tracePt t="33431" x="2905125" y="6288088"/>
          <p14:tracePt t="33438" x="2955925" y="6313488"/>
          <p14:tracePt t="33446" x="3016250" y="6338888"/>
          <p14:tracePt t="33454" x="3059113" y="6338888"/>
          <p14:tracePt t="33462" x="3084513" y="6348413"/>
          <p14:tracePt t="33470" x="3127375" y="6348413"/>
          <p14:tracePt t="33479" x="3168650" y="6348413"/>
          <p14:tracePt t="33486" x="3203575" y="6348413"/>
          <p14:tracePt t="33495" x="3219450" y="6348413"/>
          <p14:tracePt t="33502" x="3236913" y="6348413"/>
          <p14:tracePt t="33510" x="3270250" y="6348413"/>
          <p14:tracePt t="33518" x="3287713" y="6338888"/>
          <p14:tracePt t="33527" x="3330575" y="6323013"/>
          <p14:tracePt t="33534" x="3348038" y="6305550"/>
          <p14:tracePt t="33550" x="3363913" y="6288088"/>
          <p14:tracePt t="33559" x="3363913" y="6280150"/>
          <p14:tracePt t="33566" x="3363913" y="6262688"/>
          <p14:tracePt t="33574" x="3373438" y="6229350"/>
          <p14:tracePt t="33582" x="3373438" y="6194425"/>
          <p14:tracePt t="33590" x="3373438" y="6153150"/>
          <p14:tracePt t="33598" x="3373438" y="6110288"/>
          <p14:tracePt t="33606" x="3373438" y="6067425"/>
          <p14:tracePt t="33614" x="3338513" y="6008688"/>
          <p14:tracePt t="33622" x="3305175" y="5932488"/>
          <p14:tracePt t="33630" x="3262313" y="5864225"/>
          <p14:tracePt t="33638" x="3203575" y="5788025"/>
          <p14:tracePt t="33646" x="3135313" y="5710238"/>
          <p14:tracePt t="33654" x="3059113" y="5600700"/>
          <p14:tracePt t="33662" x="2998788" y="5540375"/>
          <p14:tracePt t="33670" x="2947988" y="5472113"/>
          <p14:tracePt t="33679" x="2905125" y="5430838"/>
          <p14:tracePt t="33686" x="2897188" y="5413375"/>
          <p14:tracePt t="33695" x="2871788" y="5387975"/>
          <p14:tracePt t="33702" x="2863850" y="5380038"/>
          <p14:tracePt t="33726" x="2854325" y="5370513"/>
          <p14:tracePt t="33742" x="2828925" y="5362575"/>
          <p14:tracePt t="33750" x="2803525" y="5362575"/>
          <p14:tracePt t="33758" x="2786063" y="5362575"/>
          <p14:tracePt t="33766" x="2760663" y="5362575"/>
          <p14:tracePt t="33776" x="2727325" y="5362575"/>
          <p14:tracePt t="33783" x="2709863" y="5362575"/>
          <p14:tracePt t="33791" x="2676525" y="5362575"/>
          <p14:tracePt t="33799" x="2633663" y="5362575"/>
          <p14:tracePt t="33807" x="2600325" y="5362575"/>
          <p14:tracePt t="33815" x="2565400" y="5362575"/>
          <p14:tracePt t="33822" x="2557463" y="5362575"/>
          <p14:tracePt t="33830" x="2532063" y="5362575"/>
          <p14:tracePt t="33838" x="2514600" y="5362575"/>
          <p14:tracePt t="33846" x="2481263" y="5380038"/>
          <p14:tracePt t="33854" x="2471738" y="5395913"/>
          <p14:tracePt t="33862" x="2438400" y="5413375"/>
          <p14:tracePt t="33870" x="2420938" y="5430838"/>
          <p14:tracePt t="33879" x="2395538" y="5456238"/>
          <p14:tracePt t="33897" x="2362200" y="5514975"/>
          <p14:tracePt t="33902" x="2352675" y="5540375"/>
          <p14:tracePt t="33912" x="2344738" y="5583238"/>
          <p14:tracePt t="33918" x="2336800" y="5626100"/>
          <p14:tracePt t="33927" x="2336800" y="5659438"/>
          <p14:tracePt t="33934" x="2336800" y="5710238"/>
          <p14:tracePt t="33944" x="2336800" y="5770563"/>
          <p14:tracePt t="33950" x="2336800" y="5813425"/>
          <p14:tracePt t="33959" x="2362200" y="5889625"/>
          <p14:tracePt t="33966" x="2405063" y="5965825"/>
          <p14:tracePt t="33974" x="2430463" y="6016625"/>
          <p14:tracePt t="33982" x="2489200" y="6084888"/>
          <p14:tracePt t="33990" x="2532063" y="6143625"/>
          <p14:tracePt t="33998" x="2565400" y="6186488"/>
          <p14:tracePt t="34006" x="2633663" y="6237288"/>
          <p14:tracePt t="34014" x="2709863" y="6280150"/>
          <p14:tracePt t="34022" x="2786063" y="6313488"/>
          <p14:tracePt t="34030" x="2889250" y="6365875"/>
          <p14:tracePt t="34038" x="2965450" y="6391275"/>
          <p14:tracePt t="34046" x="3059113" y="6424613"/>
          <p14:tracePt t="34054" x="3143250" y="6475413"/>
          <p14:tracePt t="34062" x="3194050" y="6483350"/>
          <p14:tracePt t="34070" x="3254375" y="6492875"/>
          <p14:tracePt t="34078" x="3322638" y="6510338"/>
          <p14:tracePt t="34086" x="3355975" y="6518275"/>
          <p14:tracePt t="34095" x="3398838" y="6518275"/>
          <p14:tracePt t="34102" x="3449638" y="6518275"/>
          <p14:tracePt t="34111" x="3500438" y="6518275"/>
          <p14:tracePt t="34118" x="3517900" y="6518275"/>
          <p14:tracePt t="34126" x="3559175" y="6518275"/>
          <p14:tracePt t="34134" x="3602038" y="6518275"/>
          <p14:tracePt t="34143" x="3652838" y="6510338"/>
          <p14:tracePt t="34150" x="3687763" y="6500813"/>
          <p14:tracePt t="34159" x="3721100" y="6483350"/>
          <p14:tracePt t="34166" x="3756025" y="6457950"/>
          <p14:tracePt t="34174" x="3771900" y="6442075"/>
          <p14:tracePt t="34182" x="3789363" y="6424613"/>
          <p14:tracePt t="34190" x="3789363" y="6399213"/>
          <p14:tracePt t="34198" x="3789363" y="6381750"/>
          <p14:tracePt t="34206" x="3789363" y="6348413"/>
          <p14:tracePt t="34214" x="3789363" y="6297613"/>
          <p14:tracePt t="34222" x="3789363" y="6254750"/>
          <p14:tracePt t="34230" x="3746500" y="6161088"/>
          <p14:tracePt t="34238" x="3729038" y="6102350"/>
          <p14:tracePt t="34246" x="3678238" y="5999163"/>
          <p14:tracePt t="34254" x="3636963" y="5905500"/>
          <p14:tracePt t="34262" x="3594100" y="5829300"/>
          <p14:tracePt t="34270" x="3568700" y="5753100"/>
          <p14:tracePt t="34278" x="3543300" y="5702300"/>
          <p14:tracePt t="34286" x="3517900" y="5668963"/>
          <p14:tracePt t="34294" x="3482975" y="5634038"/>
          <p14:tracePt t="34302" x="3457575" y="5591175"/>
          <p14:tracePt t="34311" x="3424238" y="5557838"/>
          <p14:tracePt t="34319" x="3381375" y="5514975"/>
          <p14:tracePt t="34327" x="3330575" y="5464175"/>
          <p14:tracePt t="34334" x="3270250" y="5438775"/>
          <p14:tracePt t="34343" x="3203575" y="5405438"/>
          <p14:tracePt t="34350" x="3117850" y="5370513"/>
          <p14:tracePt t="34359" x="3084513" y="5353050"/>
          <p14:tracePt t="34366" x="3008313" y="5319713"/>
          <p14:tracePt t="34374" x="2955925" y="5302250"/>
          <p14:tracePt t="34382" x="2922588" y="5294313"/>
          <p14:tracePt t="34390" x="2846388" y="5268913"/>
          <p14:tracePt t="34398" x="2786063" y="5260975"/>
          <p14:tracePt t="34406" x="2744788" y="5251450"/>
          <p14:tracePt t="34414" x="2684463" y="5251450"/>
          <p14:tracePt t="34422" x="2625725" y="5251450"/>
          <p14:tracePt t="34432" x="2557463" y="5251450"/>
          <p14:tracePt t="34440" x="2497138" y="5251450"/>
          <p14:tracePt t="34448" x="2438400" y="5251450"/>
          <p14:tracePt t="34455" x="2413000" y="5251450"/>
          <p14:tracePt t="34463" x="2370138" y="5251450"/>
          <p14:tracePt t="34470" x="2319338" y="5260975"/>
          <p14:tracePt t="34479" x="2286000" y="5276850"/>
          <p14:tracePt t="34486" x="2251075" y="5311775"/>
          <p14:tracePt t="34494" x="2235200" y="5319713"/>
          <p14:tracePt t="34502" x="2200275" y="5362575"/>
          <p14:tracePt t="34510" x="2182813" y="5380038"/>
          <p14:tracePt t="34518" x="2166938" y="5405438"/>
          <p14:tracePt t="34527" x="2149475" y="5446713"/>
          <p14:tracePt t="34534" x="2132013" y="5540375"/>
          <p14:tracePt t="34544" x="2132013" y="5591175"/>
          <p14:tracePt t="34550" x="2132013" y="5694363"/>
          <p14:tracePt t="34558" x="2132013" y="5795963"/>
          <p14:tracePt t="34566" x="2141538" y="5864225"/>
          <p14:tracePt t="34574" x="2174875" y="5957888"/>
          <p14:tracePt t="34582" x="2225675" y="6034088"/>
          <p14:tracePt t="34590" x="2276475" y="6084888"/>
          <p14:tracePt t="34598" x="2327275" y="6135688"/>
          <p14:tracePt t="34606" x="2379663" y="6169025"/>
          <p14:tracePt t="34614" x="2430463" y="6211888"/>
          <p14:tracePt t="34622" x="2471738" y="6237288"/>
          <p14:tracePt t="34630" x="2506663" y="6254750"/>
          <p14:tracePt t="34638" x="2532063" y="6272213"/>
          <p14:tracePt t="34646" x="2540000" y="6272213"/>
          <p14:tracePt t="34695" x="2549525" y="6272213"/>
          <p14:tracePt t="34727" x="2557463" y="6272213"/>
          <p14:tracePt t="34734" x="2557463" y="6262688"/>
          <p14:tracePt t="34742" x="2565400" y="6254750"/>
          <p14:tracePt t="34759" x="2565400" y="6246813"/>
          <p14:tracePt t="34766" x="2565400" y="6237288"/>
          <p14:tracePt t="34782" x="2565400" y="6221413"/>
          <p14:tracePt t="34798" x="2565400" y="6211888"/>
          <p14:tracePt t="34814" x="2565400" y="6203950"/>
          <p14:tracePt t="34822" x="2565400" y="6194425"/>
          <p14:tracePt t="34830" x="2565400" y="6186488"/>
          <p14:tracePt t="34838" x="2565400" y="6178550"/>
          <p14:tracePt t="34846" x="2582863" y="6169025"/>
          <p14:tracePt t="34854" x="2608263" y="6127750"/>
          <p14:tracePt t="34862" x="2633663" y="6092825"/>
          <p14:tracePt t="34870" x="2684463" y="6042025"/>
          <p14:tracePt t="34878" x="2735263" y="5991225"/>
          <p14:tracePt t="34896" x="2897188" y="5829300"/>
          <p14:tracePt t="34902" x="2990850" y="5745163"/>
          <p14:tracePt t="34910" x="3059113" y="5684838"/>
          <p14:tracePt t="34918" x="3186113" y="5565775"/>
          <p14:tracePt t="34926" x="3262313" y="5489575"/>
          <p14:tracePt t="34934" x="3348038" y="5395913"/>
          <p14:tracePt t="34943" x="3414713" y="5319713"/>
          <p14:tracePt t="34950" x="3467100" y="5251450"/>
          <p14:tracePt t="34960" x="3508375" y="5192713"/>
          <p14:tracePt t="34966" x="3525838" y="5124450"/>
          <p14:tracePt t="34975" x="3559175" y="5081588"/>
          <p14:tracePt t="34982" x="3576638" y="4987925"/>
          <p14:tracePt t="34990" x="3594100" y="4903788"/>
          <p14:tracePt t="34998" x="3611563" y="4802188"/>
          <p14:tracePt t="35006" x="3636963" y="4699000"/>
          <p14:tracePt t="35014" x="3644900" y="4614863"/>
          <p14:tracePt t="35022" x="3670300" y="4521200"/>
          <p14:tracePt t="35030" x="3670300" y="4435475"/>
          <p14:tracePt t="35038" x="3678238" y="4376738"/>
          <p14:tracePt t="35046" x="3678238" y="4291013"/>
          <p14:tracePt t="35054" x="3678238" y="4249738"/>
          <p14:tracePt t="35062" x="3678238" y="4189413"/>
          <p14:tracePt t="35070" x="3678238" y="4138613"/>
          <p14:tracePt t="35078" x="3678238" y="4095750"/>
          <p14:tracePt t="35086" x="3678238" y="4037013"/>
          <p14:tracePt t="35095" x="3670300" y="3943350"/>
          <p14:tracePt t="35102" x="3662363" y="3908425"/>
          <p14:tracePt t="35111" x="3652838" y="3849688"/>
          <p14:tracePt t="35118" x="3619500" y="3816350"/>
          <p14:tracePt t="35127" x="3576638" y="3763963"/>
          <p14:tracePt t="35134" x="3568700" y="3748088"/>
          <p14:tracePt t="35143" x="3551238" y="3705225"/>
          <p14:tracePt t="35150" x="3533775" y="3687763"/>
          <p14:tracePt t="35160" x="3500438" y="3662363"/>
          <p14:tracePt t="35166" x="3482975" y="3646488"/>
          <p14:tracePt t="35174" x="3432175" y="3619500"/>
          <p14:tracePt t="35182" x="3424238" y="3619500"/>
          <p14:tracePt t="35190" x="3381375" y="3603625"/>
          <p14:tracePt t="35198" x="3363913" y="3586163"/>
          <p14:tracePt t="35206" x="3322638" y="3568700"/>
          <p14:tracePt t="35214" x="3297238" y="3568700"/>
          <p14:tracePt t="35222" x="3279775" y="3560763"/>
          <p14:tracePt t="35230" x="3244850" y="3560763"/>
          <p14:tracePt t="35246" x="3211513" y="3560763"/>
          <p14:tracePt t="35254" x="3186113" y="3560763"/>
          <p14:tracePt t="35262" x="3143250" y="3560763"/>
          <p14:tracePt t="35270" x="3100388" y="3560763"/>
          <p14:tracePt t="35278" x="3033713" y="3578225"/>
          <p14:tracePt t="35286" x="2990850" y="3603625"/>
          <p14:tracePt t="35294" x="2940050" y="3646488"/>
          <p14:tracePt t="35302" x="2854325" y="3687763"/>
          <p14:tracePt t="35311" x="2795588" y="3748088"/>
          <p14:tracePt t="35318" x="2709863" y="3824288"/>
          <p14:tracePt t="35328" x="2684463" y="3883025"/>
          <p14:tracePt t="35334" x="2625725" y="3976688"/>
          <p14:tracePt t="35343" x="2590800" y="4070350"/>
          <p14:tracePt t="35350" x="2582863" y="4156075"/>
          <p14:tracePt t="35359" x="2582863" y="4249738"/>
          <p14:tracePt t="35366" x="2582863" y="4376738"/>
          <p14:tracePt t="35375" x="2582863" y="4478338"/>
          <p14:tracePt t="35382" x="2582863" y="4579938"/>
          <p14:tracePt t="35390" x="2608263" y="4657725"/>
          <p14:tracePt t="35398" x="2651125" y="4741863"/>
          <p14:tracePt t="35406" x="2693988" y="4835525"/>
          <p14:tracePt t="35414" x="2760663" y="4903788"/>
          <p14:tracePt t="35422" x="2803525" y="4937125"/>
          <p14:tracePt t="35430" x="2863850" y="4972050"/>
          <p14:tracePt t="35438" x="2922588" y="4987925"/>
          <p14:tracePt t="35446" x="2965450" y="4987925"/>
          <p14:tracePt t="35454" x="3024188" y="5013325"/>
          <p14:tracePt t="35462" x="3084513" y="5013325"/>
          <p14:tracePt t="35470" x="3143250" y="5013325"/>
          <p14:tracePt t="35478" x="3203575" y="5013325"/>
          <p14:tracePt t="35486" x="3262313" y="4997450"/>
          <p14:tracePt t="35494" x="3330575" y="4954588"/>
          <p14:tracePt t="35502" x="3373438" y="4937125"/>
          <p14:tracePt t="35511" x="3424238" y="4894263"/>
          <p14:tracePt t="35518" x="3467100" y="4843463"/>
          <p14:tracePt t="35527" x="3482975" y="4818063"/>
          <p14:tracePt t="35534" x="3508375" y="4775200"/>
          <p14:tracePt t="35543" x="3517900" y="4716463"/>
          <p14:tracePt t="35550" x="3525838" y="4673600"/>
          <p14:tracePt t="35559" x="3525838" y="4614863"/>
          <p14:tracePt t="35566" x="3525838" y="4538663"/>
          <p14:tracePt t="35575" x="3525838" y="4486275"/>
          <p14:tracePt t="35582" x="3525838" y="4410075"/>
          <p14:tracePt t="35590" x="3525838" y="4325938"/>
          <p14:tracePt t="35598" x="3525838" y="4257675"/>
          <p14:tracePt t="35606" x="3500438" y="4206875"/>
          <p14:tracePt t="35614" x="3475038" y="4113213"/>
          <p14:tracePt t="35622" x="3432175" y="4052888"/>
          <p14:tracePt t="35630" x="3381375" y="3986213"/>
          <p14:tracePt t="35638" x="3355975" y="3925888"/>
          <p14:tracePt t="35646" x="3330575" y="3892550"/>
          <p14:tracePt t="35654" x="3287713" y="3841750"/>
          <p14:tracePt t="35662" x="3244850" y="3790950"/>
          <p14:tracePt t="35670" x="3219450" y="3763963"/>
          <p14:tracePt t="35678" x="3203575" y="3738563"/>
          <p14:tracePt t="35686" x="3178175" y="3713163"/>
          <p14:tracePt t="35694" x="3152775" y="3697288"/>
          <p14:tracePt t="35702" x="3117850" y="3679825"/>
          <p14:tracePt t="35710" x="3067050" y="3662363"/>
          <p14:tracePt t="35718" x="3024188" y="3654425"/>
          <p14:tracePt t="35727" x="2930525" y="3629025"/>
          <p14:tracePt t="35734" x="2871788" y="3619500"/>
          <p14:tracePt t="35742" x="2811463" y="3611563"/>
          <p14:tracePt t="35750" x="2786063" y="3611563"/>
          <p14:tracePt t="35759" x="2727325" y="3611563"/>
          <p14:tracePt t="35766" x="2684463" y="3611563"/>
          <p14:tracePt t="35775" x="2641600" y="3611563"/>
          <p14:tracePt t="35782" x="2582863" y="3611563"/>
          <p14:tracePt t="35792" x="2540000" y="3611563"/>
          <p14:tracePt t="35798" x="2438400" y="3611563"/>
          <p14:tracePt t="35806" x="2352675" y="3619500"/>
          <p14:tracePt t="35814" x="2276475" y="3636963"/>
          <p14:tracePt t="35822" x="2217738" y="3646488"/>
          <p14:tracePt t="35830" x="2174875" y="3671888"/>
          <p14:tracePt t="35838" x="2141538" y="3687763"/>
          <p14:tracePt t="35846" x="2098675" y="3730625"/>
          <p14:tracePt t="35854" x="2081213" y="3756025"/>
          <p14:tracePt t="35862" x="2055813" y="3790950"/>
          <p14:tracePt t="35870" x="2022475" y="3867150"/>
          <p14:tracePt t="35878" x="1997075" y="3925888"/>
          <p14:tracePt t="35886" x="1979613" y="3986213"/>
          <p14:tracePt t="35912" x="1936750" y="4206875"/>
          <p14:tracePt t="35918" x="1936750" y="4291013"/>
          <p14:tracePt t="35927" x="1936750" y="4394200"/>
          <p14:tracePt t="35934" x="1936750" y="4460875"/>
          <p14:tracePt t="35942" x="1962150" y="4579938"/>
          <p14:tracePt t="35950" x="2012950" y="4683125"/>
          <p14:tracePt t="35958" x="2073275" y="4784725"/>
          <p14:tracePt t="35966" x="2141538" y="4878388"/>
          <p14:tracePt t="35975" x="2208213" y="4954588"/>
          <p14:tracePt t="35983" x="2286000" y="5022850"/>
          <p14:tracePt t="35991" x="2387600" y="5081588"/>
          <p14:tracePt t="35998" x="2506663" y="5132388"/>
          <p14:tracePt t="36006" x="2633663" y="5175250"/>
          <p14:tracePt t="36014" x="2752725" y="5208588"/>
          <p14:tracePt t="36022" x="2879725" y="5251450"/>
          <p14:tracePt t="36030" x="3008313" y="5260975"/>
          <p14:tracePt t="36039" x="3152775" y="5260975"/>
          <p14:tracePt t="36046" x="3297238" y="5260975"/>
          <p14:tracePt t="36054" x="3406775" y="5260975"/>
          <p14:tracePt t="36062" x="3517900" y="5260975"/>
          <p14:tracePt t="36070" x="3636963" y="5235575"/>
          <p14:tracePt t="36078" x="3721100" y="5192713"/>
          <p14:tracePt t="36086" x="3789363" y="5167313"/>
          <p14:tracePt t="36094" x="3840163" y="5124450"/>
          <p14:tracePt t="36102" x="3890963" y="5073650"/>
          <p14:tracePt t="36110" x="3900488" y="5038725"/>
          <p14:tracePt t="36118" x="3908425" y="4979988"/>
          <p14:tracePt t="36126" x="3916363" y="4894263"/>
          <p14:tracePt t="36134" x="3916363" y="4810125"/>
          <p14:tracePt t="36144" x="3916363" y="4724400"/>
          <p14:tracePt t="36150" x="3916363" y="4614863"/>
          <p14:tracePt t="36158" x="3916363" y="4529138"/>
          <p14:tracePt t="36166" x="3916363" y="4445000"/>
          <p14:tracePt t="36174" x="3890963" y="4341813"/>
          <p14:tracePt t="36182" x="3873500" y="4249738"/>
          <p14:tracePt t="36192" x="3840163" y="4164013"/>
          <p14:tracePt t="36198" x="3814763" y="4070350"/>
          <p14:tracePt t="36206" x="3781425" y="3986213"/>
          <p14:tracePt t="36214" x="3746500" y="3925888"/>
          <p14:tracePt t="36222" x="3721100" y="3875088"/>
          <p14:tracePt t="36230" x="3695700" y="3832225"/>
          <p14:tracePt t="36238" x="3662363" y="3798888"/>
          <p14:tracePt t="36246" x="3636963" y="3763963"/>
          <p14:tracePt t="36254" x="3619500" y="3748088"/>
          <p14:tracePt t="36263" x="3602038" y="3730625"/>
          <p14:tracePt t="36270" x="3586163" y="3722688"/>
          <p14:tracePt t="36278" x="3559175" y="3713163"/>
          <p14:tracePt t="36286" x="3543300" y="3713163"/>
          <p14:tracePt t="36294" x="3533775" y="3713163"/>
          <p14:tracePt t="36302" x="3525838" y="3713163"/>
          <p14:tracePt t="36310" x="3517900" y="3713163"/>
          <p14:tracePt t="36334" x="3492500" y="3713163"/>
          <p14:tracePt t="36343" x="3482975" y="3713163"/>
          <p14:tracePt t="36350" x="3457575" y="3713163"/>
          <p14:tracePt t="36359" x="3449638" y="3713163"/>
          <p14:tracePt t="36366" x="3432175" y="3713163"/>
          <p14:tracePt t="36374" x="3424238" y="3713163"/>
          <p14:tracePt t="36392" x="3414713" y="3713163"/>
          <p14:tracePt t="36398" x="3398838" y="3713163"/>
          <p14:tracePt t="36486" x="3389313" y="3713163"/>
          <p14:tracePt t="36502" x="3381375" y="3713163"/>
          <p14:tracePt t="36510" x="3373438" y="3713163"/>
          <p14:tracePt t="36518" x="3363913" y="3713163"/>
          <p14:tracePt t="36526" x="3355975" y="3713163"/>
          <p14:tracePt t="36543" x="3338513" y="3713163"/>
          <p14:tracePt t="36550" x="3330575" y="3713163"/>
          <p14:tracePt t="37174" x="3322638" y="3713163"/>
          <p14:tracePt t="37182" x="3305175" y="3713163"/>
          <p14:tracePt t="37198" x="3297238" y="3713163"/>
          <p14:tracePt t="37206" x="3287713" y="3713163"/>
          <p14:tracePt t="37214" x="3270250" y="3713163"/>
          <p14:tracePt t="37222" x="3262313" y="3713163"/>
          <p14:tracePt t="37230" x="3228975" y="3730625"/>
          <p14:tracePt t="37239" x="3186113" y="3763963"/>
          <p14:tracePt t="37246" x="3135313" y="3816350"/>
          <p14:tracePt t="37254" x="3109913" y="3857625"/>
          <p14:tracePt t="37262" x="3067050" y="3917950"/>
          <p14:tracePt t="37270" x="3024188" y="3986213"/>
          <p14:tracePt t="37278" x="2998788" y="4027488"/>
          <p14:tracePt t="37286" x="2973388" y="4095750"/>
          <p14:tracePt t="37294" x="2947988" y="4146550"/>
          <p14:tracePt t="37302" x="2930525" y="4181475"/>
          <p14:tracePt t="37310" x="2930525" y="4197350"/>
          <p14:tracePt t="37318" x="2930525" y="4224338"/>
          <p14:tracePt t="37326" x="2930525" y="4240213"/>
          <p14:tracePt t="37345" x="2930525" y="4249738"/>
          <p14:tracePt t="37352" x="2940050" y="4257675"/>
          <p14:tracePt t="37361" x="2947988" y="4257675"/>
          <p14:tracePt t="37367" x="2965450" y="4265613"/>
          <p14:tracePt t="37376" x="2998788" y="4291013"/>
          <p14:tracePt t="37382" x="3033713" y="4300538"/>
          <p14:tracePt t="37391" x="3067050" y="4308475"/>
          <p14:tracePt t="37398" x="3100388" y="4325938"/>
          <p14:tracePt t="37407" x="3143250" y="4333875"/>
          <p14:tracePt t="37414" x="3194050" y="4341813"/>
          <p14:tracePt t="37424" x="3262313" y="4341813"/>
          <p14:tracePt t="37430" x="3322638" y="4341813"/>
          <p14:tracePt t="37438" x="3381375" y="4341813"/>
          <p14:tracePt t="37446" x="3441700" y="4341813"/>
          <p14:tracePt t="37454" x="3533775" y="4341813"/>
          <p14:tracePt t="37462" x="3627438" y="4333875"/>
          <p14:tracePt t="37470" x="3695700" y="4308475"/>
          <p14:tracePt t="37478" x="3806825" y="4249738"/>
          <p14:tracePt t="37486" x="3890963" y="4206875"/>
          <p14:tracePt t="37494" x="3959225" y="4164013"/>
          <p14:tracePt t="37502" x="4035425" y="4130675"/>
          <p14:tracePt t="37510" x="4095750" y="4079875"/>
          <p14:tracePt t="37518" x="4179888" y="4019550"/>
          <p14:tracePt t="37526" x="4230688" y="3968750"/>
          <p14:tracePt t="37534" x="4265613" y="3925888"/>
          <p14:tracePt t="37542" x="4298950" y="3867150"/>
          <p14:tracePt t="37550" x="4306888" y="3832225"/>
          <p14:tracePt t="37559" x="4316413" y="3798888"/>
          <p14:tracePt t="37566" x="4316413" y="3773488"/>
          <p14:tracePt t="37574" x="4316413" y="3738563"/>
          <p14:tracePt t="37582" x="4316413" y="3713163"/>
          <p14:tracePt t="37591" x="4316413" y="3687763"/>
          <p14:tracePt t="37607" x="4291013" y="3654425"/>
          <p14:tracePt t="37615" x="4265613" y="3646488"/>
          <p14:tracePt t="37623" x="4230688" y="3636963"/>
          <p14:tracePt t="37630" x="4187825" y="3636963"/>
          <p14:tracePt t="37638" x="4129088" y="3636963"/>
          <p14:tracePt t="37646" x="4044950" y="3636963"/>
          <p14:tracePt t="37654" x="3900488" y="3636963"/>
          <p14:tracePt t="37662" x="3763963" y="3636963"/>
          <p14:tracePt t="37670" x="3644900" y="3654425"/>
          <p14:tracePt t="37678" x="3492500" y="3662363"/>
          <p14:tracePt t="37686" x="3414713" y="3687763"/>
          <p14:tracePt t="37830" x="3398838" y="3705225"/>
          <p14:tracePt t="37838" x="3398838" y="3713163"/>
          <p14:tracePt t="37855" x="3406775" y="3713163"/>
          <p14:tracePt t="37862" x="3449638" y="3713163"/>
          <p14:tracePt t="37870" x="3482975" y="3713163"/>
          <p14:tracePt t="37878" x="3500438" y="3713163"/>
          <p14:tracePt t="37918" x="3508375" y="3713163"/>
          <p14:tracePt t="37942" x="3517900" y="3713163"/>
          <p14:tracePt t="37950" x="3525838" y="3705225"/>
          <p14:tracePt t="37958" x="3543300" y="3705225"/>
          <p14:tracePt t="37966" x="3586163" y="3705225"/>
          <p14:tracePt t="37975" x="3687763" y="3697288"/>
          <p14:tracePt t="37982" x="3814763" y="3697288"/>
          <p14:tracePt t="37991" x="4002088" y="3697288"/>
          <p14:tracePt t="37998" x="4265613" y="3697288"/>
          <p14:tracePt t="38006" x="4587875" y="3697288"/>
          <p14:tracePt t="38014" x="5013325" y="3697288"/>
          <p14:tracePt t="38023" x="5394325" y="3697288"/>
          <p14:tracePt t="38030" x="5880100" y="3697288"/>
          <p14:tracePt t="38039" x="6338888" y="3697288"/>
          <p14:tracePt t="38046" x="6745288" y="3697288"/>
          <p14:tracePt t="38055" x="7204075" y="3697288"/>
          <p14:tracePt t="38062" x="7612063" y="3697288"/>
          <p14:tracePt t="38070" x="8012113" y="3697288"/>
          <p14:tracePt t="38078" x="8359775" y="3697288"/>
          <p14:tracePt t="38086" x="8623300" y="3697288"/>
          <p14:tracePt t="38094" x="8912225" y="3697288"/>
          <p14:tracePt t="38102" x="9142413" y="3697288"/>
          <p14:tracePt t="38110" x="9320213" y="3697288"/>
          <p14:tracePt t="38118" x="9550400" y="3697288"/>
          <p14:tracePt t="38126" x="9685338" y="3697288"/>
          <p14:tracePt t="38134" x="9847263" y="3697288"/>
          <p14:tracePt t="38142" x="9956800" y="3697288"/>
          <p14:tracePt t="38150" x="10059988" y="3697288"/>
          <p14:tracePt t="38158" x="10126663" y="3697288"/>
          <p14:tracePt t="38166" x="10194925" y="3697288"/>
          <p14:tracePt t="38175" x="10255250" y="3697288"/>
          <p14:tracePt t="38183" x="10313988" y="3697288"/>
          <p14:tracePt t="38191" x="10348913" y="3697288"/>
          <p14:tracePt t="38199" x="10390188" y="3697288"/>
          <p14:tracePt t="38206" x="10399713" y="3697288"/>
          <p14:tracePt t="38214" x="10425113" y="3687763"/>
          <p14:tracePt t="38223" x="10433050" y="3687763"/>
          <p14:tracePt t="38279" x="10442575" y="3679825"/>
          <p14:tracePt t="38342" x="10442575" y="3671888"/>
          <p14:tracePt t="38366" x="10433050" y="3671888"/>
          <p14:tracePt t="38382" x="10425113" y="3671888"/>
          <p14:tracePt t="38502" x="10442575" y="3671888"/>
          <p14:tracePt t="38510" x="10458450" y="3679825"/>
          <p14:tracePt t="38518" x="10493375" y="3697288"/>
          <p14:tracePt t="38526" x="10518775" y="3697288"/>
          <p14:tracePt t="38534" x="10552113" y="3697288"/>
          <p14:tracePt t="38542" x="10594975" y="3705225"/>
          <p14:tracePt t="38550" x="10653713" y="3705225"/>
          <p14:tracePt t="38558" x="10756900" y="3722688"/>
          <p14:tracePt t="38566" x="10874375" y="3722688"/>
          <p14:tracePt t="38574" x="10993438" y="3722688"/>
          <p14:tracePt t="38582" x="11129963" y="3722688"/>
          <p14:tracePt t="38590" x="11256963" y="3722688"/>
          <p14:tracePt t="38598" x="11385550" y="3722688"/>
          <p14:tracePt t="38607" x="11512550" y="3722688"/>
          <p14:tracePt t="38614" x="11664950" y="3722688"/>
          <p14:tracePt t="38623" x="11791950" y="3722688"/>
          <p14:tracePt t="38630" x="11961813" y="3722688"/>
          <p14:tracePt t="38639" x="12106275" y="3722688"/>
          <p14:tracePt t="39808" x="11911013" y="4044950"/>
          <p14:tracePt t="39814" x="11784013" y="4052888"/>
          <p14:tracePt t="39825" x="11674475" y="4062413"/>
          <p14:tracePt t="39830" x="11530013" y="4079875"/>
          <p14:tracePt t="39839" x="11418888" y="4079875"/>
          <p14:tracePt t="39846" x="11307763" y="4079875"/>
          <p14:tracePt t="39857" x="11231563" y="4079875"/>
          <p14:tracePt t="39862" x="11147425" y="4079875"/>
          <p14:tracePt t="39870" x="11079163" y="4079875"/>
          <p14:tracePt t="39878" x="11018838" y="4079875"/>
          <p14:tracePt t="39893" x="10977563" y="4079875"/>
          <p14:tracePt t="39894" x="10901363" y="4079875"/>
          <p14:tracePt t="39902" x="10833100" y="4079875"/>
          <p14:tracePt t="39910" x="10747375" y="4070350"/>
          <p14:tracePt t="39918" x="10671175" y="4052888"/>
          <p14:tracePt t="39926" x="10612438" y="4052888"/>
          <p14:tracePt t="39934" x="10569575" y="4044950"/>
          <p14:tracePt t="39942" x="10493375" y="4044950"/>
          <p14:tracePt t="39951" x="10442575" y="4044950"/>
          <p14:tracePt t="39960" x="10382250" y="4037013"/>
          <p14:tracePt t="39967" x="10306050" y="4019550"/>
          <p14:tracePt t="39975" x="10229850" y="4002088"/>
          <p14:tracePt t="39983" x="10186988" y="4002088"/>
          <p14:tracePt t="39991" x="10126663" y="3994150"/>
          <p14:tracePt t="39998" x="10042525" y="3968750"/>
          <p14:tracePt t="40006" x="9948863" y="3951288"/>
          <p14:tracePt t="40014" x="9906000" y="3925888"/>
          <p14:tracePt t="40024" x="9872663" y="3925888"/>
          <p14:tracePt t="40030" x="9812338" y="3900488"/>
          <p14:tracePt t="40039" x="9779000" y="3892550"/>
          <p14:tracePt t="40046" x="9736138" y="3883025"/>
          <p14:tracePt t="40055" x="9702800" y="3875088"/>
          <p14:tracePt t="40062" x="9652000" y="3857625"/>
          <p14:tracePt t="40072" x="9626600" y="3849688"/>
          <p14:tracePt t="40078" x="9575800" y="3841750"/>
          <p14:tracePt t="40086" x="9515475" y="3824288"/>
          <p14:tracePt t="40094" x="9456738" y="3798888"/>
          <p14:tracePt t="40102" x="9405938" y="3790950"/>
          <p14:tracePt t="40110" x="9345613" y="3781425"/>
          <p14:tracePt t="40118" x="9269413" y="3748088"/>
          <p14:tracePt t="40126" x="9209088" y="3738563"/>
          <p14:tracePt t="40134" x="9150350" y="3722688"/>
          <p14:tracePt t="40142" x="9107488" y="3705225"/>
          <p14:tracePt t="40150" x="9056688" y="3687763"/>
          <p14:tracePt t="40158" x="9023350" y="3687763"/>
          <p14:tracePt t="40166" x="8980488" y="3687763"/>
          <p14:tracePt t="40174" x="8947150" y="3662363"/>
          <p14:tracePt t="40182" x="8904288" y="3654425"/>
          <p14:tracePt t="40191" x="8878888" y="3646488"/>
          <p14:tracePt t="40198" x="8810625" y="3611563"/>
          <p14:tracePt t="40207" x="8785225" y="3603625"/>
          <p14:tracePt t="40214" x="8724900" y="3586163"/>
          <p14:tracePt t="40223" x="8674100" y="3586163"/>
          <p14:tracePt t="40230" x="8632825" y="3560763"/>
          <p14:tracePt t="40239" x="8589963" y="3552825"/>
          <p14:tracePt t="40246" x="8547100" y="3543300"/>
          <p14:tracePt t="40255" x="8478838" y="3509963"/>
          <p14:tracePt t="40262" x="8435975" y="3509963"/>
          <p14:tracePt t="40271" x="8410575" y="3492500"/>
          <p14:tracePt t="40278" x="8394700" y="3492500"/>
          <p14:tracePt t="40287" x="8351838" y="3467100"/>
          <p14:tracePt t="40294" x="8343900" y="3459163"/>
          <p14:tracePt t="40302" x="8334375" y="3449638"/>
          <p14:tracePt t="40310" x="8318500" y="3449638"/>
          <p14:tracePt t="40318" x="8308975" y="3441700"/>
          <p14:tracePt t="40326" x="8301038" y="3433763"/>
          <p14:tracePt t="40342" x="8283575" y="3424238"/>
          <p14:tracePt t="40358" x="8283575" y="3416300"/>
          <p14:tracePt t="40366" x="8258175" y="3398838"/>
          <p14:tracePt t="40374" x="8224838" y="3382963"/>
          <p14:tracePt t="40382" x="8147050" y="3340100"/>
          <p14:tracePt t="40390" x="8070850" y="3305175"/>
          <p14:tracePt t="40398" x="7994650" y="3246438"/>
          <p14:tracePt t="40406" x="7893050" y="3186113"/>
          <p14:tracePt t="40414" x="7816850" y="3160713"/>
          <p14:tracePt t="40423" x="7705725" y="3101975"/>
          <p14:tracePt t="40430" x="7621588" y="3051175"/>
          <p14:tracePt t="40438" x="7518400" y="3008313"/>
          <p14:tracePt t="40446" x="7442200" y="3000375"/>
          <p14:tracePt t="40455" x="7358063" y="2990850"/>
          <p14:tracePt t="40462" x="7281863" y="2965450"/>
          <p14:tracePt t="40471" x="7196138" y="2957513"/>
          <p14:tracePt t="40478" x="7112000" y="2949575"/>
          <p14:tracePt t="40487" x="7018338" y="2932113"/>
          <p14:tracePt t="40494" x="6932613" y="2914650"/>
          <p14:tracePt t="40503" x="6856413" y="2897188"/>
          <p14:tracePt t="40510" x="6805613" y="2897188"/>
          <p14:tracePt t="40519" x="6711950" y="2881313"/>
          <p14:tracePt t="40526" x="6600825" y="2846388"/>
          <p14:tracePt t="40534" x="6483350" y="2813050"/>
          <p14:tracePt t="40542" x="6338888" y="2762250"/>
          <p14:tracePt t="40550" x="6134100" y="2701925"/>
          <p14:tracePt t="40558" x="5930900" y="2643188"/>
          <p14:tracePt t="40566" x="5700713" y="2582863"/>
          <p14:tracePt t="40574" x="5421313" y="2549525"/>
          <p14:tracePt t="40582" x="5216525" y="2541588"/>
          <p14:tracePt t="40590" x="4910138" y="2489200"/>
          <p14:tracePt t="40598" x="4664075" y="2455863"/>
          <p14:tracePt t="40607" x="4443413" y="2422525"/>
          <p14:tracePt t="40614" x="4265613" y="2422525"/>
          <p14:tracePt t="40622" x="4095750" y="2422525"/>
          <p14:tracePt t="40630" x="3951288" y="2422525"/>
          <p14:tracePt t="40639" x="3848100" y="2430463"/>
          <p14:tracePt t="40646" x="3738563" y="2447925"/>
          <p14:tracePt t="40654" x="3636963" y="2498725"/>
          <p14:tracePt t="40662" x="3543300" y="2532063"/>
          <p14:tracePt t="40671" x="3457575" y="2549525"/>
          <p14:tracePt t="40678" x="3389313" y="2582863"/>
          <p14:tracePt t="40687" x="3348038" y="2617788"/>
          <p14:tracePt t="40694" x="3297238" y="2651125"/>
          <p14:tracePt t="40702" x="3244850" y="2693988"/>
          <p14:tracePt t="40710" x="3186113" y="2744788"/>
          <p14:tracePt t="40718" x="3160713" y="2752725"/>
          <p14:tracePt t="40726" x="3143250" y="2770188"/>
          <p14:tracePt t="40734" x="3143250" y="2778125"/>
          <p14:tracePt t="40822" x="3143250" y="2787650"/>
          <p14:tracePt t="40839" x="3127375" y="2787650"/>
          <p14:tracePt t="40846" x="3059113" y="2778125"/>
          <p14:tracePt t="40854" x="2998788" y="2727325"/>
          <p14:tracePt t="40862" x="2947988" y="2676525"/>
          <p14:tracePt t="40871" x="2854325" y="2608263"/>
          <p14:tracePt t="40878" x="2803525" y="2557463"/>
          <p14:tracePt t="40887" x="2778125" y="2532063"/>
          <p14:tracePt t="40907" x="2744788" y="2463800"/>
          <p14:tracePt t="40910" x="2735263" y="2438400"/>
          <p14:tracePt t="40918" x="2735263" y="2422525"/>
          <p14:tracePt t="40926" x="2719388" y="2387600"/>
          <p14:tracePt t="40942" x="2709863" y="2379663"/>
          <p14:tracePt t="40966" x="2709863" y="2371725"/>
          <p14:tracePt t="40974" x="2701925" y="2362200"/>
          <p14:tracePt t="40990" x="2693988" y="2344738"/>
          <p14:tracePt t="40998" x="2693988" y="2336800"/>
          <p14:tracePt t="41006" x="2684463" y="2328863"/>
          <p14:tracePt t="41014" x="2668588" y="2311400"/>
          <p14:tracePt t="41022" x="2659063" y="2303463"/>
          <p14:tracePt t="41030" x="2651125" y="2286000"/>
          <p14:tracePt t="41039" x="2641600" y="2286000"/>
          <p14:tracePt t="41046" x="2625725" y="2278063"/>
          <p14:tracePt t="41062" x="2608263" y="2260600"/>
          <p14:tracePt t="41103" x="2600325" y="2260600"/>
          <p14:tracePt t="41118" x="2590800" y="2260600"/>
          <p14:tracePt t="41126" x="2582863" y="2260600"/>
          <p14:tracePt t="41134" x="2574925" y="2260600"/>
          <p14:tracePt t="41150" x="2557463" y="2260600"/>
          <p14:tracePt t="41158" x="2549525" y="2252663"/>
          <p14:tracePt t="41286" x="2549525" y="2243138"/>
          <p14:tracePt t="41310" x="2582863" y="2227263"/>
          <p14:tracePt t="41318" x="2641600" y="2227263"/>
          <p14:tracePt t="41326" x="2701925" y="2227263"/>
          <p14:tracePt t="41334" x="2786063" y="2227263"/>
          <p14:tracePt t="41342" x="2879725" y="2227263"/>
          <p14:tracePt t="41350" x="2965450" y="2227263"/>
          <p14:tracePt t="41358" x="3084513" y="2227263"/>
          <p14:tracePt t="41366" x="3194050" y="2243138"/>
          <p14:tracePt t="41374" x="3297238" y="2243138"/>
          <p14:tracePt t="41382" x="3381375" y="2278063"/>
          <p14:tracePt t="41390" x="3475038" y="2286000"/>
          <p14:tracePt t="41398" x="3543300" y="2293938"/>
          <p14:tracePt t="41406" x="3602038" y="2293938"/>
          <p14:tracePt t="41414" x="3644900" y="2293938"/>
          <p14:tracePt t="41422" x="3703638" y="2303463"/>
          <p14:tracePt t="41430" x="3738563" y="2328863"/>
          <p14:tracePt t="41438" x="3771900" y="2328863"/>
          <p14:tracePt t="41446" x="3789363" y="2328863"/>
          <p14:tracePt t="41455" x="3806825" y="2328863"/>
          <p14:tracePt t="41462" x="3814763" y="2328863"/>
          <p14:tracePt t="41470" x="3822700" y="2328863"/>
          <p14:tracePt t="41935" x="3840163" y="2328863"/>
          <p14:tracePt t="41942" x="3848100" y="2328863"/>
          <p14:tracePt t="41950" x="3857625" y="2328863"/>
          <p14:tracePt t="41958" x="3883025" y="2328863"/>
          <p14:tracePt t="41966" x="3900488" y="2328863"/>
          <p14:tracePt t="41974" x="3916363" y="2328863"/>
          <p14:tracePt t="41982" x="3925888" y="2328863"/>
          <p14:tracePt t="41990" x="3933825" y="2328863"/>
          <p14:tracePt t="42232" x="3941763" y="2328863"/>
          <p14:tracePt t="42247" x="3951288" y="2328863"/>
          <p14:tracePt t="42256" x="3959225" y="2319338"/>
          <p14:tracePt t="42294" x="3967163" y="2319338"/>
          <p14:tracePt t="42302" x="3984625" y="2311400"/>
          <p14:tracePt t="42310" x="3984625" y="2303463"/>
          <p14:tracePt t="42319" x="4017963" y="2293938"/>
          <p14:tracePt t="42326" x="4017963" y="2286000"/>
          <p14:tracePt t="42334" x="4052888" y="2286000"/>
          <p14:tracePt t="42342" x="4086225" y="2286000"/>
          <p14:tracePt t="42350" x="4121150" y="2260600"/>
          <p14:tracePt t="42358" x="4146550" y="2260600"/>
          <p14:tracePt t="42366" x="4205288" y="2252663"/>
          <p14:tracePt t="42374" x="4248150" y="2243138"/>
          <p14:tracePt t="42382" x="4306888" y="2243138"/>
          <p14:tracePt t="42390" x="4367213" y="2243138"/>
          <p14:tracePt t="42398" x="4410075" y="2243138"/>
          <p14:tracePt t="42406" x="4468813" y="2243138"/>
          <p14:tracePt t="42414" x="4511675" y="2243138"/>
          <p14:tracePt t="42422" x="4554538" y="2243138"/>
          <p14:tracePt t="42430" x="4595813" y="2243138"/>
          <p14:tracePt t="42438" x="4630738" y="2243138"/>
          <p14:tracePt t="42446" x="4673600" y="2243138"/>
          <p14:tracePt t="42454" x="4714875" y="2243138"/>
          <p14:tracePt t="42462" x="4749800" y="2243138"/>
          <p14:tracePt t="42471" x="4757738" y="2243138"/>
          <p14:tracePt t="42478" x="4765675" y="2243138"/>
          <p14:tracePt t="42518" x="4783138" y="2243138"/>
          <p14:tracePt t="42568" x="4791075" y="2243138"/>
          <p14:tracePt t="42575" x="4800600" y="2243138"/>
          <p14:tracePt t="42582" x="4808538" y="2252663"/>
          <p14:tracePt t="42590" x="4826000" y="2260600"/>
          <p14:tracePt t="42598" x="4851400" y="2268538"/>
          <p14:tracePt t="42606" x="4876800" y="2278063"/>
          <p14:tracePt t="42614" x="4910138" y="2293938"/>
          <p14:tracePt t="42622" x="4927600" y="2293938"/>
          <p14:tracePt t="42630" x="4953000" y="2303463"/>
          <p14:tracePt t="42638" x="4978400" y="2303463"/>
          <p14:tracePt t="42646" x="4987925" y="2303463"/>
          <p14:tracePt t="42654" x="5003800" y="2303463"/>
          <p14:tracePt t="42662" x="5013325" y="2303463"/>
          <p14:tracePt t="42735" x="5021263" y="2303463"/>
          <p14:tracePt t="42750" x="5038725" y="2303463"/>
          <p14:tracePt t="42766" x="5046663" y="2303463"/>
          <p14:tracePt t="42774" x="5054600" y="2303463"/>
          <p14:tracePt t="42798" x="5064125" y="2303463"/>
          <p14:tracePt t="42926" x="5072063" y="2303463"/>
          <p14:tracePt t="42990" x="5080000" y="2303463"/>
          <p14:tracePt t="43086" x="5089525" y="2293938"/>
          <p14:tracePt t="43102" x="5097463" y="2293938"/>
          <p14:tracePt t="43110" x="5097463" y="2286000"/>
          <p14:tracePt t="43126" x="5114925" y="2286000"/>
          <p14:tracePt t="43134" x="5132388" y="2286000"/>
          <p14:tracePt t="43142" x="5140325" y="2268538"/>
          <p14:tracePt t="43151" x="5148263" y="2268538"/>
          <p14:tracePt t="43159" x="5173663" y="2260600"/>
          <p14:tracePt t="43166" x="5183188" y="2260600"/>
          <p14:tracePt t="43174" x="5199063" y="2260600"/>
          <p14:tracePt t="43182" x="5208588" y="2252663"/>
          <p14:tracePt t="43199" x="5216525" y="2252663"/>
          <p14:tracePt t="43222" x="5233988" y="2252663"/>
          <p14:tracePt t="43230" x="5233988" y="2243138"/>
          <p14:tracePt t="43238" x="5241925" y="2243138"/>
          <p14:tracePt t="43246" x="5249863" y="2243138"/>
          <p14:tracePt t="43254" x="5267325" y="2235200"/>
          <p14:tracePt t="43262" x="5284788" y="2235200"/>
          <p14:tracePt t="43270" x="5318125" y="2235200"/>
          <p14:tracePt t="43278" x="5335588" y="2235200"/>
          <p14:tracePt t="43286" x="5353050" y="2235200"/>
          <p14:tracePt t="43294" x="5378450" y="2235200"/>
          <p14:tracePt t="43303" x="5386388" y="2235200"/>
          <p14:tracePt t="43310" x="5394325" y="2235200"/>
          <p14:tracePt t="43319" x="5411788" y="2235200"/>
          <p14:tracePt t="43342" x="5421313" y="2227263"/>
          <p14:tracePt t="43414" x="5437188" y="2227263"/>
          <p14:tracePt t="43422" x="5454650" y="2227263"/>
          <p14:tracePt t="43430" x="5462588" y="2227263"/>
          <p14:tracePt t="43438" x="5480050" y="2227263"/>
          <p14:tracePt t="43446" x="5497513" y="2227263"/>
          <p14:tracePt t="43454" x="5513388" y="2227263"/>
          <p14:tracePt t="43462" x="5522913" y="2227263"/>
          <p14:tracePt t="43470" x="5548313" y="2227263"/>
          <p14:tracePt t="43478" x="5556250" y="2227263"/>
          <p14:tracePt t="43487" x="5581650" y="2227263"/>
          <p14:tracePt t="43494" x="5591175" y="2227263"/>
          <p14:tracePt t="43503" x="5616575" y="2227263"/>
          <p14:tracePt t="43510" x="5624513" y="2227263"/>
          <p14:tracePt t="43519" x="5632450" y="2227263"/>
          <p14:tracePt t="43526" x="5641975" y="2235200"/>
          <p14:tracePt t="43751" x="5649913" y="2235200"/>
          <p14:tracePt t="43758" x="5657850" y="2235200"/>
          <p14:tracePt t="43774" x="5683250" y="2235200"/>
          <p14:tracePt t="43782" x="5700713" y="2235200"/>
          <p14:tracePt t="43790" x="5726113" y="2235200"/>
          <p14:tracePt t="43798" x="5761038" y="2235200"/>
          <p14:tracePt t="43806" x="5776913" y="2235200"/>
          <p14:tracePt t="43814" x="5811838" y="2235200"/>
          <p14:tracePt t="43822" x="5853113" y="2235200"/>
          <p14:tracePt t="43830" x="5888038" y="2235200"/>
          <p14:tracePt t="43838" x="5921375" y="2235200"/>
          <p14:tracePt t="43846" x="5938838" y="2243138"/>
          <p14:tracePt t="43854" x="5964238" y="2243138"/>
          <p14:tracePt t="43862" x="5997575" y="2243138"/>
          <p14:tracePt t="43870" x="6007100" y="2243138"/>
          <p14:tracePt t="43878" x="6032500" y="2243138"/>
          <p14:tracePt t="43887" x="6049963" y="2243138"/>
          <p14:tracePt t="43906" x="6065838" y="2243138"/>
          <p14:tracePt t="43910" x="6075363" y="2243138"/>
          <p14:tracePt t="43934" x="6083300" y="2243138"/>
          <p14:tracePt t="43951" x="6100763" y="2243138"/>
          <p14:tracePt t="44055" x="6108700" y="2243138"/>
          <p14:tracePt t="44062" x="6116638" y="2243138"/>
          <p14:tracePt t="44094" x="6126163" y="2243138"/>
          <p14:tracePt t="44246" x="6134100" y="2243138"/>
          <p14:tracePt t="44254" x="6142038" y="2243138"/>
          <p14:tracePt t="44262" x="6151563" y="2243138"/>
          <p14:tracePt t="44270" x="6176963" y="2243138"/>
          <p14:tracePt t="44278" x="6194425" y="2243138"/>
          <p14:tracePt t="44286" x="6219825" y="2243138"/>
          <p14:tracePt t="44295" x="6261100" y="2243138"/>
          <p14:tracePt t="44303" x="6321425" y="2252663"/>
          <p14:tracePt t="44310" x="6405563" y="2252663"/>
          <p14:tracePt t="44319" x="6499225" y="2278063"/>
          <p14:tracePt t="44326" x="6610350" y="2293938"/>
          <p14:tracePt t="44335" x="6737350" y="2293938"/>
          <p14:tracePt t="44342" x="6864350" y="2293938"/>
          <p14:tracePt t="44351" x="7018338" y="2293938"/>
          <p14:tracePt t="44358" x="7145338" y="2293938"/>
          <p14:tracePt t="44367" x="7272338" y="2293938"/>
          <p14:tracePt t="44374" x="7373938" y="2293938"/>
          <p14:tracePt t="44382" x="7442200" y="2293938"/>
          <p14:tracePt t="44390" x="7510463" y="2293938"/>
          <p14:tracePt t="44398" x="7535863" y="2286000"/>
          <p14:tracePt t="44406" x="7561263" y="2286000"/>
          <p14:tracePt t="44414" x="7570788" y="2286000"/>
          <p14:tracePt t="44486" x="7586663" y="2286000"/>
          <p14:tracePt t="44502" x="7604125" y="2286000"/>
          <p14:tracePt t="44510" x="7637463" y="2286000"/>
          <p14:tracePt t="44519" x="7680325" y="2286000"/>
          <p14:tracePt t="44526" x="7723188" y="2286000"/>
          <p14:tracePt t="44535" x="7766050" y="2286000"/>
          <p14:tracePt t="44542" x="7807325" y="2286000"/>
          <p14:tracePt t="44551" x="7842250" y="2286000"/>
          <p14:tracePt t="44558" x="7875588" y="2286000"/>
          <p14:tracePt t="44567" x="7885113" y="2286000"/>
          <p14:tracePt t="44574" x="7893050" y="2286000"/>
          <p14:tracePt t="44654" x="7900988" y="2278063"/>
          <p14:tracePt t="44710" x="7900988" y="2260600"/>
          <p14:tracePt t="44759" x="7900988" y="2252663"/>
          <p14:tracePt t="44766" x="7910513" y="2235200"/>
          <p14:tracePt t="44790" x="7918450" y="2227263"/>
          <p14:tracePt t="45343" x="7918450" y="2217738"/>
          <p14:tracePt t="45399" x="7910513" y="2217738"/>
          <p14:tracePt t="45430" x="7893050" y="2217738"/>
          <p14:tracePt t="45446" x="7885113" y="2217738"/>
          <p14:tracePt t="45454" x="7875588" y="2217738"/>
          <p14:tracePt t="45462" x="7867650" y="2217738"/>
          <p14:tracePt t="45470" x="7859713" y="2217738"/>
          <p14:tracePt t="45480" x="7850188" y="2217738"/>
          <p14:tracePt t="45503" x="7832725" y="2217738"/>
          <p14:tracePt t="45520" x="7816850" y="2217738"/>
          <p14:tracePt t="45551" x="7799388" y="2217738"/>
          <p14:tracePt t="45743" x="7791450" y="2217738"/>
          <p14:tracePt t="45767" x="7781925" y="2217738"/>
          <p14:tracePt t="45774" x="7773988" y="2217738"/>
          <p14:tracePt t="45783" x="7766050" y="2217738"/>
          <p14:tracePt t="45799" x="7756525" y="2217738"/>
          <p14:tracePt t="45806" x="7748588" y="2217738"/>
          <p14:tracePt t="45815" x="7731125" y="2217738"/>
          <p14:tracePt t="45822" x="7723188" y="2217738"/>
          <p14:tracePt t="45830" x="7705725" y="2217738"/>
          <p14:tracePt t="45838" x="7697788" y="2217738"/>
          <p14:tracePt t="45846" x="7688263" y="2217738"/>
          <p14:tracePt t="45854" x="7672388" y="2217738"/>
          <p14:tracePt t="45862" x="7662863" y="2217738"/>
          <p14:tracePt t="45918" x="7654925" y="2217738"/>
          <p14:tracePt t="46062" x="7672388" y="2217738"/>
          <p14:tracePt t="46071" x="7705725" y="2217738"/>
          <p14:tracePt t="46078" x="7731125" y="2209800"/>
          <p14:tracePt t="46086" x="7740650" y="2209800"/>
          <p14:tracePt t="46094" x="7766050" y="2209800"/>
          <p14:tracePt t="46102" x="7773988" y="2209800"/>
          <p14:tracePt t="46110" x="7781925" y="2209800"/>
          <p14:tracePt t="46118" x="7799388" y="2209800"/>
          <p14:tracePt t="46142" x="7807325" y="2209800"/>
          <p14:tracePt t="46151" x="7816850" y="2209800"/>
          <p14:tracePt t="46262" x="7824788" y="2209800"/>
          <p14:tracePt t="46566" x="7832725" y="2209800"/>
          <p14:tracePt t="46582" x="7832725" y="2217738"/>
          <p14:tracePt t="46606" x="7832725" y="2227263"/>
          <p14:tracePt t="46615" x="7832725" y="2235200"/>
          <p14:tracePt t="46630" x="7832725" y="2243138"/>
          <p14:tracePt t="46686" x="7832725" y="2252663"/>
          <p14:tracePt t="46694" x="7824788" y="2260600"/>
          <p14:tracePt t="46871" x="7816850" y="2260600"/>
          <p14:tracePt t="47159" x="7807325" y="2260600"/>
          <p14:tracePt t="47183" x="7799388" y="2260600"/>
          <p14:tracePt t="47190" x="7773988" y="2278063"/>
          <p14:tracePt t="47206" x="7748588" y="2278063"/>
          <p14:tracePt t="47214" x="7731125" y="2278063"/>
          <p14:tracePt t="47222" x="7715250" y="2278063"/>
          <p14:tracePt t="47270" x="7705725" y="2278063"/>
          <p14:tracePt t="47286" x="7697788" y="2278063"/>
          <p14:tracePt t="47294" x="7688263" y="2286000"/>
          <p14:tracePt t="47302" x="7680325" y="2286000"/>
          <p14:tracePt t="47310" x="7654925" y="2303463"/>
          <p14:tracePt t="47318" x="7596188" y="2336800"/>
          <p14:tracePt t="47326" x="7553325" y="2371725"/>
          <p14:tracePt t="47334" x="7545388" y="2371725"/>
          <p14:tracePt t="47358" x="7527925" y="2379663"/>
          <p14:tracePt t="47374" x="7485063" y="2413000"/>
          <p14:tracePt t="47383" x="7373938" y="2481263"/>
          <p14:tracePt t="47390" x="7256463" y="2557463"/>
          <p14:tracePt t="47399" x="7119938" y="2643188"/>
          <p14:tracePt t="47406" x="6950075" y="2744788"/>
          <p14:tracePt t="47416" x="6813550" y="2820988"/>
          <p14:tracePt t="47422" x="6643688" y="2932113"/>
          <p14:tracePt t="47430" x="6448425" y="3041650"/>
          <p14:tracePt t="47438" x="6245225" y="3160713"/>
          <p14:tracePt t="47446" x="6075363" y="3263900"/>
          <p14:tracePt t="47454" x="5930900" y="3348038"/>
          <p14:tracePt t="47462" x="5811838" y="3424238"/>
          <p14:tracePt t="47470" x="5683250" y="3492500"/>
          <p14:tracePt t="47478" x="5565775" y="3568700"/>
          <p14:tracePt t="47486" x="5472113" y="3619500"/>
          <p14:tracePt t="47494" x="5378450" y="3697288"/>
          <p14:tracePt t="47502" x="5284788" y="3763963"/>
          <p14:tracePt t="47510" x="5216525" y="3832225"/>
          <p14:tracePt t="47518" x="5165725" y="3892550"/>
          <p14:tracePt t="47526" x="5106988" y="3986213"/>
          <p14:tracePt t="47534" x="5038725" y="4079875"/>
          <p14:tracePt t="47542" x="4927600" y="4206875"/>
          <p14:tracePt t="47550" x="4833938" y="4308475"/>
          <p14:tracePt t="47558" x="4740275" y="4402138"/>
          <p14:tracePt t="47567" x="4630738" y="4486275"/>
          <p14:tracePt t="47574" x="4562475" y="4554538"/>
          <p14:tracePt t="47583" x="4468813" y="4648200"/>
          <p14:tracePt t="47590" x="4418013" y="4708525"/>
          <p14:tracePt t="47599" x="4332288" y="4802188"/>
          <p14:tracePt t="47606" x="4281488" y="4852988"/>
          <p14:tracePt t="47614" x="4214813" y="4937125"/>
          <p14:tracePt t="47622" x="4162425" y="4997450"/>
          <p14:tracePt t="47631" x="4095750" y="5064125"/>
          <p14:tracePt t="47638" x="4070350" y="5116513"/>
          <p14:tracePt t="47646" x="4027488" y="5167313"/>
          <p14:tracePt t="47654" x="4002088" y="5192713"/>
          <p14:tracePt t="47662" x="3976688" y="5243513"/>
          <p14:tracePt t="47670" x="3951288" y="5276850"/>
          <p14:tracePt t="47678" x="3933825" y="5311775"/>
          <p14:tracePt t="47686" x="3908425" y="5345113"/>
          <p14:tracePt t="47694" x="3883025" y="5395913"/>
          <p14:tracePt t="47702" x="3848100" y="5446713"/>
          <p14:tracePt t="47710" x="3814763" y="5507038"/>
          <p14:tracePt t="47718" x="3781425" y="5557838"/>
          <p14:tracePt t="47726" x="3721100" y="5608638"/>
          <p14:tracePt t="47734" x="3687763" y="5641975"/>
          <p14:tracePt t="47742" x="3636963" y="5668963"/>
          <p14:tracePt t="47750" x="3611563" y="5684838"/>
          <p14:tracePt t="47758" x="3594100" y="5710238"/>
          <p14:tracePt t="47766" x="3568700" y="5719763"/>
          <p14:tracePt t="47784" x="3559175" y="5727700"/>
          <p14:tracePt t="47790" x="3517900" y="5745163"/>
          <p14:tracePt t="47799" x="3517900" y="5753100"/>
          <p14:tracePt t="47806" x="3492500" y="5761038"/>
          <p14:tracePt t="47814" x="3475038" y="5778500"/>
          <p14:tracePt t="47822" x="3457575" y="5788025"/>
          <p14:tracePt t="47832" x="3424238" y="5795963"/>
          <p14:tracePt t="47838" x="3406775" y="5795963"/>
          <p14:tracePt t="47846" x="3398838" y="5795963"/>
          <p14:tracePt t="47862" x="3389313" y="5795963"/>
          <p14:tracePt t="47974" x="3467100" y="5795963"/>
          <p14:tracePt t="47983" x="3568700" y="5795963"/>
          <p14:tracePt t="47990" x="3713163" y="5795963"/>
          <p14:tracePt t="47999" x="3933825" y="5770563"/>
          <p14:tracePt t="48006" x="4316413" y="5727700"/>
          <p14:tracePt t="48015" x="4910138" y="5626100"/>
          <p14:tracePt t="48022" x="5538788" y="5497513"/>
          <p14:tracePt t="48032" x="6278563" y="5337175"/>
          <p14:tracePt t="48038" x="7018338" y="5157788"/>
          <p14:tracePt t="48046" x="7961313" y="4946650"/>
          <p14:tracePt t="48054" x="8878888" y="4640263"/>
          <p14:tracePt t="48062" x="9771063" y="4384675"/>
          <p14:tracePt t="48070" x="10569575" y="4130675"/>
          <p14:tracePt t="48078" x="11317288" y="3900488"/>
          <p14:tracePt t="48086" x="12004675" y="3705225"/>
          <p14:tracePt t="49054" x="10739438" y="4037013"/>
          <p14:tracePt t="49063" x="10229850" y="4164013"/>
          <p14:tracePt t="49070" x="9685338" y="4333875"/>
          <p14:tracePt t="49078" x="9132888" y="4478338"/>
          <p14:tracePt t="49086" x="8615363" y="4640263"/>
          <p14:tracePt t="49094" x="8070850" y="4792663"/>
          <p14:tracePt t="49102" x="7612063" y="4911725"/>
          <p14:tracePt t="49110" x="7204075" y="5048250"/>
          <p14:tracePt t="49118" x="6915150" y="5132388"/>
          <p14:tracePt t="49126" x="6661150" y="5192713"/>
          <p14:tracePt t="49134" x="6430963" y="5260975"/>
          <p14:tracePt t="49143" x="6303963" y="5294313"/>
          <p14:tracePt t="49150" x="6184900" y="5311775"/>
          <p14:tracePt t="49158" x="6083300" y="5337175"/>
          <p14:tracePt t="49166" x="5997575" y="5345113"/>
          <p14:tracePt t="49174" x="5930900" y="5345113"/>
          <p14:tracePt t="49182" x="5853113" y="5370513"/>
          <p14:tracePt t="49190" x="5776913" y="5387975"/>
          <p14:tracePt t="49199" x="5735638" y="5395913"/>
          <p14:tracePt t="49206" x="5683250" y="5421313"/>
          <p14:tracePt t="49215" x="5649913" y="5438775"/>
          <p14:tracePt t="49222" x="5591175" y="5456238"/>
          <p14:tracePt t="49231" x="5522913" y="5489575"/>
          <p14:tracePt t="49238" x="5446713" y="5524500"/>
          <p14:tracePt t="49247" x="5394325" y="5549900"/>
          <p14:tracePt t="49254" x="5284788" y="5600700"/>
          <p14:tracePt t="49264" x="5191125" y="5634038"/>
          <p14:tracePt t="49270" x="5089525" y="5684838"/>
          <p14:tracePt t="49279" x="4995863" y="5735638"/>
          <p14:tracePt t="49286" x="4894263" y="5778500"/>
          <p14:tracePt t="49295" x="4791075" y="5803900"/>
          <p14:tracePt t="49302" x="4673600" y="5838825"/>
          <p14:tracePt t="49310" x="4579938" y="5846763"/>
          <p14:tracePt t="49318" x="4460875" y="5864225"/>
          <p14:tracePt t="49326" x="4359275" y="5872163"/>
          <p14:tracePt t="49334" x="4291013" y="5889625"/>
          <p14:tracePt t="49342" x="4197350" y="5905500"/>
          <p14:tracePt t="49350" x="4111625" y="5915025"/>
          <p14:tracePt t="49358" x="4002088" y="5922963"/>
          <p14:tracePt t="49366" x="3900488" y="5948363"/>
          <p14:tracePt t="49374" x="3771900" y="5957888"/>
          <p14:tracePt t="49383" x="3652838" y="5973763"/>
          <p14:tracePt t="49391" x="3543300" y="6008688"/>
          <p14:tracePt t="49401" x="3449638" y="6016625"/>
          <p14:tracePt t="49406" x="3363913" y="6049963"/>
          <p14:tracePt t="49415" x="3330575" y="6059488"/>
          <p14:tracePt t="49422" x="3287713" y="6059488"/>
          <p14:tracePt t="49431" x="3254375" y="6059488"/>
          <p14:tracePt t="49438" x="3244850" y="6059488"/>
          <p14:tracePt t="49446" x="3219450" y="6059488"/>
          <p14:tracePt t="49454" x="3203575" y="6059488"/>
          <p14:tracePt t="49638" x="3194050" y="6059488"/>
          <p14:tracePt t="49654" x="3178175" y="6049963"/>
          <p14:tracePt t="49670" x="3152775" y="6024563"/>
          <p14:tracePt t="49678" x="3109913" y="6008688"/>
          <p14:tracePt t="49686" x="3074988" y="5973763"/>
          <p14:tracePt t="49694" x="3008313" y="5965825"/>
          <p14:tracePt t="49702" x="2990850" y="5948363"/>
          <p14:tracePt t="49710" x="2940050" y="5932488"/>
          <p14:tracePt t="49718" x="2922588" y="5922963"/>
          <p14:tracePt t="49726" x="2889250" y="5922963"/>
          <p14:tracePt t="49734" x="2871788" y="5915025"/>
          <p14:tracePt t="50118" x="2854325" y="5915025"/>
          <p14:tracePt t="50126" x="2846388" y="5915025"/>
          <p14:tracePt t="50302" x="2879725" y="5915025"/>
          <p14:tracePt t="50310" x="2889250" y="5915025"/>
          <p14:tracePt t="50318" x="2905125" y="5915025"/>
          <p14:tracePt t="50326" x="2914650" y="5915025"/>
          <p14:tracePt t="50334" x="2940050" y="5915025"/>
          <p14:tracePt t="50342" x="2965450" y="5915025"/>
          <p14:tracePt t="50350" x="2982913" y="5915025"/>
          <p14:tracePt t="50358" x="2998788" y="5915025"/>
          <p14:tracePt t="50366" x="3016250" y="5915025"/>
          <p14:tracePt t="50382" x="3033713" y="5915025"/>
          <p14:tracePt t="50390" x="3041650" y="5915025"/>
          <p14:tracePt t="50398" x="3049588" y="5915025"/>
          <p14:tracePt t="50414" x="3059113" y="5915025"/>
          <p14:tracePt t="50422" x="3067050" y="5915025"/>
          <p14:tracePt t="50430" x="3074988" y="5915025"/>
          <p14:tracePt t="50438" x="3084513" y="5905500"/>
          <p14:tracePt t="50446" x="3084513" y="5897563"/>
          <p14:tracePt t="50454" x="3092450" y="5897563"/>
          <p14:tracePt t="50478" x="3092450" y="5889625"/>
          <p14:tracePt t="50486" x="3092450" y="5872163"/>
          <p14:tracePt t="50518" x="3092450" y="5864225"/>
          <p14:tracePt t="50542" x="3092450" y="5854700"/>
          <p14:tracePt t="50558" x="3092450" y="5846763"/>
          <p14:tracePt t="50630" x="3092450" y="5838825"/>
          <p14:tracePt t="50638" x="3084513" y="5829300"/>
          <p14:tracePt t="50646" x="3074988" y="5829300"/>
          <p14:tracePt t="50654" x="3067050" y="5829300"/>
          <p14:tracePt t="50662" x="3041650" y="5829300"/>
          <p14:tracePt t="50670" x="3016250" y="5829300"/>
          <p14:tracePt t="50679" x="3008313" y="5829300"/>
          <p14:tracePt t="50686" x="2973388" y="5829300"/>
          <p14:tracePt t="50695" x="2965450" y="5829300"/>
          <p14:tracePt t="50702" x="2955925" y="5829300"/>
          <p14:tracePt t="50710" x="2947988" y="5829300"/>
          <p14:tracePt t="50718" x="2940050" y="5829300"/>
          <p14:tracePt t="50726" x="2922588" y="5829300"/>
          <p14:tracePt t="50734" x="2914650" y="5829300"/>
          <p14:tracePt t="50742" x="2905125" y="5829300"/>
          <p14:tracePt t="50750" x="2879725" y="5829300"/>
          <p14:tracePt t="50758" x="2863850" y="5838825"/>
          <p14:tracePt t="50766" x="2863850" y="5846763"/>
          <p14:tracePt t="50774" x="2846388" y="5854700"/>
          <p14:tracePt t="50782" x="2838450" y="5864225"/>
          <p14:tracePt t="50791" x="2828925" y="5889625"/>
          <p14:tracePt t="50798" x="2820988" y="5922963"/>
          <p14:tracePt t="50806" x="2820988" y="5948363"/>
          <p14:tracePt t="50815" x="2803525" y="5991225"/>
          <p14:tracePt t="50822" x="2803525" y="5999163"/>
          <p14:tracePt t="50830" x="2803525" y="6016625"/>
          <p14:tracePt t="50838" x="2803525" y="6024563"/>
          <p14:tracePt t="50847" x="2803525" y="6034088"/>
          <p14:tracePt t="50854" x="2811463" y="6049963"/>
          <p14:tracePt t="50863" x="2828925" y="6059488"/>
          <p14:tracePt t="50870" x="2838450" y="6059488"/>
          <p14:tracePt t="50879" x="2879725" y="6059488"/>
          <p14:tracePt t="50899" x="2930525" y="6059488"/>
          <p14:tracePt t="50902" x="2955925" y="6059488"/>
          <p14:tracePt t="50911" x="2990850" y="6059488"/>
          <p14:tracePt t="50918" x="3024188" y="6049963"/>
          <p14:tracePt t="50926" x="3049588" y="6042025"/>
          <p14:tracePt t="50934" x="3074988" y="6034088"/>
          <p14:tracePt t="50966" x="3074988" y="6024563"/>
          <p14:tracePt t="50982" x="3074988" y="6008688"/>
          <p14:tracePt t="50990" x="3074988" y="5999163"/>
          <p14:tracePt t="50998" x="3074988" y="5973763"/>
          <p14:tracePt t="51006" x="3074988" y="5948363"/>
          <p14:tracePt t="51014" x="3074988" y="5940425"/>
          <p14:tracePt t="51022" x="3074988" y="5905500"/>
          <p14:tracePt t="51031" x="3074988" y="5872163"/>
          <p14:tracePt t="51038" x="3074988" y="5838825"/>
          <p14:tracePt t="51047" x="3067050" y="5821363"/>
          <p14:tracePt t="51054" x="3059113" y="5795963"/>
          <p14:tracePt t="51062" x="3041650" y="5770563"/>
          <p14:tracePt t="51070" x="3024188" y="5753100"/>
          <p14:tracePt t="51079" x="2998788" y="5735638"/>
          <p14:tracePt t="51086" x="2973388" y="5719763"/>
          <p14:tracePt t="51095" x="2955925" y="5710238"/>
          <p14:tracePt t="51102" x="2947988" y="5702300"/>
          <p14:tracePt t="51134" x="2930525" y="5702300"/>
          <p14:tracePt t="51142" x="2922588" y="5702300"/>
          <p14:tracePt t="51182" x="2914650" y="5702300"/>
          <p14:tracePt t="51190" x="2897188" y="5702300"/>
          <p14:tracePt t="51206" x="2889250" y="5702300"/>
          <p14:tracePt t="51262" x="2879725" y="5702300"/>
          <p14:tracePt t="51366" x="2889250" y="5710238"/>
          <p14:tracePt t="51558" x="2889250" y="5719763"/>
          <p14:tracePt t="51566" x="2889250" y="5727700"/>
          <p14:tracePt t="51582" x="2897188" y="5745163"/>
          <p14:tracePt t="51590" x="2922588" y="5753100"/>
          <p14:tracePt t="51598" x="2940050" y="5761038"/>
          <p14:tracePt t="51606" x="2973388" y="5778500"/>
          <p14:tracePt t="51614" x="3041650" y="5795963"/>
          <p14:tracePt t="51622" x="3143250" y="5829300"/>
          <p14:tracePt t="51630" x="3244850" y="5854700"/>
          <p14:tracePt t="51638" x="3432175" y="5880100"/>
          <p14:tracePt t="51647" x="3619500" y="5905500"/>
          <p14:tracePt t="51654" x="3916363" y="5922963"/>
          <p14:tracePt t="51663" x="4205288" y="5922963"/>
          <p14:tracePt t="51670" x="4579938" y="5922963"/>
          <p14:tracePt t="51679" x="5038725" y="5922963"/>
          <p14:tracePt t="51686" x="5472113" y="5922963"/>
          <p14:tracePt t="51694" x="5930900" y="5922963"/>
          <p14:tracePt t="51702" x="6372225" y="5897563"/>
          <p14:tracePt t="51711" x="6737350" y="5838825"/>
          <p14:tracePt t="51718" x="7000875" y="5753100"/>
          <p14:tracePt t="51726" x="7264400" y="5676900"/>
          <p14:tracePt t="51734" x="7467600" y="5600700"/>
          <p14:tracePt t="51742" x="7586663" y="5540375"/>
          <p14:tracePt t="51750" x="7705725" y="5481638"/>
          <p14:tracePt t="51758" x="7773988" y="5430838"/>
          <p14:tracePt t="51766" x="7799388" y="5380038"/>
          <p14:tracePt t="51774" x="7799388" y="5345113"/>
          <p14:tracePt t="51782" x="7799388" y="5286375"/>
          <p14:tracePt t="51790" x="7799388" y="5235575"/>
          <p14:tracePt t="51798" x="7756525" y="5157788"/>
          <p14:tracePt t="51806" x="7723188" y="5106988"/>
          <p14:tracePt t="51814" x="7672388" y="5048250"/>
          <p14:tracePt t="51822" x="7629525" y="4979988"/>
          <p14:tracePt t="51830" x="7578725" y="4929188"/>
          <p14:tracePt t="51838" x="7518400" y="4878388"/>
          <p14:tracePt t="51846" x="7459663" y="4835525"/>
          <p14:tracePt t="51854" x="7391400" y="4792663"/>
          <p14:tracePt t="51862" x="7332663" y="4767263"/>
          <p14:tracePt t="51870" x="7281863" y="4741863"/>
          <p14:tracePt t="51880" x="7221538" y="4733925"/>
          <p14:tracePt t="51886" x="7178675" y="4724400"/>
          <p14:tracePt t="51895" x="7094538" y="4699000"/>
          <p14:tracePt t="51914" x="6889750" y="4691063"/>
          <p14:tracePt t="51918" x="6780213" y="4691063"/>
          <p14:tracePt t="51928" x="6661150" y="4691063"/>
          <p14:tracePt t="51934" x="6550025" y="4691063"/>
          <p14:tracePt t="51942" x="6456363" y="4691063"/>
          <p14:tracePt t="51950" x="6329363" y="4691063"/>
          <p14:tracePt t="51958" x="6227763" y="4691063"/>
          <p14:tracePt t="51966" x="6100763" y="4691063"/>
          <p14:tracePt t="51974" x="5989638" y="4691063"/>
          <p14:tracePt t="51982" x="5845175" y="4716463"/>
          <p14:tracePt t="51990" x="5700713" y="4767263"/>
          <p14:tracePt t="51998" x="5522913" y="4818063"/>
          <p14:tracePt t="52006" x="5403850" y="4852988"/>
          <p14:tracePt t="52014" x="5284788" y="4886325"/>
          <p14:tracePt t="52022" x="5199063" y="4911725"/>
          <p14:tracePt t="52030" x="5114925" y="4946650"/>
          <p14:tracePt t="52038" x="5038725" y="4979988"/>
          <p14:tracePt t="52046" x="4987925" y="4997450"/>
          <p14:tracePt t="52054" x="4953000" y="5013325"/>
          <p14:tracePt t="52063" x="4902200" y="5056188"/>
          <p14:tracePt t="52070" x="4868863" y="5081588"/>
          <p14:tracePt t="52079" x="4800600" y="5124450"/>
          <p14:tracePt t="52086" x="4783138" y="5149850"/>
          <p14:tracePt t="52094" x="4749800" y="5208588"/>
          <p14:tracePt t="52102" x="4714875" y="5260975"/>
          <p14:tracePt t="52110" x="4699000" y="5294313"/>
          <p14:tracePt t="52118" x="4681538" y="5353050"/>
          <p14:tracePt t="52127" x="4656138" y="5413375"/>
          <p14:tracePt t="52134" x="4646613" y="5464175"/>
          <p14:tracePt t="52142" x="4638675" y="5507038"/>
          <p14:tracePt t="52150" x="4621213" y="5557838"/>
          <p14:tracePt t="52158" x="4621213" y="5600700"/>
          <p14:tracePt t="52166" x="4621213" y="5616575"/>
          <p14:tracePt t="52174" x="4621213" y="5651500"/>
          <p14:tracePt t="52182" x="4630738" y="5684838"/>
          <p14:tracePt t="52190" x="4630738" y="5694363"/>
          <p14:tracePt t="52198" x="4638675" y="5702300"/>
          <p14:tracePt t="52206" x="4656138" y="5719763"/>
          <p14:tracePt t="52214" x="4664075" y="5727700"/>
          <p14:tracePt t="52230" x="4681538" y="5745163"/>
          <p14:tracePt t="52238" x="4689475" y="5753100"/>
          <p14:tracePt t="52246" x="4689475" y="5761038"/>
          <p14:tracePt t="52798" x="4689475" y="5778500"/>
          <p14:tracePt t="52822" x="4689475" y="5788025"/>
          <p14:tracePt t="52943" x="4689475" y="5795963"/>
          <p14:tracePt t="52950" x="4689475" y="5803900"/>
          <p14:tracePt t="52958" x="4673600" y="5813425"/>
          <p14:tracePt t="52966" x="4656138" y="5821363"/>
          <p14:tracePt t="52974" x="4638675" y="5829300"/>
          <p14:tracePt t="52982" x="4613275" y="5838825"/>
          <p14:tracePt t="52990" x="4605338" y="5846763"/>
          <p14:tracePt t="52998" x="4579938" y="5854700"/>
          <p14:tracePt t="53006" x="4570413" y="5864225"/>
          <p14:tracePt t="53102" x="4554538" y="5864225"/>
          <p14:tracePt t="53110" x="4537075" y="5864225"/>
          <p14:tracePt t="53118" x="4511675" y="5864225"/>
          <p14:tracePt t="53126" x="4494213" y="5864225"/>
          <p14:tracePt t="53134" x="4460875" y="5864225"/>
          <p14:tracePt t="53144" x="4443413" y="5864225"/>
          <p14:tracePt t="53150" x="4418013" y="5864225"/>
          <p14:tracePt t="53158" x="4392613" y="5864225"/>
          <p14:tracePt t="53166" x="4375150" y="5864225"/>
          <p14:tracePt t="53174" x="4359275" y="5864225"/>
          <p14:tracePt t="53246" x="4349750" y="5864225"/>
          <p14:tracePt t="53286" x="4324350" y="5864225"/>
          <p14:tracePt t="53302" x="4316413" y="5864225"/>
          <p14:tracePt t="53318" x="4298950" y="5864225"/>
          <p14:tracePt t="53350" x="4291013" y="5864225"/>
          <p14:tracePt t="53414" x="4281488" y="5864225"/>
          <p14:tracePt t="53422" x="4273550" y="5872163"/>
          <p14:tracePt t="53430" x="4273550" y="5880100"/>
          <p14:tracePt t="53438" x="4256088" y="5897563"/>
          <p14:tracePt t="53446" x="4240213" y="5922963"/>
          <p14:tracePt t="53454" x="4214813" y="5957888"/>
          <p14:tracePt t="53462" x="4197350" y="5983288"/>
          <p14:tracePt t="53470" x="4154488" y="6034088"/>
          <p14:tracePt t="53478" x="4121150" y="6067425"/>
          <p14:tracePt t="53486" x="4095750" y="6084888"/>
          <p14:tracePt t="53495" x="4070350" y="6102350"/>
          <p14:tracePt t="53502" x="4035425" y="6118225"/>
          <p14:tracePt t="53512" x="4002088" y="6127750"/>
          <p14:tracePt t="53518" x="3992563" y="6127750"/>
          <p14:tracePt t="53527" x="3951288" y="6143625"/>
          <p14:tracePt t="53535" x="3916363" y="6143625"/>
          <p14:tracePt t="53544" x="3873500" y="6143625"/>
          <p14:tracePt t="53550" x="3832225" y="6143625"/>
          <p14:tracePt t="53558" x="3771900" y="6143625"/>
          <p14:tracePt t="53566" x="3703638" y="6143625"/>
          <p14:tracePt t="53574" x="3627438" y="6143625"/>
          <p14:tracePt t="53582" x="3586163" y="6143625"/>
          <p14:tracePt t="53590" x="3508375" y="6135688"/>
          <p14:tracePt t="53598" x="3475038" y="6127750"/>
          <p14:tracePt t="53606" x="3457575" y="6127750"/>
          <p14:tracePt t="53614" x="3432175" y="6110288"/>
          <p14:tracePt t="53622" x="3424238" y="6102350"/>
          <p14:tracePt t="53630" x="3414713" y="6102350"/>
          <p14:tracePt t="53638" x="3398838" y="6084888"/>
          <p14:tracePt t="53646" x="3373438" y="6059488"/>
          <p14:tracePt t="53654" x="3330575" y="6024563"/>
          <p14:tracePt t="53662" x="3279775" y="5983288"/>
          <p14:tracePt t="53670" x="3244850" y="5948363"/>
          <p14:tracePt t="53678" x="3203575" y="5880100"/>
          <p14:tracePt t="53686" x="3152775" y="5813425"/>
          <p14:tracePt t="53694" x="3109913" y="5761038"/>
          <p14:tracePt t="53702" x="3067050" y="5702300"/>
          <p14:tracePt t="53711" x="3033713" y="5626100"/>
          <p14:tracePt t="53718" x="2990850" y="5557838"/>
          <p14:tracePt t="53728" x="2955925" y="5497513"/>
          <p14:tracePt t="53734" x="2930525" y="5438775"/>
          <p14:tracePt t="53743" x="2897188" y="5387975"/>
          <p14:tracePt t="53750" x="2871788" y="5337175"/>
          <p14:tracePt t="53758" x="2846388" y="5286375"/>
          <p14:tracePt t="53766" x="2838450" y="5260975"/>
          <p14:tracePt t="53774" x="2820988" y="5208588"/>
          <p14:tracePt t="53782" x="2820988" y="5192713"/>
          <p14:tracePt t="53790" x="2820988" y="5167313"/>
          <p14:tracePt t="53798" x="2811463" y="5116513"/>
          <p14:tracePt t="53806" x="2811463" y="5091113"/>
          <p14:tracePt t="53814" x="2811463" y="5048250"/>
          <p14:tracePt t="53822" x="2811463" y="5005388"/>
          <p14:tracePt t="53830" x="2811463" y="4954588"/>
          <p14:tracePt t="53838" x="2811463" y="4903788"/>
          <p14:tracePt t="53846" x="2811463" y="4843463"/>
          <p14:tracePt t="53854" x="2811463" y="4759325"/>
          <p14:tracePt t="53862" x="2811463" y="4699000"/>
          <p14:tracePt t="53870" x="2820988" y="4640263"/>
          <p14:tracePt t="53879" x="2846388" y="4579938"/>
          <p14:tracePt t="53886" x="2879725" y="4503738"/>
          <p14:tracePt t="53894" x="2897188" y="4452938"/>
          <p14:tracePt t="53911" x="2922588" y="4410075"/>
          <p14:tracePt t="53918" x="2930525" y="4394200"/>
          <p14:tracePt t="53927" x="2947988" y="4376738"/>
          <p14:tracePt t="53943" x="2955925" y="4368800"/>
          <p14:tracePt t="53950" x="2965450" y="4359275"/>
          <p14:tracePt t="53960" x="2973388" y="4359275"/>
          <p14:tracePt t="53966" x="2990850" y="4359275"/>
          <p14:tracePt t="53974" x="3033713" y="4333875"/>
          <p14:tracePt t="53982" x="3084513" y="4316413"/>
          <p14:tracePt t="53990" x="3127375" y="4308475"/>
          <p14:tracePt t="53998" x="3186113" y="4291013"/>
          <p14:tracePt t="54006" x="3236913" y="4283075"/>
          <p14:tracePt t="54014" x="3297238" y="4283075"/>
          <p14:tracePt t="54022" x="3322638" y="4275138"/>
          <p14:tracePt t="54030" x="3373438" y="4275138"/>
          <p14:tracePt t="54038" x="3389313" y="4275138"/>
          <p14:tracePt t="54046" x="3424238" y="4275138"/>
          <p14:tracePt t="54054" x="3441700" y="4275138"/>
          <p14:tracePt t="54062" x="3467100" y="4275138"/>
          <p14:tracePt t="54070" x="3482975" y="4275138"/>
          <p14:tracePt t="54078" x="3508375" y="4291013"/>
          <p14:tracePt t="54086" x="3533775" y="4316413"/>
          <p14:tracePt t="54094" x="3551238" y="4333875"/>
          <p14:tracePt t="54102" x="3559175" y="4359275"/>
          <p14:tracePt t="54111" x="3568700" y="4368800"/>
          <p14:tracePt t="54118" x="3586163" y="4402138"/>
          <p14:tracePt t="54127" x="3586163" y="4452938"/>
          <p14:tracePt t="54134" x="3586163" y="4495800"/>
          <p14:tracePt t="54143" x="3586163" y="4579938"/>
          <p14:tracePt t="54150" x="3586163" y="4648200"/>
          <p14:tracePt t="54160" x="3586163" y="4724400"/>
          <p14:tracePt t="54166" x="3576638" y="4792663"/>
          <p14:tracePt t="54174" x="3533775" y="4860925"/>
          <p14:tracePt t="54182" x="3475038" y="4929188"/>
          <p14:tracePt t="54190" x="3424238" y="4962525"/>
          <p14:tracePt t="54198" x="3338513" y="5022850"/>
          <p14:tracePt t="54206" x="3244850" y="5056188"/>
          <p14:tracePt t="54214" x="3160713" y="5099050"/>
          <p14:tracePt t="54222" x="3041650" y="5157788"/>
          <p14:tracePt t="54230" x="2922588" y="5208588"/>
          <p14:tracePt t="54238" x="2795588" y="5251450"/>
          <p14:tracePt t="54246" x="2701925" y="5302250"/>
          <p14:tracePt t="54254" x="2582863" y="5319713"/>
          <p14:tracePt t="54262" x="2481263" y="5353050"/>
          <p14:tracePt t="54270" x="2413000" y="5370513"/>
          <p14:tracePt t="54278" x="2352675" y="5380038"/>
          <p14:tracePt t="54286" x="2319338" y="5387975"/>
          <p14:tracePt t="54295" x="2301875" y="5387975"/>
          <p14:tracePt t="54302" x="2286000" y="5387975"/>
          <p14:tracePt t="54311" x="2268538" y="5387975"/>
          <p14:tracePt t="54318" x="2251075" y="5387975"/>
          <p14:tracePt t="54327" x="2243138" y="5387975"/>
          <p14:tracePt t="54334" x="2235200" y="5380038"/>
          <p14:tracePt t="54344" x="2208213" y="5362575"/>
          <p14:tracePt t="54350" x="2208213" y="5353050"/>
          <p14:tracePt t="54359" x="2200275" y="5337175"/>
          <p14:tracePt t="54366" x="2192338" y="5311775"/>
          <p14:tracePt t="54374" x="2174875" y="5276850"/>
          <p14:tracePt t="54382" x="2166938" y="5243513"/>
          <p14:tracePt t="54390" x="2166938" y="5200650"/>
          <p14:tracePt t="54398" x="2157413" y="5149850"/>
          <p14:tracePt t="54406" x="2157413" y="5081588"/>
          <p14:tracePt t="54414" x="2157413" y="5022850"/>
          <p14:tracePt t="54422" x="2157413" y="4979988"/>
          <p14:tracePt t="54430" x="2157413" y="4937125"/>
          <p14:tracePt t="54438" x="2157413" y="4903788"/>
          <p14:tracePt t="54446" x="2157413" y="4852988"/>
          <p14:tracePt t="54454" x="2166938" y="4802188"/>
          <p14:tracePt t="54462" x="2200275" y="4741863"/>
          <p14:tracePt t="54470" x="2243138" y="4691063"/>
          <p14:tracePt t="54478" x="2286000" y="4622800"/>
          <p14:tracePt t="54486" x="2362200" y="4554538"/>
          <p14:tracePt t="54495" x="2438400" y="4486275"/>
          <p14:tracePt t="54502" x="2549525" y="4410075"/>
          <p14:tracePt t="54511" x="2701925" y="4341813"/>
          <p14:tracePt t="54518" x="2914650" y="4249738"/>
          <p14:tracePt t="54527" x="3236913" y="4146550"/>
          <p14:tracePt t="54534" x="3636963" y="4027488"/>
          <p14:tracePt t="54543" x="4086225" y="3951288"/>
          <p14:tracePt t="54550" x="4621213" y="3867150"/>
          <p14:tracePt t="54558" x="5241925" y="3763963"/>
          <p14:tracePt t="54566" x="6015038" y="3763963"/>
          <p14:tracePt t="54575" x="6762750" y="3763963"/>
          <p14:tracePt t="54582" x="6831013" y="3763963"/>
          <p14:tracePt t="54590" x="7204075" y="3781425"/>
          <p14:tracePt t="54598" x="7910513" y="3892550"/>
          <p14:tracePt t="54606" x="8666163" y="4011613"/>
          <p14:tracePt t="54614" x="9431338" y="4121150"/>
          <p14:tracePt t="54622" x="10136188" y="4232275"/>
          <p14:tracePt t="54630" x="10772775" y="4291013"/>
          <p14:tracePt t="54638" x="11333163" y="4376738"/>
          <p14:tracePt t="54646" x="11869738" y="4460875"/>
          <p14:tracePt t="56054" x="12133263" y="4113213"/>
          <p14:tracePt t="56062" x="12055475" y="4121150"/>
          <p14:tracePt t="56070" x="11996738" y="4138613"/>
          <p14:tracePt t="56078" x="11936413" y="4164013"/>
          <p14:tracePt t="56086" x="11877675" y="4171950"/>
          <p14:tracePt t="56094" x="11784013" y="4206875"/>
          <p14:tracePt t="56102" x="11707813" y="4224338"/>
          <p14:tracePt t="56111" x="11606213" y="4257675"/>
          <p14:tracePt t="56118" x="11545888" y="4275138"/>
          <p14:tracePt t="56126" x="11487150" y="4291013"/>
          <p14:tracePt t="56134" x="11426825" y="4308475"/>
          <p14:tracePt t="56143" x="11368088" y="4325938"/>
          <p14:tracePt t="56150" x="11317288" y="4333875"/>
          <p14:tracePt t="56160" x="11274425" y="4333875"/>
          <p14:tracePt t="56166" x="11231563" y="4341813"/>
          <p14:tracePt t="56176" x="11198225" y="4341813"/>
          <p14:tracePt t="56182" x="11172825" y="4359275"/>
          <p14:tracePt t="56191" x="11147425" y="4359275"/>
          <p14:tracePt t="56198" x="11122025" y="4359275"/>
          <p14:tracePt t="56207" x="11104563" y="4359275"/>
          <p14:tracePt t="56214" x="11087100" y="4359275"/>
          <p14:tracePt t="56222" x="11061700" y="4359275"/>
          <p14:tracePt t="56230" x="11028363" y="4359275"/>
          <p14:tracePt t="56238" x="10993438" y="4359275"/>
          <p14:tracePt t="56246" x="10952163" y="4359275"/>
          <p14:tracePt t="56254" x="10909300" y="4359275"/>
          <p14:tracePt t="56262" x="10866438" y="4359275"/>
          <p14:tracePt t="56270" x="10823575" y="4359275"/>
          <p14:tracePt t="56278" x="10764838" y="4368800"/>
          <p14:tracePt t="56286" x="10721975" y="4376738"/>
          <p14:tracePt t="56294" x="10628313" y="4384675"/>
          <p14:tracePt t="56302" x="10577513" y="4384675"/>
          <p14:tracePt t="56310" x="10458450" y="4419600"/>
          <p14:tracePt t="56318" x="10399713" y="4419600"/>
          <p14:tracePt t="56327" x="10298113" y="4435475"/>
          <p14:tracePt t="56334" x="10194925" y="4445000"/>
          <p14:tracePt t="56343" x="10085388" y="4470400"/>
          <p14:tracePt t="56350" x="9956800" y="4486275"/>
          <p14:tracePt t="56360" x="9829800" y="4503738"/>
          <p14:tracePt t="56366" x="9659938" y="4538663"/>
          <p14:tracePt t="56375" x="9523413" y="4554538"/>
          <p14:tracePt t="56382" x="9396413" y="4564063"/>
          <p14:tracePt t="56391" x="9277350" y="4589463"/>
          <p14:tracePt t="56398" x="9193213" y="4597400"/>
          <p14:tracePt t="56407" x="9117013" y="4614863"/>
          <p14:tracePt t="56414" x="9031288" y="4640263"/>
          <p14:tracePt t="56422" x="8955088" y="4665663"/>
          <p14:tracePt t="56430" x="8853488" y="4708525"/>
          <p14:tracePt t="56438" x="8734425" y="4733925"/>
          <p14:tracePt t="56446" x="8605838" y="4775200"/>
          <p14:tracePt t="56454" x="8453438" y="4843463"/>
          <p14:tracePt t="56462" x="8291513" y="4919663"/>
          <p14:tracePt t="56470" x="8139113" y="4987925"/>
          <p14:tracePt t="56478" x="8029575" y="5030788"/>
          <p14:tracePt t="56486" x="7969250" y="5064125"/>
          <p14:tracePt t="56494" x="7910513" y="5081588"/>
          <p14:tracePt t="56502" x="7885113" y="5091113"/>
          <p14:tracePt t="56510" x="7816850" y="5124450"/>
          <p14:tracePt t="56518" x="7731125" y="5141913"/>
          <p14:tracePt t="56526" x="7637463" y="5167313"/>
          <p14:tracePt t="56534" x="7570788" y="5183188"/>
          <p14:tracePt t="56542" x="7467600" y="5226050"/>
          <p14:tracePt t="56550" x="7391400" y="5243513"/>
          <p14:tracePt t="56560" x="7272338" y="5268913"/>
          <p14:tracePt t="56566" x="7196138" y="5286375"/>
          <p14:tracePt t="56575" x="7137400" y="5311775"/>
          <p14:tracePt t="56582" x="7077075" y="5337175"/>
          <p14:tracePt t="56592" x="7026275" y="5362575"/>
          <p14:tracePt t="56598" x="6983413" y="5362575"/>
          <p14:tracePt t="56607" x="6932613" y="5387975"/>
          <p14:tracePt t="56614" x="6889750" y="5405438"/>
          <p14:tracePt t="56622" x="6813550" y="5430838"/>
          <p14:tracePt t="56630" x="6754813" y="5446713"/>
          <p14:tracePt t="56638" x="6704013" y="5456238"/>
          <p14:tracePt t="56646" x="6653213" y="5481638"/>
          <p14:tracePt t="56654" x="6626225" y="5489575"/>
          <p14:tracePt t="56662" x="6592888" y="5497513"/>
          <p14:tracePt t="56670" x="6567488" y="5497513"/>
          <p14:tracePt t="56678" x="6524625" y="5507038"/>
          <p14:tracePt t="56686" x="6473825" y="5524500"/>
          <p14:tracePt t="56694" x="6389688" y="5532438"/>
          <p14:tracePt t="56702" x="6321425" y="5532438"/>
          <p14:tracePt t="56710" x="6227763" y="5540375"/>
          <p14:tracePt t="56718" x="6159500" y="5557838"/>
          <p14:tracePt t="56726" x="6040438" y="5591175"/>
          <p14:tracePt t="56734" x="5938838" y="5600700"/>
          <p14:tracePt t="56742" x="5845175" y="5608638"/>
          <p14:tracePt t="56750" x="5751513" y="5641975"/>
          <p14:tracePt t="56759" x="5641975" y="5668963"/>
          <p14:tracePt t="56766" x="5487988" y="5719763"/>
          <p14:tracePt t="56775" x="5378450" y="5727700"/>
          <p14:tracePt t="56782" x="5241925" y="5778500"/>
          <p14:tracePt t="56791" x="5132388" y="5795963"/>
          <p14:tracePt t="56798" x="5054600" y="5829300"/>
          <p14:tracePt t="56807" x="4935538" y="5864225"/>
          <p14:tracePt t="56814" x="4868863" y="5880100"/>
          <p14:tracePt t="56822" x="4791075" y="5897563"/>
          <p14:tracePt t="56830" x="4714875" y="5932488"/>
          <p14:tracePt t="56838" x="4630738" y="5940425"/>
          <p14:tracePt t="56846" x="4537075" y="5973763"/>
          <p14:tracePt t="56854" x="4476750" y="5973763"/>
          <p14:tracePt t="56862" x="4418013" y="5983288"/>
          <p14:tracePt t="56870" x="4359275" y="5991225"/>
          <p14:tracePt t="56878" x="4298950" y="6008688"/>
          <p14:tracePt t="56886" x="4240213" y="6024563"/>
          <p14:tracePt t="56894" x="4222750" y="6034088"/>
          <p14:tracePt t="56902" x="4179888" y="6034088"/>
          <p14:tracePt t="56910" x="4154488" y="6034088"/>
          <p14:tracePt t="56918" x="4121150" y="6034088"/>
          <p14:tracePt t="56943" x="4035425" y="6034088"/>
          <p14:tracePt t="56950" x="4002088" y="6034088"/>
          <p14:tracePt t="56959" x="3984625" y="6034088"/>
          <p14:tracePt t="56966" x="3959225" y="6034088"/>
          <p14:tracePt t="56975" x="3941763" y="6034088"/>
          <p14:tracePt t="56982" x="3933825" y="6034088"/>
          <p14:tracePt t="57007" x="3925888" y="6034088"/>
          <p14:tracePt t="57014" x="3916363" y="6034088"/>
          <p14:tracePt t="57070" x="3908425" y="6024563"/>
          <p14:tracePt t="57302" x="3908425" y="6016625"/>
          <p14:tracePt t="57326" x="3916363" y="6016625"/>
          <p14:tracePt t="57342" x="3925888" y="6016625"/>
          <p14:tracePt t="57358" x="3959225" y="6016625"/>
          <p14:tracePt t="57366" x="3976688" y="6016625"/>
          <p14:tracePt t="57375" x="4002088" y="6016625"/>
          <p14:tracePt t="57382" x="4035425" y="6016625"/>
          <p14:tracePt t="57390" x="4086225" y="6016625"/>
          <p14:tracePt t="57398" x="4129088" y="6016625"/>
          <p14:tracePt t="57407" x="4205288" y="6016625"/>
          <p14:tracePt t="57414" x="4273550" y="6016625"/>
          <p14:tracePt t="57423" x="4367213" y="6042025"/>
          <p14:tracePt t="57430" x="4451350" y="6049963"/>
          <p14:tracePt t="57438" x="4537075" y="6059488"/>
          <p14:tracePt t="57446" x="4621213" y="6059488"/>
          <p14:tracePt t="57454" x="4724400" y="6059488"/>
          <p14:tracePt t="57462" x="4833938" y="6059488"/>
          <p14:tracePt t="57470" x="4978400" y="6059488"/>
          <p14:tracePt t="57478" x="5097463" y="6059488"/>
          <p14:tracePt t="57486" x="5259388" y="6059488"/>
          <p14:tracePt t="57494" x="5411788" y="6059488"/>
          <p14:tracePt t="57502" x="5538788" y="6059488"/>
          <p14:tracePt t="57510" x="5692775" y="6059488"/>
          <p14:tracePt t="57518" x="5845175" y="6059488"/>
          <p14:tracePt t="57526" x="5989638" y="6049963"/>
          <p14:tracePt t="57534" x="6116638" y="6034088"/>
          <p14:tracePt t="57542" x="6245225" y="6016625"/>
          <p14:tracePt t="57550" x="6372225" y="5991225"/>
          <p14:tracePt t="57558" x="6524625" y="5973763"/>
          <p14:tracePt t="57566" x="6669088" y="5957888"/>
          <p14:tracePt t="57575" x="6856413" y="5915025"/>
          <p14:tracePt t="57582" x="7034213" y="5897563"/>
          <p14:tracePt t="57592" x="7289800" y="5854700"/>
          <p14:tracePt t="57598" x="7621588" y="5821363"/>
          <p14:tracePt t="57607" x="7951788" y="5770563"/>
          <p14:tracePt t="57614" x="8351838" y="5668963"/>
          <p14:tracePt t="57624" x="8734425" y="5634038"/>
          <p14:tracePt t="57630" x="9193213" y="5532438"/>
          <p14:tracePt t="57639" x="9728200" y="5430838"/>
          <p14:tracePt t="57662" x="11249025" y="5022850"/>
          <p14:tracePt t="57670" x="11818938" y="4894263"/>
          <p14:tracePt t="58750" x="11996738" y="3883025"/>
          <p14:tracePt t="58758" x="11826875" y="3925888"/>
          <p14:tracePt t="58766" x="11657013" y="3976688"/>
          <p14:tracePt t="58774" x="11487150" y="4019550"/>
          <p14:tracePt t="58782" x="11342688" y="4027488"/>
          <p14:tracePt t="58790" x="11223625" y="4052888"/>
          <p14:tracePt t="58798" x="11096625" y="4079875"/>
          <p14:tracePt t="58808" x="11010900" y="4087813"/>
          <p14:tracePt t="58814" x="10926763" y="4095750"/>
          <p14:tracePt t="58823" x="10823575" y="4113213"/>
          <p14:tracePt t="58830" x="10721975" y="4130675"/>
          <p14:tracePt t="58839" x="10637838" y="4156075"/>
          <p14:tracePt t="58846" x="10544175" y="4189413"/>
          <p14:tracePt t="58855" x="10433050" y="4214813"/>
          <p14:tracePt t="58862" x="10331450" y="4249738"/>
          <p14:tracePt t="58871" x="10255250" y="4265613"/>
          <p14:tracePt t="58893" x="10075863" y="4308475"/>
          <p14:tracePt t="58894" x="10009188" y="4325938"/>
          <p14:tracePt t="58902" x="9940925" y="4351338"/>
          <p14:tracePt t="58910" x="9880600" y="4359275"/>
          <p14:tracePt t="58918" x="9839325" y="4368800"/>
          <p14:tracePt t="58926" x="9804400" y="4376738"/>
          <p14:tracePt t="58934" x="9786938" y="4384675"/>
          <p14:tracePt t="58942" x="9771063" y="4394200"/>
          <p14:tracePt t="58950" x="9761538" y="4402138"/>
          <p14:tracePt t="58966" x="9736138" y="4402138"/>
          <p14:tracePt t="58974" x="9720263" y="4410075"/>
          <p14:tracePt t="58982" x="9702800" y="4410075"/>
          <p14:tracePt t="58990" x="9694863" y="4419600"/>
          <p14:tracePt t="58998" x="9667875" y="4419600"/>
          <p14:tracePt t="59006" x="9652000" y="4435475"/>
          <p14:tracePt t="59014" x="9617075" y="4445000"/>
          <p14:tracePt t="59023" x="9591675" y="4445000"/>
          <p14:tracePt t="59030" x="9550400" y="4470400"/>
          <p14:tracePt t="59039" x="9532938" y="4470400"/>
          <p14:tracePt t="59046" x="9490075" y="4470400"/>
          <p14:tracePt t="59055" x="9447213" y="4470400"/>
          <p14:tracePt t="59062" x="9388475" y="4486275"/>
          <p14:tracePt t="59070" x="9302750" y="4486275"/>
          <p14:tracePt t="59078" x="9236075" y="4486275"/>
          <p14:tracePt t="59086" x="9158288" y="4486275"/>
          <p14:tracePt t="59094" x="9091613" y="4486275"/>
          <p14:tracePt t="59102" x="9005888" y="4486275"/>
          <p14:tracePt t="59110" x="8947150" y="4486275"/>
          <p14:tracePt t="59118" x="8878888" y="4486275"/>
          <p14:tracePt t="59126" x="8802688" y="4486275"/>
          <p14:tracePt t="59134" x="8759825" y="4486275"/>
          <p14:tracePt t="59142" x="8734425" y="4486275"/>
          <p14:tracePt t="59150" x="8709025" y="4478338"/>
          <p14:tracePt t="59158" x="8683625" y="4478338"/>
          <p14:tracePt t="59166" x="8666163" y="4470400"/>
          <p14:tracePt t="59174" x="8640763" y="4460875"/>
          <p14:tracePt t="59182" x="8623300" y="4445000"/>
          <p14:tracePt t="59190" x="8597900" y="4435475"/>
          <p14:tracePt t="59198" x="8555038" y="4419600"/>
          <p14:tracePt t="59207" x="8539163" y="4419600"/>
          <p14:tracePt t="59214" x="8504238" y="4394200"/>
          <p14:tracePt t="59223" x="8478838" y="4394200"/>
          <p14:tracePt t="59230" x="8470900" y="4384675"/>
          <p14:tracePt t="59239" x="8435975" y="4376738"/>
          <p14:tracePt t="59246" x="8428038" y="4376738"/>
          <p14:tracePt t="59255" x="8420100" y="4376738"/>
          <p14:tracePt t="59262" x="8410575" y="4359275"/>
          <p14:tracePt t="59271" x="8402638" y="4359275"/>
          <p14:tracePt t="59278" x="8394700" y="4359275"/>
          <p14:tracePt t="59294" x="8377238" y="4359275"/>
          <p14:tracePt t="59302" x="8369300" y="4359275"/>
          <p14:tracePt t="59310" x="8359775" y="4359275"/>
          <p14:tracePt t="59326" x="8351838" y="4351338"/>
          <p14:tracePt t="59334" x="8343900" y="4351338"/>
          <p14:tracePt t="59342" x="8308975" y="4341813"/>
          <p14:tracePt t="59350" x="8250238" y="4325938"/>
          <p14:tracePt t="59358" x="8174038" y="4300538"/>
          <p14:tracePt t="59366" x="8070850" y="4265613"/>
          <p14:tracePt t="59374" x="7986713" y="4257675"/>
          <p14:tracePt t="59382" x="7893050" y="4214813"/>
          <p14:tracePt t="59390" x="7842250" y="4189413"/>
          <p14:tracePt t="59398" x="7766050" y="4156075"/>
          <p14:tracePt t="59406" x="7731125" y="4130675"/>
          <p14:tracePt t="59414" x="7680325" y="4105275"/>
          <p14:tracePt t="59423" x="7629525" y="4070350"/>
          <p14:tracePt t="59430" x="7596188" y="4037013"/>
          <p14:tracePt t="59439" x="7553325" y="3994150"/>
          <p14:tracePt t="59446" x="7545388" y="3976688"/>
          <p14:tracePt t="59454" x="7502525" y="3943350"/>
          <p14:tracePt t="59462" x="7477125" y="3917950"/>
          <p14:tracePt t="59471" x="7467600" y="3908425"/>
          <p14:tracePt t="59478" x="7442200" y="3883025"/>
          <p14:tracePt t="59488" x="7426325" y="3867150"/>
          <p14:tracePt t="59494" x="7391400" y="3841750"/>
          <p14:tracePt t="59503" x="7323138" y="3798888"/>
          <p14:tracePt t="59510" x="7272338" y="3748088"/>
          <p14:tracePt t="59518" x="7213600" y="3705225"/>
          <p14:tracePt t="59526" x="7119938" y="3646488"/>
          <p14:tracePt t="59534" x="7043738" y="3578225"/>
          <p14:tracePt t="59542" x="6975475" y="3527425"/>
          <p14:tracePt t="59550" x="6907213" y="3484563"/>
          <p14:tracePt t="59558" x="6856413" y="3441700"/>
          <p14:tracePt t="59566" x="6838950" y="3416300"/>
          <p14:tracePt t="59574" x="6813550" y="3398838"/>
          <p14:tracePt t="59582" x="6797675" y="3390900"/>
          <p14:tracePt t="59590" x="6788150" y="3382963"/>
          <p14:tracePt t="59646" x="6780213" y="3382963"/>
          <p14:tracePt t="59654" x="6762750" y="3382963"/>
          <p14:tracePt t="59662" x="6729413" y="3416300"/>
          <p14:tracePt t="59670" x="6704013" y="3459163"/>
          <p14:tracePt t="59678" x="6678613" y="3509963"/>
          <p14:tracePt t="59687" x="6661150" y="3568700"/>
          <p14:tracePt t="59694" x="6653213" y="3586163"/>
          <p14:tracePt t="59702" x="6643688" y="3619500"/>
          <p14:tracePt t="59710" x="6643688" y="3646488"/>
          <p14:tracePt t="59726" x="6653213" y="3671888"/>
          <p14:tracePt t="59734" x="6686550" y="3705225"/>
          <p14:tracePt t="59742" x="6754813" y="3748088"/>
          <p14:tracePt t="59750" x="6864350" y="3790950"/>
          <p14:tracePt t="59758" x="7000875" y="3832225"/>
          <p14:tracePt t="59766" x="7178675" y="3857625"/>
          <p14:tracePt t="59774" x="7416800" y="3867150"/>
          <p14:tracePt t="59782" x="7766050" y="3867150"/>
          <p14:tracePt t="59791" x="8334375" y="3867150"/>
          <p14:tracePt t="59799" x="8921750" y="3816350"/>
          <p14:tracePt t="59808" x="9566275" y="3730625"/>
          <p14:tracePt t="59815" x="10306050" y="3619500"/>
          <p14:tracePt t="59825" x="10934700" y="3424238"/>
          <p14:tracePt t="59830" x="11588750" y="3271838"/>
          <p14:tracePt t="59839" x="12141200" y="3101975"/>
          <p14:tracePt t="61022" x="12022138" y="3373438"/>
          <p14:tracePt t="61030" x="11877675" y="3348038"/>
          <p14:tracePt t="61038" x="11750675" y="3330575"/>
          <p14:tracePt t="61046" x="11606213" y="3297238"/>
          <p14:tracePt t="61055" x="11452225" y="3297238"/>
          <p14:tracePt t="61062" x="11249025" y="3271838"/>
          <p14:tracePt t="61071" x="11061700" y="3246438"/>
          <p14:tracePt t="61078" x="10815638" y="3211513"/>
          <p14:tracePt t="61087" x="10518775" y="3195638"/>
          <p14:tracePt t="61094" x="10220325" y="3160713"/>
          <p14:tracePt t="61103" x="9915525" y="3127375"/>
          <p14:tracePt t="61110" x="9659938" y="3127375"/>
          <p14:tracePt t="61120" x="9337675" y="3109913"/>
          <p14:tracePt t="61126" x="9005888" y="3076575"/>
          <p14:tracePt t="61134" x="8683625" y="3059113"/>
          <p14:tracePt t="61142" x="8291513" y="3025775"/>
          <p14:tracePt t="61150" x="7961313" y="2974975"/>
          <p14:tracePt t="61158" x="7612063" y="2957513"/>
          <p14:tracePt t="61166" x="7289800" y="2940050"/>
          <p14:tracePt t="61174" x="7000875" y="2940050"/>
          <p14:tracePt t="61182" x="6737350" y="2940050"/>
          <p14:tracePt t="61190" x="6584950" y="2940050"/>
          <p14:tracePt t="61198" x="6440488" y="2940050"/>
          <p14:tracePt t="61206" x="6354763" y="2940050"/>
          <p14:tracePt t="61214" x="6270625" y="2940050"/>
          <p14:tracePt t="61222" x="6210300" y="2940050"/>
          <p14:tracePt t="61230" x="6151563" y="2940050"/>
          <p14:tracePt t="61238" x="6091238" y="2974975"/>
          <p14:tracePt t="61246" x="6032500" y="2990850"/>
          <p14:tracePt t="61254" x="5989638" y="3016250"/>
          <p14:tracePt t="61262" x="5956300" y="3033713"/>
          <p14:tracePt t="61270" x="5938838" y="3051175"/>
          <p14:tracePt t="61278" x="5930900" y="3059113"/>
          <p14:tracePt t="61287" x="5921375" y="3067050"/>
          <p14:tracePt t="61294" x="5913438" y="3067050"/>
          <p14:tracePt t="61304" x="5905500" y="3067050"/>
          <p14:tracePt t="61310" x="5870575" y="3084513"/>
          <p14:tracePt t="61320" x="5853113" y="3094038"/>
          <p14:tracePt t="61326" x="5768975" y="3135313"/>
          <p14:tracePt t="61334" x="5667375" y="3195638"/>
          <p14:tracePt t="61342" x="5565775" y="3246438"/>
          <p14:tracePt t="61350" x="5454650" y="3322638"/>
          <p14:tracePt t="61359" x="5353050" y="3390900"/>
          <p14:tracePt t="61366" x="5284788" y="3441700"/>
          <p14:tracePt t="61374" x="5276850" y="3459163"/>
          <p14:tracePt t="61382" x="5276850" y="3467100"/>
          <p14:tracePt t="61398" x="5276850" y="3475038"/>
          <p14:tracePt t="61406" x="5276850" y="3502025"/>
          <p14:tracePt t="61414" x="5276850" y="3552825"/>
          <p14:tracePt t="61422" x="5318125" y="3586163"/>
          <p14:tracePt t="61430" x="5386388" y="3654425"/>
          <p14:tracePt t="61438" x="5437188" y="3705225"/>
          <p14:tracePt t="61446" x="5513388" y="3763963"/>
          <p14:tracePt t="61455" x="5591175" y="3816350"/>
          <p14:tracePt t="61462" x="5683250" y="3849688"/>
          <p14:tracePt t="61471" x="5761038" y="3892550"/>
          <p14:tracePt t="61478" x="5862638" y="3951288"/>
          <p14:tracePt t="61486" x="5964238" y="3994150"/>
          <p14:tracePt t="61494" x="6083300" y="4044950"/>
          <p14:tracePt t="61502" x="6159500" y="4052888"/>
          <p14:tracePt t="61510" x="6245225" y="4079875"/>
          <p14:tracePt t="61519" x="6303963" y="4087813"/>
          <p14:tracePt t="61526" x="6364288" y="4095750"/>
          <p14:tracePt t="61534" x="6465888" y="4095750"/>
          <p14:tracePt t="61542" x="6559550" y="4095750"/>
          <p14:tracePt t="61550" x="6678613" y="4095750"/>
          <p14:tracePt t="61558" x="6788150" y="4095750"/>
          <p14:tracePt t="61566" x="6881813" y="4095750"/>
          <p14:tracePt t="61574" x="6958013" y="4095750"/>
          <p14:tracePt t="61582" x="7043738" y="4087813"/>
          <p14:tracePt t="61590" x="7094538" y="4062413"/>
          <p14:tracePt t="61599" x="7145338" y="4037013"/>
          <p14:tracePt t="61607" x="7153275" y="4027488"/>
          <p14:tracePt t="61622" x="7170738" y="4019550"/>
          <p14:tracePt t="61646" x="7170738" y="4011613"/>
          <p14:tracePt t="61662" x="7170738" y="4002088"/>
          <p14:tracePt t="61670" x="7170738" y="3986213"/>
          <p14:tracePt t="61678" x="7170738" y="3976688"/>
          <p14:tracePt t="61687" x="7170738" y="3951288"/>
          <p14:tracePt t="61694" x="7170738" y="3935413"/>
          <p14:tracePt t="61703" x="7170738" y="3908425"/>
          <p14:tracePt t="61710" x="7170738" y="3900488"/>
          <p14:tracePt t="61719" x="7162800" y="3883025"/>
          <p14:tracePt t="61726" x="7162800" y="3875088"/>
          <p14:tracePt t="61735" x="7153275" y="3867150"/>
          <p14:tracePt t="61750" x="7145338" y="3857625"/>
          <p14:tracePt t="61766" x="7137400" y="3849688"/>
          <p14:tracePt t="61798" x="7119938" y="3841750"/>
          <p14:tracePt t="61806" x="7112000" y="3841750"/>
          <p14:tracePt t="61814" x="7085013" y="3832225"/>
          <p14:tracePt t="61822" x="7059613" y="3832225"/>
          <p14:tracePt t="61830" x="7051675" y="3832225"/>
          <p14:tracePt t="61838" x="7026275" y="3824288"/>
          <p14:tracePt t="61846" x="7008813" y="3824288"/>
          <p14:tracePt t="61855" x="6992938" y="3824288"/>
          <p14:tracePt t="61862" x="6975475" y="3816350"/>
          <p14:tracePt t="61870" x="6950075" y="3816350"/>
          <p14:tracePt t="61878" x="6942138" y="3816350"/>
          <p14:tracePt t="61887" x="6915150" y="3798888"/>
          <p14:tracePt t="61894" x="6899275" y="3798888"/>
          <p14:tracePt t="61902" x="6889750" y="3790950"/>
          <p14:tracePt t="61910" x="6881813" y="3790950"/>
          <p14:tracePt t="61920" x="6873875" y="3790950"/>
          <p14:tracePt t="61936" x="6864350" y="3790950"/>
          <p14:tracePt t="61942" x="6848475" y="3790950"/>
          <p14:tracePt t="61950" x="6838950" y="3790950"/>
          <p14:tracePt t="62014" x="6831013" y="3790950"/>
          <p14:tracePt t="62070" x="6813550" y="3798888"/>
          <p14:tracePt t="62087" x="6805613" y="3798888"/>
          <p14:tracePt t="62094" x="6780213" y="3798888"/>
          <p14:tracePt t="62102" x="6770688" y="3798888"/>
          <p14:tracePt t="62110" x="6762750" y="3798888"/>
          <p14:tracePt t="62119" x="6745288" y="3798888"/>
          <p14:tracePt t="62126" x="6737350" y="3798888"/>
          <p14:tracePt t="62134" x="6719888" y="3798888"/>
          <p14:tracePt t="62142" x="6711950" y="3798888"/>
          <p14:tracePt t="62150" x="6694488" y="3798888"/>
          <p14:tracePt t="62158" x="6669088" y="3798888"/>
          <p14:tracePt t="62166" x="6635750" y="3806825"/>
          <p14:tracePt t="62174" x="6626225" y="3806825"/>
          <p14:tracePt t="62182" x="6618288" y="3806825"/>
          <p14:tracePt t="62190" x="6600825" y="3806825"/>
          <p14:tracePt t="62198" x="6592888" y="3816350"/>
          <p14:tracePt t="62206" x="6584950" y="3816350"/>
          <p14:tracePt t="62214" x="6575425" y="3816350"/>
          <p14:tracePt t="62222" x="6559550" y="3824288"/>
          <p14:tracePt t="62230" x="6550025" y="3824288"/>
          <p14:tracePt t="62238" x="6534150" y="3832225"/>
          <p14:tracePt t="62246" x="6516688" y="3841750"/>
          <p14:tracePt t="62254" x="6473825" y="3849688"/>
          <p14:tracePt t="62262" x="6456363" y="3867150"/>
          <p14:tracePt t="62271" x="6448425" y="3875088"/>
          <p14:tracePt t="62470" x="6473825" y="3875088"/>
          <p14:tracePt t="62478" x="6491288" y="3875088"/>
          <p14:tracePt t="62487" x="6534150" y="3875088"/>
          <p14:tracePt t="62494" x="6567488" y="3875088"/>
          <p14:tracePt t="62503" x="6610350" y="3875088"/>
          <p14:tracePt t="62510" x="6669088" y="3875088"/>
          <p14:tracePt t="62518" x="6711950" y="3875088"/>
          <p14:tracePt t="62526" x="6754813" y="3875088"/>
          <p14:tracePt t="62535" x="6788150" y="3883025"/>
          <p14:tracePt t="62542" x="6813550" y="3883025"/>
          <p14:tracePt t="62550" x="6823075" y="3883025"/>
          <p14:tracePt t="62598" x="6831013" y="3883025"/>
          <p14:tracePt t="62630" x="6838950" y="3892550"/>
          <p14:tracePt t="62718" x="6838950" y="3900488"/>
          <p14:tracePt t="62750" x="6848475" y="3917950"/>
          <p14:tracePt t="62758" x="6856413" y="3925888"/>
          <p14:tracePt t="62766" x="6873875" y="3935413"/>
          <p14:tracePt t="62774" x="6907213" y="3951288"/>
          <p14:tracePt t="62782" x="6942138" y="3968750"/>
          <p14:tracePt t="62790" x="6975475" y="3976688"/>
          <p14:tracePt t="62798" x="7018338" y="4002088"/>
          <p14:tracePt t="62806" x="7059613" y="4002088"/>
          <p14:tracePt t="62814" x="7112000" y="4002088"/>
          <p14:tracePt t="62822" x="7153275" y="4002088"/>
          <p14:tracePt t="62830" x="7178675" y="4002088"/>
          <p14:tracePt t="62838" x="7204075" y="4002088"/>
          <p14:tracePt t="62846" x="7239000" y="4002088"/>
          <p14:tracePt t="62854" x="7264400" y="4002088"/>
          <p14:tracePt t="62862" x="7281863" y="3986213"/>
          <p14:tracePt t="62870" x="7297738" y="3976688"/>
          <p14:tracePt t="62878" x="7307263" y="3968750"/>
          <p14:tracePt t="62906" x="7332663" y="3951288"/>
          <p14:tracePt t="62910" x="7340600" y="3943350"/>
          <p14:tracePt t="62934" x="7348538" y="3943350"/>
          <p14:tracePt t="63118" x="7358063" y="3943350"/>
          <p14:tracePt t="63198" x="7348538" y="3951288"/>
          <p14:tracePt t="63214" x="7340600" y="3951288"/>
          <p14:tracePt t="63238" x="7315200" y="3951288"/>
          <p14:tracePt t="63254" x="7307263" y="3951288"/>
          <p14:tracePt t="63262" x="7289800" y="3951288"/>
          <p14:tracePt t="63270" x="7272338" y="3951288"/>
          <p14:tracePt t="63278" x="7256463" y="3951288"/>
          <p14:tracePt t="63286" x="7246938" y="3951288"/>
          <p14:tracePt t="63294" x="7221538" y="3951288"/>
          <p14:tracePt t="63303" x="7196138" y="3951288"/>
          <p14:tracePt t="63310" x="7178675" y="3951288"/>
          <p14:tracePt t="63318" x="7153275" y="3951288"/>
          <p14:tracePt t="63326" x="7127875" y="3951288"/>
          <p14:tracePt t="63335" x="7119938" y="3951288"/>
          <p14:tracePt t="63342" x="7094538" y="3951288"/>
          <p14:tracePt t="63351" x="7059613" y="3951288"/>
          <p14:tracePt t="63358" x="7051675" y="3951288"/>
          <p14:tracePt t="63366" x="7043738" y="3951288"/>
          <p14:tracePt t="63374" x="7026275" y="3951288"/>
          <p14:tracePt t="63390" x="7018338" y="3951288"/>
          <p14:tracePt t="63414" x="7000875" y="3960813"/>
          <p14:tracePt t="64246" x="6992938" y="3960813"/>
          <p14:tracePt t="64254" x="6983413" y="3960813"/>
          <p14:tracePt t="64310" x="6958013" y="3960813"/>
          <p14:tracePt t="64319" x="6950075" y="3951288"/>
          <p14:tracePt t="64342" x="6932613" y="3951288"/>
          <p14:tracePt t="64350" x="6924675" y="3951288"/>
          <p14:tracePt t="64382" x="6915150" y="3943350"/>
          <p14:tracePt t="64390" x="6907213" y="3943350"/>
          <p14:tracePt t="64398" x="6889750" y="3943350"/>
          <p14:tracePt t="64415" x="6864350" y="3943350"/>
          <p14:tracePt t="64422" x="6848475" y="3935413"/>
          <p14:tracePt t="64438" x="6831013" y="3935413"/>
          <p14:tracePt t="64446" x="6823075" y="3925888"/>
          <p14:tracePt t="64454" x="6813550" y="3917950"/>
          <p14:tracePt t="64518" x="6797675" y="3917950"/>
          <p14:tracePt t="64542" x="6788150" y="3917950"/>
          <p14:tracePt t="64742" x="6780213" y="3917950"/>
          <p14:tracePt t="64750" x="6745288" y="3917950"/>
          <p14:tracePt t="64758" x="6711950" y="3917950"/>
          <p14:tracePt t="64766" x="6661150" y="3900488"/>
          <p14:tracePt t="64774" x="6626225" y="3900488"/>
          <p14:tracePt t="64784" x="6592888" y="3875088"/>
          <p14:tracePt t="64886" x="6584950" y="3875088"/>
          <p14:tracePt t="64910" x="6575425" y="3875088"/>
          <p14:tracePt t="64918" x="6550025" y="3875088"/>
          <p14:tracePt t="64926" x="6508750" y="3875088"/>
          <p14:tracePt t="64935" x="6483350" y="3875088"/>
          <p14:tracePt t="64942" x="6473825" y="3875088"/>
          <p14:tracePt t="64951" x="6465888" y="3875088"/>
          <p14:tracePt t="64967" x="6440488" y="3875088"/>
          <p14:tracePt t="64984" x="6423025" y="3867150"/>
          <p14:tracePt t="64990" x="6415088" y="3867150"/>
          <p14:tracePt t="65046" x="6405563" y="3867150"/>
          <p14:tracePt t="65054" x="6389688" y="3857625"/>
          <p14:tracePt t="65062" x="6364288" y="3841750"/>
          <p14:tracePt t="65070" x="6296025" y="3824288"/>
          <p14:tracePt t="65078" x="6235700" y="3816350"/>
          <p14:tracePt t="65086" x="6167438" y="3781425"/>
          <p14:tracePt t="65094" x="6142038" y="3773488"/>
          <p14:tracePt t="65102" x="6126163" y="3773488"/>
          <p14:tracePt t="65110" x="6100763" y="3763963"/>
          <p14:tracePt t="65119" x="6065838" y="3748088"/>
          <p14:tracePt t="65134" x="6057900" y="3748088"/>
          <p14:tracePt t="65142" x="6049963" y="3748088"/>
          <p14:tracePt t="65151" x="6040438" y="3748088"/>
          <p14:tracePt t="65158" x="6032500" y="3748088"/>
          <p14:tracePt t="65166" x="6024563" y="3748088"/>
          <p14:tracePt t="65199" x="6015038" y="3748088"/>
          <p14:tracePt t="65206" x="6007100" y="3748088"/>
          <p14:tracePt t="65214" x="5989638" y="3748088"/>
          <p14:tracePt t="65222" x="5972175" y="3748088"/>
          <p14:tracePt t="65230" x="5946775" y="3748088"/>
          <p14:tracePt t="65238" x="5921375" y="3748088"/>
          <p14:tracePt t="65246" x="5921375" y="3738563"/>
          <p14:tracePt t="65254" x="5913438" y="3738563"/>
          <p14:tracePt t="65318" x="5895975" y="3738563"/>
          <p14:tracePt t="65326" x="5895975" y="3730625"/>
          <p14:tracePt t="65470" x="5895975" y="3748088"/>
          <p14:tracePt t="65478" x="5921375" y="3756025"/>
          <p14:tracePt t="65486" x="5989638" y="3773488"/>
          <p14:tracePt t="65494" x="6075363" y="3816350"/>
          <p14:tracePt t="65502" x="6194425" y="3849688"/>
          <p14:tracePt t="65510" x="6389688" y="3883025"/>
          <p14:tracePt t="65518" x="6704013" y="3935413"/>
          <p14:tracePt t="65526" x="7112000" y="3968750"/>
          <p14:tracePt t="65534" x="7662863" y="3986213"/>
          <p14:tracePt t="65542" x="8207375" y="3986213"/>
          <p14:tracePt t="65551" x="8843963" y="3986213"/>
          <p14:tracePt t="65558" x="9583738" y="3986213"/>
          <p14:tracePt t="65567" x="10306050" y="3986213"/>
          <p14:tracePt t="65574" x="11018838" y="3986213"/>
          <p14:tracePt t="65582" x="11741150" y="3986213"/>
          <p14:tracePt t="69774" x="11877675" y="3925888"/>
          <p14:tracePt t="69782" x="11741150" y="3986213"/>
          <p14:tracePt t="69790" x="11580813" y="4037013"/>
          <p14:tracePt t="69798" x="11452225" y="4070350"/>
          <p14:tracePt t="69806" x="11360150" y="4087813"/>
          <p14:tracePt t="69814" x="11274425" y="4121150"/>
          <p14:tracePt t="69822" x="11241088" y="4130675"/>
          <p14:tracePt t="69830" x="11206163" y="4146550"/>
          <p14:tracePt t="69838" x="11180763" y="4164013"/>
          <p14:tracePt t="69846" x="11163300" y="4171950"/>
          <p14:tracePt t="69854" x="11137900" y="4189413"/>
          <p14:tracePt t="69863" x="11122025" y="4206875"/>
          <p14:tracePt t="69881" x="11112500" y="4214813"/>
          <p14:tracePt t="69894" x="11087100" y="4214813"/>
          <p14:tracePt t="69902" x="11087100" y="4224338"/>
          <p14:tracePt t="69910" x="11061700" y="4240213"/>
          <p14:tracePt t="69918" x="11044238" y="4249738"/>
          <p14:tracePt t="69926" x="10993438" y="4257675"/>
          <p14:tracePt t="69934" x="10952163" y="4265613"/>
          <p14:tracePt t="69942" x="10901363" y="4283075"/>
          <p14:tracePt t="69950" x="10858500" y="4291013"/>
          <p14:tracePt t="69958" x="10807700" y="4300538"/>
          <p14:tracePt t="69966" x="10782300" y="4308475"/>
          <p14:tracePt t="69974" x="10756900" y="4325938"/>
          <p14:tracePt t="69982" x="10739438" y="4325938"/>
          <p14:tracePt t="69990" x="10704513" y="4325938"/>
          <p14:tracePt t="69998" x="10679113" y="4325938"/>
          <p14:tracePt t="70006" x="10637838" y="4333875"/>
          <p14:tracePt t="70014" x="10577513" y="4341813"/>
          <p14:tracePt t="70022" x="10501313" y="4376738"/>
          <p14:tracePt t="70031" x="10399713" y="4384675"/>
          <p14:tracePt t="70038" x="10313988" y="4402138"/>
          <p14:tracePt t="70046" x="10220325" y="4410075"/>
          <p14:tracePt t="70054" x="10110788" y="4435475"/>
          <p14:tracePt t="70063" x="10009188" y="4452938"/>
          <p14:tracePt t="70070" x="9839325" y="4503738"/>
          <p14:tracePt t="70079" x="9659938" y="4564063"/>
          <p14:tracePt t="70086" x="9472613" y="4589463"/>
          <p14:tracePt t="70095" x="9261475" y="4605338"/>
          <p14:tracePt t="70102" x="9064625" y="4648200"/>
          <p14:tracePt t="70111" x="8878888" y="4657725"/>
          <p14:tracePt t="70118" x="8742363" y="4665663"/>
          <p14:tracePt t="70126" x="8623300" y="4708525"/>
          <p14:tracePt t="70134" x="8521700" y="4708525"/>
          <p14:tracePt t="70142" x="8428038" y="4708525"/>
          <p14:tracePt t="70150" x="8369300" y="4716463"/>
          <p14:tracePt t="70158" x="8326438" y="4716463"/>
          <p14:tracePt t="70166" x="8308975" y="4716463"/>
          <p14:tracePt t="70174" x="8275638" y="4724400"/>
          <p14:tracePt t="70182" x="8250238" y="4741863"/>
          <p14:tracePt t="70190" x="8240713" y="4741863"/>
          <p14:tracePt t="70198" x="8232775" y="4741863"/>
          <p14:tracePt t="70206" x="8215313" y="4749800"/>
          <p14:tracePt t="70214" x="8181975" y="4759325"/>
          <p14:tracePt t="70222" x="8164513" y="4775200"/>
          <p14:tracePt t="70231" x="8139113" y="4784725"/>
          <p14:tracePt t="70238" x="8096250" y="4802188"/>
          <p14:tracePt t="70247" x="8045450" y="4818063"/>
          <p14:tracePt t="70254" x="7986713" y="4827588"/>
          <p14:tracePt t="70263" x="7918450" y="4852988"/>
          <p14:tracePt t="70270" x="7816850" y="4852988"/>
          <p14:tracePt t="70279" x="7723188" y="4886325"/>
          <p14:tracePt t="70286" x="7672388" y="4886325"/>
          <p14:tracePt t="70295" x="7637463" y="4894263"/>
          <p14:tracePt t="70302" x="7629525" y="4894263"/>
          <p14:tracePt t="70334" x="7621588" y="4903788"/>
          <p14:tracePt t="70406" x="7621588" y="4919663"/>
          <p14:tracePt t="70414" x="7621588" y="4929188"/>
          <p14:tracePt t="70422" x="7621588" y="4946650"/>
          <p14:tracePt t="70430" x="7621588" y="4954588"/>
          <p14:tracePt t="70454" x="7621588" y="4972050"/>
          <p14:tracePt t="70462" x="7621588" y="4979988"/>
          <p14:tracePt t="70479" x="7629525" y="4979988"/>
          <p14:tracePt t="70774" x="7629525" y="4987925"/>
          <p14:tracePt t="70870" x="7646988" y="4987925"/>
          <p14:tracePt t="70958" x="7654925" y="4987925"/>
          <p14:tracePt t="70990" x="7662863" y="4987925"/>
          <p14:tracePt t="71054" x="7680325" y="4987925"/>
          <p14:tracePt t="71910" x="7688263" y="4987925"/>
          <p14:tracePt t="72159" x="7697788" y="4987925"/>
          <p14:tracePt t="72390" x="7715250" y="4979988"/>
          <p14:tracePt t="72398" x="7723188" y="4979988"/>
          <p14:tracePt t="72406" x="7748588" y="4972050"/>
          <p14:tracePt t="72414" x="7766050" y="4962525"/>
          <p14:tracePt t="72422" x="7816850" y="4946650"/>
          <p14:tracePt t="72430" x="7850188" y="4937125"/>
          <p14:tracePt t="72438" x="7885113" y="4929188"/>
          <p14:tracePt t="72446" x="7926388" y="4919663"/>
          <p14:tracePt t="72454" x="7969250" y="4903788"/>
          <p14:tracePt t="72462" x="8012113" y="4894263"/>
          <p14:tracePt t="72470" x="8070850" y="4886325"/>
          <p14:tracePt t="72479" x="8113713" y="4868863"/>
          <p14:tracePt t="72486" x="8174038" y="4860925"/>
          <p14:tracePt t="72495" x="8224838" y="4852988"/>
          <p14:tracePt t="72502" x="8301038" y="4843463"/>
          <p14:tracePt t="72510" x="8369300" y="4835525"/>
          <p14:tracePt t="72518" x="8445500" y="4802188"/>
          <p14:tracePt t="72527" x="8513763" y="4802188"/>
          <p14:tracePt t="72534" x="8589963" y="4792663"/>
          <p14:tracePt t="72542" x="8691563" y="4775200"/>
          <p14:tracePt t="72550" x="8759825" y="4767263"/>
          <p14:tracePt t="72558" x="8853488" y="4767263"/>
          <p14:tracePt t="72566" x="8947150" y="4767263"/>
          <p14:tracePt t="72574" x="9023350" y="4767263"/>
          <p14:tracePt t="72582" x="9150350" y="4741863"/>
          <p14:tracePt t="72590" x="9244013" y="4741863"/>
          <p14:tracePt t="72598" x="9371013" y="4733925"/>
          <p14:tracePt t="72606" x="9532938" y="4733925"/>
          <p14:tracePt t="72614" x="9702800" y="4724400"/>
          <p14:tracePt t="72622" x="9864725" y="4708525"/>
          <p14:tracePt t="72630" x="10025063" y="4673600"/>
          <p14:tracePt t="72638" x="10212388" y="4648200"/>
          <p14:tracePt t="72646" x="10407650" y="4605338"/>
          <p14:tracePt t="72654" x="10637838" y="4538663"/>
          <p14:tracePt t="72662" x="10891838" y="4495800"/>
          <p14:tracePt t="72670" x="11180763" y="4427538"/>
          <p14:tracePt t="72678" x="11495088" y="4341813"/>
          <p14:tracePt t="72686" x="11809413" y="4249738"/>
          <p14:tracePt t="72694" x="12158663" y="4138613"/>
          <p14:tracePt t="73630" x="11877675" y="3705225"/>
          <p14:tracePt t="73638" x="11674475" y="3705225"/>
          <p14:tracePt t="73646" x="11520488" y="3705225"/>
          <p14:tracePt t="73654" x="11368088" y="3705225"/>
          <p14:tracePt t="73662" x="11249025" y="3705225"/>
          <p14:tracePt t="73670" x="11180763" y="3705225"/>
          <p14:tracePt t="73678" x="11137900" y="3705225"/>
          <p14:tracePt t="73686" x="11087100" y="3705225"/>
          <p14:tracePt t="73694" x="11044238" y="3705225"/>
          <p14:tracePt t="73702" x="11010900" y="3697288"/>
          <p14:tracePt t="73711" x="10926763" y="3697288"/>
          <p14:tracePt t="73718" x="10841038" y="3697288"/>
          <p14:tracePt t="73727" x="10729913" y="3697288"/>
          <p14:tracePt t="73734" x="10577513" y="3697288"/>
          <p14:tracePt t="73742" x="10450513" y="3697288"/>
          <p14:tracePt t="73750" x="10339388" y="3697288"/>
          <p14:tracePt t="73759" x="10220325" y="3705225"/>
          <p14:tracePt t="73766" x="10126663" y="3713163"/>
          <p14:tracePt t="73775" x="10050463" y="3722688"/>
          <p14:tracePt t="73782" x="9956800" y="3756025"/>
          <p14:tracePt t="73790" x="9890125" y="3781425"/>
          <p14:tracePt t="73798" x="9786938" y="3816350"/>
          <p14:tracePt t="73806" x="9694863" y="3832225"/>
          <p14:tracePt t="73814" x="9609138" y="3867150"/>
          <p14:tracePt t="73822" x="9523413" y="3867150"/>
          <p14:tracePt t="73830" x="9464675" y="3875088"/>
          <p14:tracePt t="73838" x="9380538" y="3875088"/>
          <p14:tracePt t="73846" x="9320213" y="3875088"/>
          <p14:tracePt t="73855" x="9244013" y="3875088"/>
          <p14:tracePt t="73862" x="9175750" y="3875088"/>
          <p14:tracePt t="73870" x="9091613" y="3875088"/>
          <p14:tracePt t="73878" x="8988425" y="3892550"/>
          <p14:tracePt t="73886" x="8894763" y="3892550"/>
          <p14:tracePt t="73912" x="8674100" y="3935413"/>
          <p14:tracePt t="73918" x="8615363" y="3935413"/>
          <p14:tracePt t="73926" x="8539163" y="3943350"/>
          <p14:tracePt t="73934" x="8462963" y="3960813"/>
          <p14:tracePt t="73943" x="8377238" y="3994150"/>
          <p14:tracePt t="73950" x="8291513" y="4019550"/>
          <p14:tracePt t="73959" x="8215313" y="4037013"/>
          <p14:tracePt t="73966" x="8139113" y="4052888"/>
          <p14:tracePt t="73975" x="8096250" y="4070350"/>
          <p14:tracePt t="73982" x="8088313" y="4079875"/>
          <p14:tracePt t="73998" x="8070850" y="4079875"/>
          <p14:tracePt t="74038" x="8062913" y="4079875"/>
          <p14:tracePt t="74046" x="8045450" y="4079875"/>
          <p14:tracePt t="74078" x="8037513" y="4079875"/>
          <p14:tracePt t="74270" x="8045450" y="4079875"/>
          <p14:tracePt t="74278" x="8062913" y="4079875"/>
          <p14:tracePt t="74286" x="8062913" y="4070350"/>
          <p14:tracePt t="74302" x="8088313" y="4070350"/>
          <p14:tracePt t="74310" x="8096250" y="4062413"/>
          <p14:tracePt t="74319" x="8105775" y="4062413"/>
          <p14:tracePt t="74326" x="8131175" y="4062413"/>
          <p14:tracePt t="74334" x="8164513" y="4044950"/>
          <p14:tracePt t="74343" x="8174038" y="4037013"/>
          <p14:tracePt t="74351" x="8215313" y="4027488"/>
          <p14:tracePt t="74360" x="8266113" y="4019550"/>
          <p14:tracePt t="74366" x="8291513" y="4019550"/>
          <p14:tracePt t="74375" x="8308975" y="4002088"/>
          <p14:tracePt t="74382" x="8334375" y="4002088"/>
          <p14:tracePt t="74392" x="8377238" y="4002088"/>
          <p14:tracePt t="74398" x="8394700" y="3994150"/>
          <p14:tracePt t="74407" x="8435975" y="3994150"/>
          <p14:tracePt t="74414" x="8478838" y="3986213"/>
          <p14:tracePt t="74423" x="8521700" y="3986213"/>
          <p14:tracePt t="74430" x="8597900" y="3960813"/>
          <p14:tracePt t="74438" x="8674100" y="3951288"/>
          <p14:tracePt t="74446" x="8759825" y="3925888"/>
          <p14:tracePt t="74454" x="8878888" y="3892550"/>
          <p14:tracePt t="74462" x="9005888" y="3849688"/>
          <p14:tracePt t="74470" x="9132888" y="3806825"/>
          <p14:tracePt t="74478" x="9269413" y="3790950"/>
          <p14:tracePt t="74486" x="9421813" y="3763963"/>
          <p14:tracePt t="74494" x="9566275" y="3730625"/>
          <p14:tracePt t="74502" x="9667875" y="3730625"/>
          <p14:tracePt t="74510" x="9753600" y="3713163"/>
          <p14:tracePt t="74518" x="9812338" y="3705225"/>
          <p14:tracePt t="74526" x="9855200" y="3705225"/>
          <p14:tracePt t="74534" x="9872663" y="3705225"/>
          <p14:tracePt t="74543" x="9890125" y="3705225"/>
          <p14:tracePt t="74550" x="9898063" y="3705225"/>
          <p14:tracePt t="74582" x="9906000" y="3705225"/>
          <p14:tracePt t="74598" x="9915525" y="3705225"/>
          <p14:tracePt t="74647" x="9923463" y="3705225"/>
          <p14:tracePt t="74662" x="9923463" y="3713163"/>
          <p14:tracePt t="74678" x="9923463" y="3722688"/>
          <p14:tracePt t="74694" x="9923463" y="3730625"/>
          <p14:tracePt t="74702" x="9923463" y="3748088"/>
          <p14:tracePt t="74710" x="9915525" y="3756025"/>
          <p14:tracePt t="74718" x="9898063" y="3773488"/>
          <p14:tracePt t="74727" x="9890125" y="3781425"/>
          <p14:tracePt t="74743" x="9890125" y="3790950"/>
          <p14:tracePt t="74750" x="9880600" y="3798888"/>
          <p14:tracePt t="74759" x="9872663" y="3798888"/>
          <p14:tracePt t="74766" x="9864725" y="3806825"/>
          <p14:tracePt t="74774" x="9847263" y="3824288"/>
          <p14:tracePt t="74782" x="9829800" y="3832225"/>
          <p14:tracePt t="74798" x="9804400" y="3841750"/>
          <p14:tracePt t="74806" x="9779000" y="3857625"/>
          <p14:tracePt t="74814" x="9771063" y="3857625"/>
          <p14:tracePt t="74822" x="9761538" y="3867150"/>
          <p14:tracePt t="74830" x="9753600" y="3867150"/>
          <p14:tracePt t="74838" x="9745663" y="3883025"/>
          <p14:tracePt t="74846" x="9736138" y="3883025"/>
          <p14:tracePt t="74854" x="9720263" y="3883025"/>
          <p14:tracePt t="74870" x="9702800" y="3883025"/>
          <p14:tracePt t="74895" x="9667875" y="3892550"/>
          <p14:tracePt t="74902" x="9652000" y="3900488"/>
          <p14:tracePt t="74910" x="9642475" y="3900488"/>
          <p14:tracePt t="74918" x="9626600" y="3917950"/>
          <p14:tracePt t="74926" x="9591675" y="3925888"/>
          <p14:tracePt t="74934" x="9550400" y="3935413"/>
          <p14:tracePt t="74942" x="9523413" y="3935413"/>
          <p14:tracePt t="74950" x="9482138" y="3943350"/>
          <p14:tracePt t="74958" x="9439275" y="3968750"/>
          <p14:tracePt t="74966" x="9421813" y="3968750"/>
          <p14:tracePt t="74975" x="9405938" y="3976688"/>
          <p14:tracePt t="74982" x="9380538" y="3986213"/>
          <p14:tracePt t="75086" x="9371013" y="3986213"/>
          <p14:tracePt t="75094" x="9363075" y="3994150"/>
          <p14:tracePt t="75654" x="9363075" y="4002088"/>
          <p14:tracePt t="75662" x="9371013" y="4002088"/>
          <p14:tracePt t="75678" x="9380538" y="4002088"/>
          <p14:tracePt t="75694" x="9396413" y="4002088"/>
          <p14:tracePt t="75712" x="9405938" y="4002088"/>
          <p14:tracePt t="75726" x="9413875" y="4002088"/>
          <p14:tracePt t="75735" x="9413875" y="4011613"/>
          <p14:tracePt t="75790" x="9413875" y="4019550"/>
          <p14:tracePt t="75798" x="9413875" y="4027488"/>
          <p14:tracePt t="75814" x="9413875" y="4037013"/>
          <p14:tracePt t="75830" x="9413875" y="4044950"/>
          <p14:tracePt t="75838" x="9413875" y="4062413"/>
          <p14:tracePt t="75854" x="9413875" y="4070350"/>
          <p14:tracePt t="75862" x="9413875" y="4079875"/>
          <p14:tracePt t="75870" x="9405938" y="4105275"/>
          <p14:tracePt t="75878" x="9396413" y="4113213"/>
          <p14:tracePt t="75886" x="9363075" y="4138613"/>
          <p14:tracePt t="75894" x="9320213" y="4156075"/>
          <p14:tracePt t="75902" x="9251950" y="4171950"/>
          <p14:tracePt t="75910" x="9183688" y="4197350"/>
          <p14:tracePt t="75918" x="9107488" y="4206875"/>
          <p14:tracePt t="75926" x="9048750" y="4232275"/>
          <p14:tracePt t="75934" x="8988425" y="4240213"/>
          <p14:tracePt t="75942" x="8912225" y="4249738"/>
          <p14:tracePt t="75950" x="8878888" y="4257675"/>
          <p14:tracePt t="75959" x="8853488" y="4257675"/>
          <p14:tracePt t="75966" x="8818563" y="4275138"/>
          <p14:tracePt t="75975" x="8793163" y="4275138"/>
          <p14:tracePt t="75982" x="8777288" y="4275138"/>
          <p14:tracePt t="76039" x="8759825" y="4275138"/>
          <p14:tracePt t="76046" x="8750300" y="4275138"/>
          <p14:tracePt t="76062" x="8742363" y="4275138"/>
          <p14:tracePt t="76070" x="8724900" y="4275138"/>
          <p14:tracePt t="76078" x="8716963" y="4275138"/>
          <p14:tracePt t="76086" x="8699500" y="4275138"/>
          <p14:tracePt t="76094" x="8691563" y="4275138"/>
          <p14:tracePt t="76102" x="8674100" y="4265613"/>
          <p14:tracePt t="76191" x="8648700" y="4257675"/>
          <p14:tracePt t="76286" x="8648700" y="4249738"/>
          <p14:tracePt t="76398" x="8648700" y="4240213"/>
          <p14:tracePt t="77023" x="8648700" y="4232275"/>
          <p14:tracePt t="77046" x="8648700" y="4224338"/>
          <p14:tracePt t="77062" x="8648700" y="4214813"/>
          <p14:tracePt t="77070" x="8658225" y="4206875"/>
          <p14:tracePt t="77086" x="8666163" y="4206875"/>
          <p14:tracePt t="77094" x="8683625" y="4206875"/>
          <p14:tracePt t="77102" x="8683625" y="4197350"/>
          <p14:tracePt t="77166" x="8699500" y="4197350"/>
          <p14:tracePt t="77182" x="8709025" y="4189413"/>
          <p14:tracePt t="77262" x="8716963" y="4189413"/>
          <p14:tracePt t="77270" x="8734425" y="4181475"/>
          <p14:tracePt t="77286" x="8750300" y="4181475"/>
          <p14:tracePt t="77294" x="8767763" y="4171950"/>
          <p14:tracePt t="77310" x="8777288" y="4171950"/>
          <p14:tracePt t="77318" x="8785225" y="4171950"/>
          <p14:tracePt t="77326" x="8793163" y="4171950"/>
          <p14:tracePt t="77334" x="8802688" y="4171950"/>
          <p14:tracePt t="77350" x="8810625" y="4164013"/>
          <p14:tracePt t="77358" x="8818563" y="4164013"/>
          <p14:tracePt t="77366" x="8828088" y="4164013"/>
          <p14:tracePt t="77375" x="8843963" y="4164013"/>
          <p14:tracePt t="77382" x="8878888" y="4156075"/>
          <p14:tracePt t="77398" x="8904288" y="4156075"/>
          <p14:tracePt t="77407" x="8912225" y="4156075"/>
          <p14:tracePt t="77414" x="8929688" y="4156075"/>
          <p14:tracePt t="77422" x="8937625" y="4156075"/>
          <p14:tracePt t="77430" x="8947150" y="4156075"/>
          <p14:tracePt t="77438" x="8955088" y="4156075"/>
          <p14:tracePt t="77455" x="8963025" y="4156075"/>
          <p14:tracePt t="77582" x="8972550" y="4156075"/>
          <p14:tracePt t="77591" x="8980488" y="4156075"/>
          <p14:tracePt t="77726" x="9005888" y="4156075"/>
          <p14:tracePt t="77734" x="9013825" y="4156075"/>
          <p14:tracePt t="77742" x="9031288" y="4156075"/>
          <p14:tracePt t="77750" x="9056688" y="4156075"/>
          <p14:tracePt t="77758" x="9082088" y="4156075"/>
          <p14:tracePt t="77766" x="9117013" y="4156075"/>
          <p14:tracePt t="77774" x="9158288" y="4156075"/>
          <p14:tracePt t="77782" x="9201150" y="4156075"/>
          <p14:tracePt t="77791" x="9277350" y="4156075"/>
          <p14:tracePt t="77798" x="9345613" y="4156075"/>
          <p14:tracePt t="77807" x="9431338" y="4156075"/>
          <p14:tracePt t="77814" x="9515475" y="4156075"/>
          <p14:tracePt t="77822" x="9591675" y="4156075"/>
          <p14:tracePt t="77830" x="9659938" y="4156075"/>
          <p14:tracePt t="77839" x="9720263" y="4156075"/>
          <p14:tracePt t="77846" x="9761538" y="4156075"/>
          <p14:tracePt t="77856" x="9796463" y="4156075"/>
          <p14:tracePt t="77862" x="9812338" y="4156075"/>
          <p14:tracePt t="77872" x="9839325" y="4156075"/>
          <p14:tracePt t="77891" x="9847263" y="4156075"/>
          <p14:tracePt t="77894" x="9864725" y="4156075"/>
          <p14:tracePt t="77942" x="9872663" y="4156075"/>
          <p14:tracePt t="77950" x="9872663" y="4164013"/>
          <p14:tracePt t="77958" x="9890125" y="4171950"/>
          <p14:tracePt t="77966" x="9906000" y="4181475"/>
          <p14:tracePt t="77974" x="9915525" y="4189413"/>
          <p14:tracePt t="77982" x="9940925" y="4197350"/>
          <p14:tracePt t="77991" x="9966325" y="4214813"/>
          <p14:tracePt t="77998" x="9983788" y="4214813"/>
          <p14:tracePt t="78014" x="9991725" y="4214813"/>
          <p14:tracePt t="78022" x="9999663" y="4214813"/>
          <p14:tracePt t="78030" x="10017125" y="4224338"/>
          <p14:tracePt t="78046" x="10025063" y="4224338"/>
          <p14:tracePt t="78054" x="10034588" y="4224338"/>
          <p14:tracePt t="78062" x="10042525" y="4224338"/>
          <p14:tracePt t="78072" x="10067925" y="4224338"/>
          <p14:tracePt t="78078" x="10085388" y="4232275"/>
          <p14:tracePt t="78086" x="10110788" y="4232275"/>
          <p14:tracePt t="78094" x="10153650" y="4232275"/>
          <p14:tracePt t="78102" x="10169525" y="4232275"/>
          <p14:tracePt t="78110" x="10237788" y="4232275"/>
          <p14:tracePt t="78118" x="10298113" y="4232275"/>
          <p14:tracePt t="78126" x="10339388" y="4232275"/>
          <p14:tracePt t="78134" x="10407650" y="4232275"/>
          <p14:tracePt t="78142" x="10483850" y="4232275"/>
          <p14:tracePt t="78150" x="10552113" y="4232275"/>
          <p14:tracePt t="78158" x="10637838" y="4232275"/>
          <p14:tracePt t="78166" x="10721975" y="4232275"/>
          <p14:tracePt t="78174" x="10823575" y="4232275"/>
          <p14:tracePt t="78182" x="10952163" y="4232275"/>
          <p14:tracePt t="78190" x="11053763" y="4232275"/>
          <p14:tracePt t="78198" x="11163300" y="4232275"/>
          <p14:tracePt t="78206" x="11274425" y="4232275"/>
          <p14:tracePt t="78214" x="11401425" y="4232275"/>
          <p14:tracePt t="78223" x="11503025" y="4206875"/>
          <p14:tracePt t="78230" x="11606213" y="4197350"/>
          <p14:tracePt t="78239" x="11707813" y="4171950"/>
          <p14:tracePt t="78246" x="11766550" y="4156075"/>
          <p14:tracePt t="78255" x="11826875" y="4130675"/>
          <p14:tracePt t="78262" x="11860213" y="4121150"/>
          <p14:tracePt t="78271" x="11895138" y="4105275"/>
          <p14:tracePt t="78278" x="11903075" y="4105275"/>
          <p14:tracePt t="78286" x="11911013" y="4095750"/>
          <p14:tracePt t="78302" x="11911013" y="4079875"/>
          <p14:tracePt t="78318" x="11911013" y="4062413"/>
          <p14:tracePt t="78326" x="11911013" y="4027488"/>
          <p14:tracePt t="78334" x="11903075" y="4002088"/>
          <p14:tracePt t="78342" x="11885613" y="3960813"/>
          <p14:tracePt t="78350" x="11852275" y="3917950"/>
          <p14:tracePt t="78358" x="11801475" y="3832225"/>
          <p14:tracePt t="78366" x="11741150" y="3756025"/>
          <p14:tracePt t="78374" x="11674475" y="3679825"/>
          <p14:tracePt t="78382" x="11606213" y="3603625"/>
          <p14:tracePt t="78390" x="11530013" y="3543300"/>
          <p14:tracePt t="78398" x="11426825" y="3502025"/>
          <p14:tracePt t="78406" x="11307763" y="3441700"/>
          <p14:tracePt t="78414" x="11188700" y="3390900"/>
          <p14:tracePt t="78422" x="11044238" y="3355975"/>
          <p14:tracePt t="78430" x="10823575" y="3330575"/>
          <p14:tracePt t="78438" x="10552113" y="3297238"/>
          <p14:tracePt t="78446" x="10245725" y="3246438"/>
          <p14:tracePt t="78456" x="9940925" y="3211513"/>
          <p14:tracePt t="78462" x="9685338" y="3211513"/>
          <p14:tracePt t="78471" x="9447213" y="3211513"/>
          <p14:tracePt t="78478" x="9244013" y="3211513"/>
          <p14:tracePt t="78487" x="9074150" y="3211513"/>
          <p14:tracePt t="78494" x="8894763" y="3211513"/>
          <p14:tracePt t="78502" x="8742363" y="3211513"/>
          <p14:tracePt t="78510" x="8615363" y="3211513"/>
          <p14:tracePt t="78518" x="8504238" y="3211513"/>
          <p14:tracePt t="78526" x="8428038" y="3211513"/>
          <p14:tracePt t="78534" x="8343900" y="3211513"/>
          <p14:tracePt t="78542" x="8301038" y="3211513"/>
          <p14:tracePt t="78550" x="8224838" y="3221038"/>
          <p14:tracePt t="78558" x="8181975" y="3246438"/>
          <p14:tracePt t="78566" x="8088313" y="3289300"/>
          <p14:tracePt t="78574" x="8012113" y="3322638"/>
          <p14:tracePt t="78582" x="7918450" y="3390900"/>
          <p14:tracePt t="78591" x="7824788" y="3459163"/>
          <p14:tracePt t="78598" x="7748588" y="3527425"/>
          <p14:tracePt t="78607" x="7654925" y="3619500"/>
          <p14:tracePt t="78614" x="7578725" y="3697288"/>
          <p14:tracePt t="78623" x="7485063" y="3806825"/>
          <p14:tracePt t="78630" x="7426325" y="3908425"/>
          <p14:tracePt t="78639" x="7366000" y="4019550"/>
          <p14:tracePt t="78646" x="7307263" y="4105275"/>
          <p14:tracePt t="78655" x="7272338" y="4197350"/>
          <p14:tracePt t="78662" x="7264400" y="4300538"/>
          <p14:tracePt t="78671" x="7264400" y="4384675"/>
          <p14:tracePt t="78678" x="7264400" y="4495800"/>
          <p14:tracePt t="78686" x="7281863" y="4597400"/>
          <p14:tracePt t="78694" x="7315200" y="4683125"/>
          <p14:tracePt t="78702" x="7366000" y="4749800"/>
          <p14:tracePt t="78710" x="7416800" y="4802188"/>
          <p14:tracePt t="78718" x="7451725" y="4835525"/>
          <p14:tracePt t="78726" x="7518400" y="4852988"/>
          <p14:tracePt t="78734" x="7570788" y="4852988"/>
          <p14:tracePt t="78742" x="7654925" y="4852988"/>
          <p14:tracePt t="78750" x="7756525" y="4852988"/>
          <p14:tracePt t="78758" x="7867650" y="4852988"/>
          <p14:tracePt t="78766" x="7951788" y="4852988"/>
          <p14:tracePt t="78774" x="8029575" y="4852988"/>
          <p14:tracePt t="78782" x="8062913" y="4835525"/>
          <p14:tracePt t="78790" x="8088313" y="4810125"/>
          <p14:tracePt t="78798" x="8105775" y="4784725"/>
          <p14:tracePt t="78806" x="8113713" y="4741863"/>
          <p14:tracePt t="78814" x="8121650" y="4683125"/>
          <p14:tracePt t="78822" x="8131175" y="4597400"/>
          <p14:tracePt t="78830" x="8156575" y="4495800"/>
          <p14:tracePt t="78839" x="8156575" y="4376738"/>
          <p14:tracePt t="78846" x="8156575" y="4265613"/>
          <p14:tracePt t="78854" x="8156575" y="4156075"/>
          <p14:tracePt t="78862" x="8156575" y="4052888"/>
          <p14:tracePt t="78871" x="8105775" y="3935413"/>
          <p14:tracePt t="78878" x="8070850" y="3832225"/>
          <p14:tracePt t="78891" x="8012113" y="3738563"/>
          <p14:tracePt t="78894" x="7935913" y="3636963"/>
          <p14:tracePt t="78902" x="7867650" y="3568700"/>
          <p14:tracePt t="78910" x="7791450" y="3517900"/>
          <p14:tracePt t="78918" x="7697788" y="3467100"/>
          <p14:tracePt t="78926" x="7612063" y="3424238"/>
          <p14:tracePt t="78934" x="7518400" y="3398838"/>
          <p14:tracePt t="78942" x="7416800" y="3365500"/>
          <p14:tracePt t="78950" x="7332663" y="3355975"/>
          <p14:tracePt t="78958" x="7246938" y="3348038"/>
          <p14:tracePt t="78966" x="7145338" y="3348038"/>
          <p14:tracePt t="78974" x="7034213" y="3348038"/>
          <p14:tracePt t="78982" x="6907213" y="3348038"/>
          <p14:tracePt t="78990" x="6788150" y="3373438"/>
          <p14:tracePt t="78998" x="6686550" y="3408363"/>
          <p14:tracePt t="79006" x="6584950" y="3467100"/>
          <p14:tracePt t="79014" x="6465888" y="3527425"/>
          <p14:tracePt t="79022" x="6372225" y="3603625"/>
          <p14:tracePt t="79030" x="6296025" y="3671888"/>
          <p14:tracePt t="79039" x="6261100" y="3722688"/>
          <p14:tracePt t="79046" x="6235700" y="3781425"/>
          <p14:tracePt t="79055" x="6219825" y="3857625"/>
          <p14:tracePt t="79062" x="6219825" y="3943350"/>
          <p14:tracePt t="79070" x="6210300" y="4027488"/>
          <p14:tracePt t="79078" x="6210300" y="4105275"/>
          <p14:tracePt t="79087" x="6210300" y="4146550"/>
          <p14:tracePt t="79094" x="6210300" y="4206875"/>
          <p14:tracePt t="79102" x="6235700" y="4291013"/>
          <p14:tracePt t="79110" x="6253163" y="4325938"/>
          <p14:tracePt t="79118" x="6303963" y="4376738"/>
          <p14:tracePt t="79126" x="6329363" y="4402138"/>
          <p14:tracePt t="79134" x="6338888" y="4402138"/>
          <p14:tracePt t="79142" x="6354763" y="4419600"/>
          <p14:tracePt t="79150" x="6397625" y="4427538"/>
          <p14:tracePt t="79158" x="6448425" y="4427538"/>
          <p14:tracePt t="79166" x="6516688" y="4435475"/>
          <p14:tracePt t="79174" x="6600825" y="4435475"/>
          <p14:tracePt t="79182" x="6686550" y="4435475"/>
          <p14:tracePt t="79190" x="6797675" y="4435475"/>
          <p14:tracePt t="79198" x="6932613" y="4435475"/>
          <p14:tracePt t="79206" x="7043738" y="4402138"/>
          <p14:tracePt t="79214" x="7145338" y="4351338"/>
          <p14:tracePt t="79222" x="7264400" y="4308475"/>
          <p14:tracePt t="79230" x="7315200" y="4275138"/>
          <p14:tracePt t="79239" x="7391400" y="4240213"/>
          <p14:tracePt t="79246" x="7416800" y="4232275"/>
          <p14:tracePt t="79255" x="7426325" y="4232275"/>
          <p14:tracePt t="79302" x="7434263" y="4232275"/>
          <p14:tracePt t="79310" x="7442200" y="4224338"/>
          <p14:tracePt t="79318" x="7442200" y="4214813"/>
          <p14:tracePt t="79438" x="7442200" y="4206875"/>
          <p14:tracePt t="79446" x="7442200" y="4189413"/>
          <p14:tracePt t="79454" x="7442200" y="4156075"/>
          <p14:tracePt t="79462" x="7442200" y="4130675"/>
          <p14:tracePt t="79471" x="7442200" y="4095750"/>
          <p14:tracePt t="79478" x="7442200" y="4052888"/>
          <p14:tracePt t="79486" x="7442200" y="4019550"/>
          <p14:tracePt t="79494" x="7442200" y="3976688"/>
          <p14:tracePt t="79502" x="7442200" y="3935413"/>
          <p14:tracePt t="79510" x="7442200" y="3900488"/>
          <p14:tracePt t="79518" x="7426325" y="3849688"/>
          <p14:tracePt t="79526" x="7416800" y="3832225"/>
          <p14:tracePt t="79534" x="7400925" y="3798888"/>
          <p14:tracePt t="79542" x="7383463" y="3773488"/>
          <p14:tracePt t="79550" x="7373938" y="3756025"/>
          <p14:tracePt t="79558" x="7348538" y="3730625"/>
          <p14:tracePt t="79566" x="7307263" y="3697288"/>
          <p14:tracePt t="79574" x="7281863" y="3671888"/>
          <p14:tracePt t="79582" x="7229475" y="3619500"/>
          <p14:tracePt t="79590" x="7196138" y="3603625"/>
          <p14:tracePt t="79598" x="7145338" y="3560763"/>
          <p14:tracePt t="79606" x="7026275" y="3502025"/>
          <p14:tracePt t="79614" x="6942138" y="3467100"/>
          <p14:tracePt t="79622" x="6864350" y="3449638"/>
          <p14:tracePt t="79630" x="6813550" y="3416300"/>
          <p14:tracePt t="79638" x="6729413" y="3416300"/>
          <p14:tracePt t="79646" x="6669088" y="3408363"/>
          <p14:tracePt t="79655" x="6610350" y="3408363"/>
          <p14:tracePt t="79662" x="6567488" y="3408363"/>
          <p14:tracePt t="79672" x="6524625" y="3408363"/>
          <p14:tracePt t="79678" x="6491288" y="3408363"/>
          <p14:tracePt t="79687" x="6456363" y="3416300"/>
          <p14:tracePt t="79694" x="6430963" y="3433763"/>
          <p14:tracePt t="79704" x="6423025" y="3441700"/>
          <p14:tracePt t="79710" x="6405563" y="3449638"/>
          <p14:tracePt t="79718" x="6380163" y="3467100"/>
          <p14:tracePt t="79726" x="6372225" y="3492500"/>
          <p14:tracePt t="79734" x="6364288" y="3543300"/>
          <p14:tracePt t="79742" x="6364288" y="3646488"/>
          <p14:tracePt t="79750" x="6364288" y="3748088"/>
          <p14:tracePt t="79758" x="6380163" y="3849688"/>
          <p14:tracePt t="79766" x="6397625" y="3935413"/>
          <p14:tracePt t="79774" x="6448425" y="4027488"/>
          <p14:tracePt t="79782" x="6491288" y="4087813"/>
          <p14:tracePt t="79790" x="6524625" y="4138613"/>
          <p14:tracePt t="79798" x="6592888" y="4206875"/>
          <p14:tracePt t="79806" x="6669088" y="4265613"/>
          <p14:tracePt t="79814" x="6762750" y="4308475"/>
          <p14:tracePt t="79822" x="6864350" y="4351338"/>
          <p14:tracePt t="79830" x="6983413" y="4376738"/>
          <p14:tracePt t="79839" x="7112000" y="4384675"/>
          <p14:tracePt t="79846" x="7256463" y="4410075"/>
          <p14:tracePt t="79855" x="7408863" y="4427538"/>
          <p14:tracePt t="79862" x="7604125" y="4427538"/>
          <p14:tracePt t="79870" x="7807325" y="4427538"/>
          <p14:tracePt t="79878" x="7943850" y="4427538"/>
          <p14:tracePt t="79890" x="8070850" y="4410075"/>
          <p14:tracePt t="79894" x="8164513" y="4384675"/>
          <p14:tracePt t="79903" x="8224838" y="4351338"/>
          <p14:tracePt t="79910" x="8283575" y="4325938"/>
          <p14:tracePt t="79918" x="8308975" y="4300538"/>
          <p14:tracePt t="79926" x="8318500" y="4291013"/>
          <p14:tracePt t="79934" x="8318500" y="4283075"/>
          <p14:tracePt t="79942" x="8318500" y="4265613"/>
          <p14:tracePt t="79950" x="8318500" y="4249738"/>
          <p14:tracePt t="79958" x="8318500" y="4232275"/>
          <p14:tracePt t="79966" x="8318500" y="4197350"/>
          <p14:tracePt t="79974" x="8318500" y="4156075"/>
          <p14:tracePt t="79982" x="8318500" y="4113213"/>
          <p14:tracePt t="79990" x="8318500" y="4052888"/>
          <p14:tracePt t="79998" x="8318500" y="4011613"/>
          <p14:tracePt t="80006" x="8318500" y="3943350"/>
          <p14:tracePt t="80014" x="8318500" y="3892550"/>
          <p14:tracePt t="80022" x="8318500" y="3849688"/>
          <p14:tracePt t="80030" x="8318500" y="3841750"/>
          <p14:tracePt t="80038" x="8318500" y="3806825"/>
          <p14:tracePt t="80046" x="8318500" y="3798888"/>
          <p14:tracePt t="80119" x="8318500" y="3781425"/>
          <p14:tracePt t="80126" x="8334375" y="3773488"/>
          <p14:tracePt t="80134" x="8334375" y="3763963"/>
          <p14:tracePt t="80326" x="8318500" y="3773488"/>
          <p14:tracePt t="80334" x="8301038" y="3773488"/>
          <p14:tracePt t="80342" x="8266113" y="3781425"/>
          <p14:tracePt t="80374" x="8258175" y="3781425"/>
          <p14:tracePt t="80382" x="8250238" y="3781425"/>
          <p14:tracePt t="80390" x="8224838" y="3763963"/>
          <p14:tracePt t="80398" x="8174038" y="3756025"/>
          <p14:tracePt t="80406" x="8070850" y="3722688"/>
          <p14:tracePt t="80414" x="7943850" y="3713163"/>
          <p14:tracePt t="80422" x="7766050" y="3697288"/>
          <p14:tracePt t="80430" x="7570788" y="3654425"/>
          <p14:tracePt t="80438" x="7383463" y="3629025"/>
          <p14:tracePt t="80446" x="7170738" y="3611563"/>
          <p14:tracePt t="80455" x="7026275" y="3594100"/>
          <p14:tracePt t="80462" x="6899275" y="3578225"/>
          <p14:tracePt t="80470" x="6797675" y="3568700"/>
          <p14:tracePt t="80478" x="6737350" y="3560763"/>
          <p14:tracePt t="80487" x="6694488" y="3560763"/>
          <p14:tracePt t="80494" x="6678613" y="3560763"/>
          <p14:tracePt t="80504" x="6669088" y="3560763"/>
          <p14:tracePt t="80510" x="6661150" y="3560763"/>
          <p14:tracePt t="80518" x="6653213" y="3560763"/>
          <p14:tracePt t="80534" x="6643688" y="3560763"/>
          <p14:tracePt t="80558" x="6635750" y="3560763"/>
          <p14:tracePt t="80566" x="6618288" y="3560763"/>
          <p14:tracePt t="80607" x="6610350" y="3560763"/>
          <p14:tracePt t="80622" x="6600825" y="3560763"/>
          <p14:tracePt t="80639" x="6592888" y="3560763"/>
          <p14:tracePt t="80654" x="6592888" y="3568700"/>
          <p14:tracePt t="80662" x="6592888" y="3578225"/>
          <p14:tracePt t="80670" x="6575425" y="3594100"/>
          <p14:tracePt t="80678" x="6575425" y="3611563"/>
          <p14:tracePt t="80687" x="6575425" y="3629025"/>
          <p14:tracePt t="80694" x="6575425" y="3646488"/>
          <p14:tracePt t="80704" x="6575425" y="3671888"/>
          <p14:tracePt t="80710" x="6575425" y="3687763"/>
          <p14:tracePt t="80719" x="6575425" y="3730625"/>
          <p14:tracePt t="80726" x="6575425" y="3781425"/>
          <p14:tracePt t="80735" x="6575425" y="3806825"/>
          <p14:tracePt t="80742" x="6584950" y="3832225"/>
          <p14:tracePt t="80750" x="6592888" y="3857625"/>
          <p14:tracePt t="80766" x="6592888" y="3883025"/>
          <p14:tracePt t="80774" x="6610350" y="3892550"/>
          <p14:tracePt t="80782" x="6618288" y="3900488"/>
          <p14:tracePt t="80790" x="6626225" y="3908425"/>
          <p14:tracePt t="80798" x="6643688" y="3925888"/>
          <p14:tracePt t="80814" x="6653213" y="3925888"/>
          <p14:tracePt t="81134" x="6626225" y="3925888"/>
          <p14:tracePt t="81142" x="6618288" y="3917950"/>
          <p14:tracePt t="81150" x="6610350" y="3908425"/>
          <p14:tracePt t="81158" x="6600825" y="3900488"/>
          <p14:tracePt t="81166" x="6584950" y="3892550"/>
          <p14:tracePt t="81174" x="6567488" y="3875088"/>
          <p14:tracePt t="81182" x="6542088" y="3867150"/>
          <p14:tracePt t="81190" x="6508750" y="3849688"/>
          <p14:tracePt t="81198" x="6491288" y="3832225"/>
          <p14:tracePt t="81206" x="6430963" y="3816350"/>
          <p14:tracePt t="81214" x="6397625" y="3798888"/>
          <p14:tracePt t="81222" x="6346825" y="3781425"/>
          <p14:tracePt t="81230" x="6303963" y="3756025"/>
          <p14:tracePt t="81238" x="6227763" y="3748088"/>
          <p14:tracePt t="81246" x="6159500" y="3748088"/>
          <p14:tracePt t="81254" x="6075363" y="3748088"/>
          <p14:tracePt t="81262" x="5997575" y="3748088"/>
          <p14:tracePt t="81270" x="5930900" y="3748088"/>
          <p14:tracePt t="81278" x="5853113" y="3748088"/>
          <p14:tracePt t="81287" x="5802313" y="3748088"/>
          <p14:tracePt t="81294" x="5751513" y="3748088"/>
          <p14:tracePt t="81303" x="5735638" y="3748088"/>
          <p14:tracePt t="81310" x="5726113" y="3748088"/>
          <p14:tracePt t="81974" x="5718175" y="3748088"/>
          <p14:tracePt t="81982" x="5726113" y="3756025"/>
          <p14:tracePt t="81990" x="5751513" y="3798888"/>
          <p14:tracePt t="81998" x="5786438" y="3832225"/>
          <p14:tracePt t="82006" x="5827713" y="3883025"/>
          <p14:tracePt t="82014" x="5880100" y="3935413"/>
          <p14:tracePt t="82022" x="5946775" y="4002088"/>
          <p14:tracePt t="82030" x="6032500" y="4079875"/>
          <p14:tracePt t="82038" x="6134100" y="4181475"/>
          <p14:tracePt t="82046" x="6253163" y="4257675"/>
          <p14:tracePt t="82055" x="6372225" y="4316413"/>
          <p14:tracePt t="82062" x="6465888" y="4376738"/>
          <p14:tracePt t="82070" x="6584950" y="4427538"/>
          <p14:tracePt t="82078" x="6719888" y="4460875"/>
          <p14:tracePt t="82086" x="6856413" y="4486275"/>
          <p14:tracePt t="82094" x="6967538" y="4495800"/>
          <p14:tracePt t="82103" x="7077075" y="4495800"/>
          <p14:tracePt t="82110" x="7196138" y="4495800"/>
          <p14:tracePt t="82118" x="7264400" y="4495800"/>
          <p14:tracePt t="82126" x="7348538" y="4495800"/>
          <p14:tracePt t="82136" x="7391400" y="4495800"/>
          <p14:tracePt t="82142" x="7426325" y="4495800"/>
          <p14:tracePt t="82152" x="7451725" y="4478338"/>
          <p14:tracePt t="82158" x="7467600" y="4470400"/>
          <p14:tracePt t="82166" x="7477125" y="4452938"/>
          <p14:tracePt t="82174" x="7485063" y="4445000"/>
          <p14:tracePt t="82182" x="7485063" y="4435475"/>
          <p14:tracePt t="82190" x="7485063" y="4427538"/>
          <p14:tracePt t="82198" x="7485063" y="4410075"/>
          <p14:tracePt t="82206" x="7485063" y="4402138"/>
          <p14:tracePt t="82214" x="7485063" y="4394200"/>
          <p14:tracePt t="82222" x="7485063" y="4376738"/>
          <p14:tracePt t="82230" x="7485063" y="4368800"/>
          <p14:tracePt t="82238" x="7485063" y="4351338"/>
          <p14:tracePt t="82246" x="7485063" y="4341813"/>
          <p14:tracePt t="82254" x="7485063" y="4333875"/>
          <p14:tracePt t="82262" x="7485063" y="4316413"/>
          <p14:tracePt t="82270" x="7485063" y="4308475"/>
          <p14:tracePt t="82278" x="7485063" y="4300538"/>
          <p14:tracePt t="82286" x="7485063" y="4291013"/>
          <p14:tracePt t="82294" x="7459663" y="4283075"/>
          <p14:tracePt t="82310" x="7434263" y="4265613"/>
          <p14:tracePt t="82318" x="7408863" y="4265613"/>
          <p14:tracePt t="82326" x="7400925" y="4265613"/>
          <p14:tracePt t="82335" x="7366000" y="4265613"/>
          <p14:tracePt t="82342" x="7340600" y="4257675"/>
          <p14:tracePt t="82351" x="7323138" y="4257675"/>
          <p14:tracePt t="82358" x="7297738" y="4257675"/>
          <p14:tracePt t="82366" x="7281863" y="4257675"/>
          <p14:tracePt t="82374" x="7256463" y="4257675"/>
          <p14:tracePt t="82382" x="7229475" y="4257675"/>
          <p14:tracePt t="82390" x="7221538" y="4257675"/>
          <p14:tracePt t="82398" x="7213600" y="4257675"/>
          <p14:tracePt t="82406" x="7196138" y="4257675"/>
          <p14:tracePt t="82414" x="7170738" y="4283075"/>
          <p14:tracePt t="82422" x="7137400" y="4316413"/>
          <p14:tracePt t="82430" x="7112000" y="4341813"/>
          <p14:tracePt t="82438" x="7043738" y="4394200"/>
          <p14:tracePt t="82446" x="6975475" y="4452938"/>
          <p14:tracePt t="82454" x="6924675" y="4503738"/>
          <p14:tracePt t="82462" x="6864350" y="4554538"/>
          <p14:tracePt t="82470" x="6754813" y="4640263"/>
          <p14:tracePt t="82478" x="6686550" y="4691063"/>
          <p14:tracePt t="82487" x="6610350" y="4759325"/>
          <p14:tracePt t="82494" x="6534150" y="4827588"/>
          <p14:tracePt t="82503" x="6483350" y="4868863"/>
          <p14:tracePt t="82510" x="6430963" y="4911725"/>
          <p14:tracePt t="82519" x="6380163" y="4954588"/>
          <p14:tracePt t="82526" x="6354763" y="4979988"/>
          <p14:tracePt t="82534" x="6321425" y="5005388"/>
          <p14:tracePt t="82542" x="6303963" y="5022850"/>
          <p14:tracePt t="82551" x="6270625" y="5048250"/>
          <p14:tracePt t="82558" x="6253163" y="5064125"/>
          <p14:tracePt t="82566" x="6219825" y="5081588"/>
          <p14:tracePt t="82582" x="6210300" y="5091113"/>
          <p14:tracePt t="82590" x="6202363" y="5099050"/>
          <p14:tracePt t="82606" x="6194425" y="5099050"/>
          <p14:tracePt t="82783" x="6210300" y="5106988"/>
          <p14:tracePt t="82790" x="6253163" y="5106988"/>
          <p14:tracePt t="82799" x="6270625" y="5116513"/>
          <p14:tracePt t="82806" x="6286500" y="5124450"/>
          <p14:tracePt t="82814" x="6303963" y="5124450"/>
          <p14:tracePt t="82822" x="6321425" y="5124450"/>
          <p14:tracePt t="82830" x="6346825" y="5132388"/>
          <p14:tracePt t="82838" x="6364288" y="5132388"/>
          <p14:tracePt t="82846" x="6380163" y="5132388"/>
          <p14:tracePt t="82854" x="6405563" y="5141913"/>
          <p14:tracePt t="82862" x="6440488" y="5141913"/>
          <p14:tracePt t="82870" x="6465888" y="5141913"/>
          <p14:tracePt t="82878" x="6491288" y="5141913"/>
          <p14:tracePt t="82886" x="6534150" y="5141913"/>
          <p14:tracePt t="82904" x="6600825" y="5167313"/>
          <p14:tracePt t="82910" x="6626225" y="5167313"/>
          <p14:tracePt t="82919" x="6643688" y="5167313"/>
          <p14:tracePt t="82926" x="6661150" y="5167313"/>
          <p14:tracePt t="82935" x="6678613" y="5175250"/>
          <p14:tracePt t="82942" x="6694488" y="5175250"/>
          <p14:tracePt t="82951" x="6719888" y="5175250"/>
          <p14:tracePt t="82958" x="6737350" y="5175250"/>
          <p14:tracePt t="82967" x="6770688" y="5183188"/>
          <p14:tracePt t="82974" x="6788150" y="5183188"/>
          <p14:tracePt t="82983" x="6805613" y="5183188"/>
          <p14:tracePt t="82990" x="6831013" y="5183188"/>
          <p14:tracePt t="82998" x="6838950" y="5183188"/>
          <p14:tracePt t="83006" x="6864350" y="5183188"/>
          <p14:tracePt t="83014" x="6873875" y="5183188"/>
          <p14:tracePt t="83022" x="6881813" y="5183188"/>
          <p14:tracePt t="83030" x="6899275" y="5200650"/>
          <p14:tracePt t="83038" x="6907213" y="5200650"/>
          <p14:tracePt t="83046" x="6932613" y="5208588"/>
          <p14:tracePt t="83054" x="6958013" y="5208588"/>
          <p14:tracePt t="83062" x="7000875" y="5208588"/>
          <p14:tracePt t="83070" x="7043738" y="5208588"/>
          <p14:tracePt t="83078" x="7102475" y="5208588"/>
          <p14:tracePt t="83086" x="7162800" y="5208588"/>
          <p14:tracePt t="83094" x="7204075" y="5208588"/>
          <p14:tracePt t="83102" x="7246938" y="5208588"/>
          <p14:tracePt t="83110" x="7272338" y="5208588"/>
          <p14:tracePt t="83118" x="7297738" y="5208588"/>
          <p14:tracePt t="83126" x="7323138" y="5208588"/>
          <p14:tracePt t="83135" x="7366000" y="5208588"/>
          <p14:tracePt t="83142" x="7373938" y="5208588"/>
          <p14:tracePt t="83150" x="7383463" y="5208588"/>
          <p14:tracePt t="83158" x="7408863" y="5208588"/>
          <p14:tracePt t="83174" x="7416800" y="5208588"/>
          <p14:tracePt t="83214" x="7434263" y="5208588"/>
          <p14:tracePt t="83222" x="7442200" y="5200650"/>
          <p14:tracePt t="83230" x="7451725" y="5192713"/>
          <p14:tracePt t="83238" x="7485063" y="5175250"/>
          <p14:tracePt t="83246" x="7510463" y="5167313"/>
          <p14:tracePt t="83254" x="7535863" y="5157788"/>
          <p14:tracePt t="83262" x="7553325" y="5149850"/>
          <p14:tracePt t="83270" x="7578725" y="5132388"/>
          <p14:tracePt t="83278" x="7596188" y="5132388"/>
          <p14:tracePt t="83286" x="7612063" y="5124450"/>
          <p14:tracePt t="83294" x="7621588" y="5124450"/>
          <p14:tracePt t="83302" x="7646988" y="5116513"/>
          <p14:tracePt t="83326" x="7654925" y="5116513"/>
          <p14:tracePt t="83342" x="7672388" y="5099050"/>
          <p14:tracePt t="83374" x="7680325" y="5099050"/>
          <p14:tracePt t="83382" x="7688263" y="5099050"/>
          <p14:tracePt t="83390" x="7705725" y="5099050"/>
          <p14:tracePt t="83399" x="7731125" y="5099050"/>
          <p14:tracePt t="83406" x="7740650" y="5099050"/>
          <p14:tracePt t="83414" x="7748588" y="5099050"/>
          <p14:tracePt t="83422" x="7766050" y="5099050"/>
          <p14:tracePt t="83446" x="7773988" y="5099050"/>
          <p14:tracePt t="83478" x="7781925" y="5099050"/>
          <p14:tracePt t="83486" x="7791450" y="5099050"/>
          <p14:tracePt t="83494" x="7816850" y="5091113"/>
          <p14:tracePt t="83502" x="7832725" y="5091113"/>
          <p14:tracePt t="83583" x="7842250" y="5099050"/>
          <p14:tracePt t="83590" x="7850188" y="5099050"/>
          <p14:tracePt t="83670" x="7850188" y="5106988"/>
          <p14:tracePt t="83678" x="7859713" y="5106988"/>
          <p14:tracePt t="83686" x="7867650" y="5106988"/>
          <p14:tracePt t="83694" x="7875588" y="5106988"/>
          <p14:tracePt t="83702" x="7900988" y="5106988"/>
          <p14:tracePt t="83710" x="7918450" y="5106988"/>
          <p14:tracePt t="83718" x="7935913" y="5106988"/>
          <p14:tracePt t="83726" x="7969250" y="5106988"/>
          <p14:tracePt t="83734" x="8004175" y="5081588"/>
          <p14:tracePt t="83742" x="8029575" y="5073650"/>
          <p14:tracePt t="83751" x="8062913" y="5056188"/>
          <p14:tracePt t="83758" x="8080375" y="5038725"/>
          <p14:tracePt t="83767" x="8105775" y="5022850"/>
          <p14:tracePt t="83774" x="8121650" y="5005388"/>
          <p14:tracePt t="83790" x="8139113" y="4997450"/>
          <p14:tracePt t="83814" x="8156575" y="4987925"/>
          <p14:tracePt t="84095" x="8147050" y="4987925"/>
          <p14:tracePt t="84142" x="8139113" y="4987925"/>
          <p14:tracePt t="84446" x="8121650" y="4987925"/>
          <p14:tracePt t="84990" x="8113713" y="4987925"/>
          <p14:tracePt t="85006" x="8088313" y="4987925"/>
          <p14:tracePt t="85014" x="8080375" y="4987925"/>
          <p14:tracePt t="85022" x="8045450" y="4987925"/>
          <p14:tracePt t="85030" x="8012113" y="4987925"/>
          <p14:tracePt t="85038" x="7994650" y="4987925"/>
          <p14:tracePt t="85046" x="7961313" y="4987925"/>
          <p14:tracePt t="85286" x="7969250" y="4987925"/>
          <p14:tracePt t="85310" x="7986713" y="4987925"/>
          <p14:tracePt t="85334" x="7994650" y="4987925"/>
          <p14:tracePt t="85342" x="8004175" y="4987925"/>
          <p14:tracePt t="85350" x="8020050" y="4987925"/>
          <p14:tracePt t="85367" x="8037513" y="4972050"/>
          <p14:tracePt t="85374" x="8045450" y="4972050"/>
          <p14:tracePt t="85390" x="8054975" y="4962525"/>
          <p14:tracePt t="85582" x="8062913" y="4962525"/>
          <p14:tracePt t="86214" x="8062913" y="4954588"/>
          <p14:tracePt t="86247" x="8062913" y="4946650"/>
          <p14:tracePt t="86302" x="8062913" y="4937125"/>
          <p14:tracePt t="86470" x="8062913" y="4929188"/>
          <p14:tracePt t="86502" x="8062913" y="4919663"/>
          <p14:tracePt t="86510" x="8070850" y="4911725"/>
          <p14:tracePt t="86526" x="8070850" y="4894263"/>
          <p14:tracePt t="86550" x="8080375" y="4894263"/>
          <p14:tracePt t="86558" x="8088313" y="4886325"/>
          <p14:tracePt t="86614" x="8096250" y="4878388"/>
          <p14:tracePt t="86630" x="8096250" y="4868863"/>
          <p14:tracePt t="86638" x="8105775" y="4843463"/>
          <p14:tracePt t="86646" x="8121650" y="4843463"/>
          <p14:tracePt t="86654" x="8121650" y="4835525"/>
          <p14:tracePt t="86662" x="8131175" y="4827588"/>
          <p14:tracePt t="86670" x="8139113" y="4818063"/>
          <p14:tracePt t="86678" x="8156575" y="4810125"/>
          <p14:tracePt t="86686" x="8156575" y="4802188"/>
          <p14:tracePt t="86702" x="8174038" y="4792663"/>
          <p14:tracePt t="86710" x="8181975" y="4792663"/>
          <p14:tracePt t="86718" x="8189913" y="4784725"/>
          <p14:tracePt t="86726" x="8199438" y="4775200"/>
          <p14:tracePt t="86742" x="8215313" y="4767263"/>
          <p14:tracePt t="86750" x="8224838" y="4759325"/>
          <p14:tracePt t="86758" x="8232775" y="4759325"/>
          <p14:tracePt t="86766" x="8250238" y="4741863"/>
          <p14:tracePt t="86774" x="8258175" y="4741863"/>
          <p14:tracePt t="86782" x="8283575" y="4733925"/>
          <p14:tracePt t="86790" x="8301038" y="4716463"/>
          <p14:tracePt t="86798" x="8318500" y="4699000"/>
          <p14:tracePt t="86806" x="8334375" y="4699000"/>
          <p14:tracePt t="86815" x="8369300" y="4691063"/>
          <p14:tracePt t="86822" x="8377238" y="4673600"/>
          <p14:tracePt t="86830" x="8402638" y="4665663"/>
          <p14:tracePt t="86838" x="8420100" y="4648200"/>
          <p14:tracePt t="86847" x="8435975" y="4648200"/>
          <p14:tracePt t="86854" x="8453438" y="4630738"/>
          <p14:tracePt t="86863" x="8470900" y="4630738"/>
          <p14:tracePt t="86870" x="8488363" y="4622800"/>
          <p14:tracePt t="86882" x="8504238" y="4622800"/>
          <p14:tracePt t="86886" x="8521700" y="4614863"/>
          <p14:tracePt t="86894" x="8547100" y="4597400"/>
          <p14:tracePt t="86902" x="8564563" y="4589463"/>
          <p14:tracePt t="86910" x="8580438" y="4579938"/>
          <p14:tracePt t="86918" x="8605838" y="4572000"/>
          <p14:tracePt t="86926" x="8632825" y="4572000"/>
          <p14:tracePt t="86934" x="8658225" y="4546600"/>
          <p14:tracePt t="86942" x="8674100" y="4546600"/>
          <p14:tracePt t="86950" x="8683625" y="4546600"/>
          <p14:tracePt t="86958" x="8709025" y="4538663"/>
          <p14:tracePt t="86966" x="8716963" y="4521200"/>
          <p14:tracePt t="86974" x="8742363" y="4521200"/>
          <p14:tracePt t="86982" x="8750300" y="4513263"/>
          <p14:tracePt t="87000" x="8767763" y="4513263"/>
          <p14:tracePt t="87006" x="8777288" y="4503738"/>
          <p14:tracePt t="87126" x="8767763" y="4495800"/>
          <p14:tracePt t="87134" x="8759825" y="4486275"/>
          <p14:tracePt t="87142" x="8750300" y="4486275"/>
          <p14:tracePt t="87150" x="8734425" y="4478338"/>
          <p14:tracePt t="87158" x="8699500" y="4470400"/>
          <p14:tracePt t="87166" x="8674100" y="4452938"/>
          <p14:tracePt t="87174" x="8658225" y="4435475"/>
          <p14:tracePt t="87182" x="8605838" y="4427538"/>
          <p14:tracePt t="87190" x="8572500" y="4402138"/>
          <p14:tracePt t="87200" x="8539163" y="4394200"/>
          <p14:tracePt t="87206" x="8529638" y="4394200"/>
          <p14:tracePt t="87216" x="8504238" y="4384675"/>
          <p14:tracePt t="87222" x="8488363" y="4368800"/>
          <p14:tracePt t="87231" x="8470900" y="4359275"/>
          <p14:tracePt t="87250" x="8462963" y="4351338"/>
          <p14:tracePt t="87254" x="8453438" y="4351338"/>
          <p14:tracePt t="87264" x="8435975" y="4351338"/>
          <p14:tracePt t="87270" x="8428038" y="4351338"/>
          <p14:tracePt t="87286" x="8420100" y="4351338"/>
          <p14:tracePt t="87302" x="8410575" y="4333875"/>
          <p14:tracePt t="87310" x="8402638" y="4333875"/>
          <p14:tracePt t="87318" x="8394700" y="4325938"/>
          <p14:tracePt t="87334" x="8377238" y="4325938"/>
          <p14:tracePt t="87342" x="8369300" y="4325938"/>
          <p14:tracePt t="87366" x="8369300" y="4316413"/>
          <p14:tracePt t="87639" x="8359775" y="4308475"/>
          <p14:tracePt t="87662" x="8359775" y="4300538"/>
          <p14:tracePt t="87694" x="8359775" y="4291013"/>
          <p14:tracePt t="87710" x="8359775" y="4283075"/>
          <p14:tracePt t="87734" x="8385175" y="4283075"/>
          <p14:tracePt t="87742" x="8402638" y="4275138"/>
          <p14:tracePt t="87750" x="8410575" y="4275138"/>
          <p14:tracePt t="87758" x="8435975" y="4265613"/>
          <p14:tracePt t="87766" x="8453438" y="4257675"/>
          <p14:tracePt t="87774" x="8496300" y="4249738"/>
          <p14:tracePt t="87782" x="8513763" y="4249738"/>
          <p14:tracePt t="87790" x="8547100" y="4232275"/>
          <p14:tracePt t="87798" x="8580438" y="4224338"/>
          <p14:tracePt t="87806" x="8632825" y="4214813"/>
          <p14:tracePt t="87815" x="8666163" y="4206875"/>
          <p14:tracePt t="87822" x="8734425" y="4206875"/>
          <p14:tracePt t="87831" x="8793163" y="4189413"/>
          <p14:tracePt t="87838" x="8843963" y="4171950"/>
          <p14:tracePt t="87846" x="8894763" y="4171950"/>
          <p14:tracePt t="87854" x="8947150" y="4164013"/>
          <p14:tracePt t="87864" x="8980488" y="4164013"/>
          <p14:tracePt t="87870" x="8988425" y="4156075"/>
          <p14:tracePt t="87966" x="8997950" y="4156075"/>
          <p14:tracePt t="87974" x="8997950" y="4164013"/>
          <p14:tracePt t="87990" x="8997950" y="4171950"/>
          <p14:tracePt t="87998" x="8988425" y="4181475"/>
          <p14:tracePt t="88014" x="8980488" y="4181475"/>
          <p14:tracePt t="88022" x="8972550" y="4189413"/>
          <p14:tracePt t="88031" x="8963025" y="4206875"/>
          <p14:tracePt t="88038" x="8937625" y="4224338"/>
          <p14:tracePt t="88047" x="8912225" y="4224338"/>
          <p14:tracePt t="88054" x="8869363" y="4257675"/>
          <p14:tracePt t="88064" x="8836025" y="4265613"/>
          <p14:tracePt t="88070" x="8802688" y="4283075"/>
          <p14:tracePt t="88079" x="8759825" y="4300538"/>
          <p14:tracePt t="88086" x="8716963" y="4308475"/>
          <p14:tracePt t="88094" x="8691563" y="4316413"/>
          <p14:tracePt t="88102" x="8683625" y="4333875"/>
          <p14:tracePt t="88110" x="8658225" y="4333875"/>
          <p14:tracePt t="88118" x="8648700" y="4333875"/>
          <p14:tracePt t="88126" x="8640763" y="4333875"/>
          <p14:tracePt t="88134" x="8623300" y="4333875"/>
          <p14:tracePt t="88148" x="8605838" y="4341813"/>
          <p14:tracePt t="88150" x="8597900" y="4341813"/>
          <p14:tracePt t="88158" x="8572500" y="4351338"/>
          <p14:tracePt t="88174" x="8555038" y="4351338"/>
          <p14:tracePt t="88750" x="8572500" y="4351338"/>
          <p14:tracePt t="88814" x="8580438" y="4359275"/>
          <p14:tracePt t="88822" x="8589963" y="4359275"/>
          <p14:tracePt t="89118" x="8589963" y="4368800"/>
          <p14:tracePt t="89326" x="8605838" y="4368800"/>
          <p14:tracePt t="89334" x="8648700" y="4376738"/>
          <p14:tracePt t="89342" x="8724900" y="4384675"/>
          <p14:tracePt t="89350" x="8836025" y="4410075"/>
          <p14:tracePt t="89358" x="8963025" y="4419600"/>
          <p14:tracePt t="89366" x="9124950" y="4435475"/>
          <p14:tracePt t="89374" x="9294813" y="4445000"/>
          <p14:tracePt t="89382" x="9498013" y="4445000"/>
          <p14:tracePt t="89390" x="9702800" y="4445000"/>
          <p14:tracePt t="89398" x="9906000" y="4445000"/>
          <p14:tracePt t="89406" x="10085388" y="4445000"/>
          <p14:tracePt t="89414" x="10255250" y="4445000"/>
          <p14:tracePt t="89422" x="10415588" y="4445000"/>
          <p14:tracePt t="89430" x="10544175" y="4445000"/>
          <p14:tracePt t="89438" x="10671175" y="4445000"/>
          <p14:tracePt t="89446" x="10772775" y="4419600"/>
          <p14:tracePt t="89454" x="10858500" y="4410075"/>
          <p14:tracePt t="89463" x="10917238" y="4394200"/>
          <p14:tracePt t="89470" x="10977563" y="4368800"/>
          <p14:tracePt t="89479" x="11010900" y="4359275"/>
          <p14:tracePt t="89486" x="11018838" y="4359275"/>
          <p14:tracePt t="89495" x="11028363" y="4359275"/>
          <p14:tracePt t="89502" x="11036300" y="4359275"/>
          <p14:tracePt t="89510" x="11044238" y="4359275"/>
          <p14:tracePt t="89518" x="11061700" y="4359275"/>
          <p14:tracePt t="89526" x="11071225" y="4359275"/>
          <p14:tracePt t="89534" x="11096625" y="4359275"/>
          <p14:tracePt t="89542" x="11122025" y="4359275"/>
          <p14:tracePt t="89550" x="11163300" y="4351338"/>
          <p14:tracePt t="89558" x="11206163" y="4341813"/>
          <p14:tracePt t="89566" x="11282363" y="4341813"/>
          <p14:tracePt t="89574" x="11325225" y="4325938"/>
          <p14:tracePt t="89582" x="11393488" y="4308475"/>
          <p14:tracePt t="89590" x="11461750" y="4283075"/>
          <p14:tracePt t="89598" x="11512550" y="4265613"/>
          <p14:tracePt t="89606" x="11555413" y="4257675"/>
          <p14:tracePt t="89614" x="11580813" y="4249738"/>
          <p14:tracePt t="89622" x="11596688" y="4249738"/>
          <p14:tracePt t="89630" x="11614150" y="4240213"/>
          <p14:tracePt t="89694" x="11622088" y="4232275"/>
          <p14:tracePt t="89702" x="11631613" y="4224338"/>
          <p14:tracePt t="89718" x="11647488" y="4224338"/>
          <p14:tracePt t="89726" x="11657013" y="4214813"/>
          <p14:tracePt t="89734" x="11682413" y="4197350"/>
          <p14:tracePt t="89742" x="11690350" y="4189413"/>
          <p14:tracePt t="89750" x="11741150" y="4156075"/>
          <p14:tracePt t="89758" x="11776075" y="4138613"/>
          <p14:tracePt t="89766" x="11852275" y="4113213"/>
          <p14:tracePt t="89774" x="11920538" y="4095750"/>
          <p14:tracePt t="89782" x="12039600" y="4062413"/>
          <p14:tracePt t="89790" x="12141200" y="402748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79612D-B9B0-4CD2-A3F7-53DA87E1005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66142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800" b="1" i="1" u="sng" dirty="0">
                <a:solidFill>
                  <a:schemeClr val="bg1"/>
                </a:solidFill>
                <a:effectLst/>
                <a:latin typeface="BlinkMacSystemFont"/>
              </a:rPr>
              <a:t>How to make a histogram</a:t>
            </a:r>
            <a:endParaRPr lang="en-US" sz="4800" b="1" i="1" u="sng" dirty="0">
              <a:solidFill>
                <a:schemeClr val="bg1"/>
              </a:solidFill>
              <a:effectLst/>
              <a:latin typeface="BlinkMacSystemFont"/>
              <a:sym typeface="Wingdings" panose="05000000000000000000" pitchFamily="2" charset="2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D8A91-5CC4-4418-8E67-01957339F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9497"/>
            <a:ext cx="1504949" cy="9423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926E38-1454-414F-9B61-A84FD183444E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6B3E4FC-77FB-4068-9F2E-AED50644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165" y="0"/>
            <a:ext cx="1504949" cy="942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B5F99E-CF76-4236-B983-B9F5E1AB445C}"/>
              </a:ext>
            </a:extLst>
          </p:cNvPr>
          <p:cNvSpPr txBox="1"/>
          <p:nvPr/>
        </p:nvSpPr>
        <p:spPr>
          <a:xfrm>
            <a:off x="752474" y="723998"/>
            <a:ext cx="1000614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rgbClr val="333333"/>
                </a:solidFill>
                <a:latin typeface="BlinkMacSystemFont"/>
                <a:sym typeface="Wingdings" panose="05000000000000000000" pitchFamily="2" charset="2"/>
              </a:rPr>
              <a:t>To make a Histogram Firstly you want to check data analysis tool package installed or not </a:t>
            </a:r>
            <a:endParaRPr lang="en-US" sz="2800" b="1" i="1" u="sng" dirty="0">
              <a:solidFill>
                <a:srgbClr val="333333"/>
              </a:solidFill>
              <a:effectLst/>
              <a:latin typeface="BlinkMacSystemFont"/>
            </a:endParaRPr>
          </a:p>
          <a:p>
            <a:pPr algn="ctr"/>
            <a:endParaRPr lang="en-US" b="0" i="0" dirty="0">
              <a:solidFill>
                <a:srgbClr val="333333"/>
              </a:solidFill>
              <a:effectLst/>
              <a:latin typeface="BlinkMacSystemFont"/>
            </a:endParaRPr>
          </a:p>
        </p:txBody>
      </p:sp>
      <p:pic>
        <p:nvPicPr>
          <p:cNvPr id="8" name="Picture 2" descr="Bin Numbers">
            <a:extLst>
              <a:ext uri="{FF2B5EF4-FFF2-40B4-BE49-F238E27FC236}">
                <a16:creationId xmlns:a16="http://schemas.microsoft.com/office/drawing/2014/main" id="{9808C23F-F725-469F-9184-E9528C57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80" y="2469571"/>
            <a:ext cx="3323137" cy="36508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DA161A-349B-47AB-A3CF-07A687ACFC70}"/>
              </a:ext>
            </a:extLst>
          </p:cNvPr>
          <p:cNvSpPr txBox="1"/>
          <p:nvPr/>
        </p:nvSpPr>
        <p:spPr>
          <a:xfrm>
            <a:off x="376237" y="1760969"/>
            <a:ext cx="4824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u="sng" dirty="0">
                <a:solidFill>
                  <a:srgbClr val="333333"/>
                </a:solidFill>
                <a:effectLst/>
                <a:latin typeface="BlinkMacSystemFont"/>
              </a:rPr>
              <a:t>Step-1</a:t>
            </a:r>
            <a:r>
              <a:rPr lang="en-US" b="0" i="0" u="sng" dirty="0">
                <a:solidFill>
                  <a:srgbClr val="333333"/>
                </a:solidFill>
                <a:effectLst/>
                <a:latin typeface="BlinkMacSystemFont"/>
              </a:rPr>
              <a:t>. </a:t>
            </a:r>
            <a:r>
              <a:rPr lang="en-US" b="0" i="0" dirty="0">
                <a:effectLst/>
                <a:latin typeface="BlinkMacSystemFont"/>
              </a:rPr>
              <a:t>First, enter the bin numbers (upper levels) in the range C4:C8.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3343B-448C-4BB4-A3D6-0A00B66BCA97}"/>
              </a:ext>
            </a:extLst>
          </p:cNvPr>
          <p:cNvSpPr txBox="1"/>
          <p:nvPr/>
        </p:nvSpPr>
        <p:spPr>
          <a:xfrm>
            <a:off x="5577022" y="17638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u="sng" dirty="0">
                <a:solidFill>
                  <a:srgbClr val="333333"/>
                </a:solidFill>
                <a:effectLst/>
                <a:latin typeface="BlinkMacSystemFont"/>
              </a:rPr>
              <a:t>Step-2. </a:t>
            </a:r>
            <a:r>
              <a:rPr lang="en-US" b="0" i="0" dirty="0">
                <a:effectLst/>
                <a:latin typeface="BlinkMacSystemFont"/>
              </a:rPr>
              <a:t>On the Data tab, in the Analysis group, click Data Analysis.</a:t>
            </a:r>
            <a:endParaRPr lang="en-IN" dirty="0"/>
          </a:p>
        </p:txBody>
      </p:sp>
      <p:pic>
        <p:nvPicPr>
          <p:cNvPr id="13" name="Picture 2" descr="Click Data Analysis">
            <a:extLst>
              <a:ext uri="{FF2B5EF4-FFF2-40B4-BE49-F238E27FC236}">
                <a16:creationId xmlns:a16="http://schemas.microsoft.com/office/drawing/2014/main" id="{CAD44106-534A-472F-8FBD-A84680D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50" y="2477490"/>
            <a:ext cx="6098858" cy="12523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B92EF1-21B2-4B76-8653-89E6332ED638}"/>
              </a:ext>
            </a:extLst>
          </p:cNvPr>
          <p:cNvSpPr txBox="1"/>
          <p:nvPr/>
        </p:nvSpPr>
        <p:spPr>
          <a:xfrm>
            <a:off x="4768760" y="38981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Step-3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. Select Histogram and click OK.</a:t>
            </a:r>
            <a:endParaRPr lang="en-IN" dirty="0"/>
          </a:p>
        </p:txBody>
      </p:sp>
      <p:pic>
        <p:nvPicPr>
          <p:cNvPr id="16" name="Picture 4" descr="Select Histogram">
            <a:extLst>
              <a:ext uri="{FF2B5EF4-FFF2-40B4-BE49-F238E27FC236}">
                <a16:creationId xmlns:a16="http://schemas.microsoft.com/office/drawing/2014/main" id="{A7B665EB-DBF8-4859-919F-39BE01319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50" y="4349546"/>
            <a:ext cx="5153232" cy="19641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3389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90776">
        <p15:prstTrans prst="fallOver"/>
      </p:transition>
    </mc:Choice>
    <mc:Fallback xmlns="">
      <p:transition spd="slow" advTm="907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5" grpId="0"/>
    </p:bldLst>
  </p:timing>
  <p:extLst>
    <p:ext uri="{3A86A75C-4F4B-4683-9AE1-C65F6400EC91}">
      <p14:laserTraceLst xmlns:p14="http://schemas.microsoft.com/office/powerpoint/2010/main">
        <p14:tracePtLst>
          <p14:tracePt t="72" x="11028363" y="3976688"/>
          <p14:tracePt t="79" x="10729913" y="4011613"/>
          <p14:tracePt t="86" x="10382250" y="4011613"/>
          <p14:tracePt t="94" x="9974263" y="4011613"/>
          <p14:tracePt t="102" x="9575800" y="4011613"/>
          <p14:tracePt t="111" x="9251950" y="4011613"/>
          <p14:tracePt t="118" x="8997950" y="4011613"/>
          <p14:tracePt t="127" x="8734425" y="4011613"/>
          <p14:tracePt t="134" x="8555038" y="4011613"/>
          <p14:tracePt t="142" x="8385175" y="4011613"/>
          <p14:tracePt t="150" x="8232775" y="4011613"/>
          <p14:tracePt t="159" x="8105775" y="4011613"/>
          <p14:tracePt t="166" x="7977188" y="4011613"/>
          <p14:tracePt t="174" x="7859713" y="4037013"/>
          <p14:tracePt t="182" x="7773988" y="4044950"/>
          <p14:tracePt t="191" x="7688263" y="4044950"/>
          <p14:tracePt t="198" x="7612063" y="4052888"/>
          <p14:tracePt t="207" x="7545388" y="4052888"/>
          <p14:tracePt t="214" x="7493000" y="4062413"/>
          <p14:tracePt t="223" x="7442200" y="4062413"/>
          <p14:tracePt t="231" x="7391400" y="4079875"/>
          <p14:tracePt t="238" x="7348538" y="4087813"/>
          <p14:tracePt t="246" x="7289800" y="4087813"/>
          <p14:tracePt t="254" x="7229475" y="4087813"/>
          <p14:tracePt t="262" x="7204075" y="4087813"/>
          <p14:tracePt t="270" x="7162800" y="4105275"/>
          <p14:tracePt t="278" x="7137400" y="4105275"/>
          <p14:tracePt t="286" x="7102475" y="4105275"/>
          <p14:tracePt t="294" x="7069138" y="4105275"/>
          <p14:tracePt t="302" x="7051675" y="4105275"/>
          <p14:tracePt t="310" x="7026275" y="4105275"/>
          <p14:tracePt t="318" x="7008813" y="4105275"/>
          <p14:tracePt t="326" x="6983413" y="4105275"/>
          <p14:tracePt t="334" x="6950075" y="4121150"/>
          <p14:tracePt t="342" x="6942138" y="4121150"/>
          <p14:tracePt t="350" x="6907213" y="4130675"/>
          <p14:tracePt t="358" x="6864350" y="4130675"/>
          <p14:tracePt t="366" x="6805613" y="4146550"/>
          <p14:tracePt t="375" x="6745288" y="4156075"/>
          <p14:tracePt t="382" x="6661150" y="4156075"/>
          <p14:tracePt t="391" x="6542088" y="4171950"/>
          <p14:tracePt t="398" x="6473825" y="4189413"/>
          <p14:tracePt t="407" x="6423025" y="4206875"/>
          <p14:tracePt t="414" x="6389688" y="4224338"/>
          <p14:tracePt t="423" x="6329363" y="4240213"/>
          <p14:tracePt t="430" x="6296025" y="4240213"/>
          <p14:tracePt t="439" x="6245225" y="4275138"/>
          <p14:tracePt t="446" x="6227763" y="4275138"/>
          <p14:tracePt t="454" x="6167438" y="4275138"/>
          <p14:tracePt t="462" x="6100763" y="4291013"/>
          <p14:tracePt t="470" x="5997575" y="4291013"/>
          <p14:tracePt t="478" x="5895975" y="4300538"/>
          <p14:tracePt t="486" x="5768975" y="4341813"/>
          <p14:tracePt t="494" x="5641975" y="4351338"/>
          <p14:tracePt t="502" x="5497513" y="4359275"/>
          <p14:tracePt t="510" x="5411788" y="4384675"/>
          <p14:tracePt t="518" x="5386388" y="4384675"/>
          <p14:tracePt t="550" x="5378450" y="4384675"/>
          <p14:tracePt t="566" x="5353050" y="4384675"/>
          <p14:tracePt t="574" x="5318125" y="4384675"/>
          <p14:tracePt t="582" x="5267325" y="4368800"/>
          <p14:tracePt t="591" x="5208588" y="4325938"/>
          <p14:tracePt t="598" x="5132388" y="4265613"/>
          <p14:tracePt t="607" x="5064125" y="4214813"/>
          <p14:tracePt t="614" x="4995863" y="4146550"/>
          <p14:tracePt t="623" x="4902200" y="4052888"/>
          <p14:tracePt t="630" x="4826000" y="3976688"/>
          <p14:tracePt t="639" x="4740275" y="3883025"/>
          <p14:tracePt t="646" x="4638675" y="3773488"/>
          <p14:tracePt t="654" x="4537075" y="3654425"/>
          <p14:tracePt t="662" x="4443413" y="3560763"/>
          <p14:tracePt t="670" x="4367213" y="3475038"/>
          <p14:tracePt t="678" x="4298950" y="3408363"/>
          <p14:tracePt t="686" x="4230688" y="3348038"/>
          <p14:tracePt t="694" x="4179888" y="3289300"/>
          <p14:tracePt t="702" x="4111625" y="3246438"/>
          <p14:tracePt t="710" x="4060825" y="3195638"/>
          <p14:tracePt t="718" x="3976688" y="3144838"/>
          <p14:tracePt t="726" x="3908425" y="3109913"/>
          <p14:tracePt t="734" x="3848100" y="3076575"/>
          <p14:tracePt t="743" x="3756025" y="3033713"/>
          <p14:tracePt t="750" x="3695700" y="3016250"/>
          <p14:tracePt t="758" x="3602038" y="2982913"/>
          <p14:tracePt t="766" x="3543300" y="2957513"/>
          <p14:tracePt t="774" x="3482975" y="2940050"/>
          <p14:tracePt t="782" x="3406775" y="2932113"/>
          <p14:tracePt t="791" x="3338513" y="2914650"/>
          <p14:tracePt t="798" x="3297238" y="2914650"/>
          <p14:tracePt t="807" x="3236913" y="2914650"/>
          <p14:tracePt t="814" x="3194050" y="2914650"/>
          <p14:tracePt t="823" x="3127375" y="2940050"/>
          <p14:tracePt t="830" x="3100388" y="2965450"/>
          <p14:tracePt t="839" x="3092450" y="3008313"/>
          <p14:tracePt t="846" x="3092450" y="3067050"/>
          <p14:tracePt t="855" x="3092450" y="3144838"/>
          <p14:tracePt t="862" x="3135313" y="3246438"/>
          <p14:tracePt t="870" x="3236913" y="3382963"/>
          <p14:tracePt t="878" x="3381375" y="3543300"/>
          <p14:tracePt t="886" x="3619500" y="3713163"/>
          <p14:tracePt t="894" x="3951288" y="3900488"/>
          <p14:tracePt t="909" x="4291013" y="4070350"/>
          <p14:tracePt t="911" x="4689475" y="4181475"/>
          <p14:tracePt t="918" x="5140325" y="4257675"/>
          <p14:tracePt t="926" x="5548313" y="4283075"/>
          <p14:tracePt t="934" x="5981700" y="4283075"/>
          <p14:tracePt t="942" x="6372225" y="4214813"/>
          <p14:tracePt t="950" x="6678613" y="4070350"/>
          <p14:tracePt t="958" x="6983413" y="3908425"/>
          <p14:tracePt t="966" x="7196138" y="3763963"/>
          <p14:tracePt t="975" x="7315200" y="3611563"/>
          <p14:tracePt t="982" x="7408863" y="3424238"/>
          <p14:tracePt t="990" x="7442200" y="3289300"/>
          <p14:tracePt t="998" x="7442200" y="3152775"/>
          <p14:tracePt t="1007" x="7442200" y="3025775"/>
          <p14:tracePt t="1014" x="7442200" y="2881313"/>
          <p14:tracePt t="1023" x="7408863" y="2719388"/>
          <p14:tracePt t="1030" x="7348538" y="2566988"/>
          <p14:tracePt t="1038" x="7256463" y="2379663"/>
          <p14:tracePt t="1046" x="7145338" y="2200275"/>
          <p14:tracePt t="1056" x="7000875" y="1997075"/>
          <p14:tracePt t="1062" x="6899275" y="1870075"/>
          <p14:tracePt t="1070" x="6805613" y="1766888"/>
          <p14:tracePt t="1078" x="6704013" y="1657350"/>
          <p14:tracePt t="1086" x="6600825" y="1563688"/>
          <p14:tracePt t="1094" x="6499225" y="1477963"/>
          <p14:tracePt t="1102" x="6380163" y="1393825"/>
          <p14:tracePt t="1110" x="6227763" y="1317625"/>
          <p14:tracePt t="1118" x="6057900" y="1282700"/>
          <p14:tracePt t="1126" x="5913438" y="1249363"/>
          <p14:tracePt t="1134" x="5743575" y="1189038"/>
          <p14:tracePt t="1142" x="5616575" y="1173163"/>
          <p14:tracePt t="1150" x="5472113" y="1147763"/>
          <p14:tracePt t="1158" x="5360988" y="1138238"/>
          <p14:tracePt t="1166" x="5259388" y="1122363"/>
          <p14:tracePt t="1174" x="5173663" y="1112838"/>
          <p14:tracePt t="1183" x="5089525" y="1112838"/>
          <p14:tracePt t="1192" x="4978400" y="1112838"/>
          <p14:tracePt t="1199" x="4859338" y="1112838"/>
          <p14:tracePt t="1207" x="4765675" y="1112838"/>
          <p14:tracePt t="1214" x="4681538" y="1112838"/>
          <p14:tracePt t="1223" x="4579938" y="1112838"/>
          <p14:tracePt t="1230" x="4494213" y="1112838"/>
          <p14:tracePt t="1239" x="4425950" y="1112838"/>
          <p14:tracePt t="1246" x="4341813" y="1112838"/>
          <p14:tracePt t="1255" x="4265613" y="1112838"/>
          <p14:tracePt t="1262" x="4197350" y="1112838"/>
          <p14:tracePt t="1272" x="4095750" y="1112838"/>
          <p14:tracePt t="1278" x="3976688" y="1138238"/>
          <p14:tracePt t="1286" x="3865563" y="1173163"/>
          <p14:tracePt t="1294" x="3746500" y="1206500"/>
          <p14:tracePt t="1302" x="3644900" y="1231900"/>
          <p14:tracePt t="1310" x="3525838" y="1274763"/>
          <p14:tracePt t="1318" x="3467100" y="1292225"/>
          <p14:tracePt t="1326" x="3389313" y="1317625"/>
          <p14:tracePt t="1334" x="3330575" y="1333500"/>
          <p14:tracePt t="1342" x="3297238" y="1360488"/>
          <p14:tracePt t="1350" x="3244850" y="1385888"/>
          <p14:tracePt t="1358" x="3219450" y="1411288"/>
          <p14:tracePt t="1366" x="3219450" y="1419225"/>
          <p14:tracePt t="1374" x="3203575" y="1436688"/>
          <p14:tracePt t="1582" x="3160713" y="1444625"/>
          <p14:tracePt t="1591" x="3100388" y="1444625"/>
          <p14:tracePt t="1600" x="3092450" y="1444625"/>
          <p14:tracePt t="1662" x="3084513" y="1444625"/>
          <p14:tracePt t="1670" x="3074988" y="1452563"/>
          <p14:tracePt t="1678" x="3067050" y="1470025"/>
          <p14:tracePt t="1686" x="3049588" y="1487488"/>
          <p14:tracePt t="1694" x="3049588" y="1520825"/>
          <p14:tracePt t="1702" x="3033713" y="1555750"/>
          <p14:tracePt t="1710" x="3024188" y="1589088"/>
          <p14:tracePt t="1719" x="3024188" y="1614488"/>
          <p14:tracePt t="1726" x="3024188" y="1631950"/>
          <p14:tracePt t="1790" x="3041650" y="1639888"/>
          <p14:tracePt t="1799" x="3084513" y="1639888"/>
          <p14:tracePt t="1806" x="3143250" y="1639888"/>
          <p14:tracePt t="1814" x="3211513" y="1639888"/>
          <p14:tracePt t="1823" x="3297238" y="1639888"/>
          <p14:tracePt t="1830" x="3398838" y="1639888"/>
          <p14:tracePt t="1839" x="3551238" y="1639888"/>
          <p14:tracePt t="1846" x="3695700" y="1622425"/>
          <p14:tracePt t="1855" x="3890963" y="1614488"/>
          <p14:tracePt t="1862" x="4086225" y="1571625"/>
          <p14:tracePt t="1871" x="4230688" y="1555750"/>
          <p14:tracePt t="1878" x="4359275" y="1546225"/>
          <p14:tracePt t="1887" x="4468813" y="1538288"/>
          <p14:tracePt t="1908" x="4646613" y="1477963"/>
          <p14:tracePt t="1910" x="4714875" y="1462088"/>
          <p14:tracePt t="1918" x="4757738" y="1452563"/>
          <p14:tracePt t="1926" x="4800600" y="1444625"/>
          <p14:tracePt t="1934" x="4826000" y="1436688"/>
          <p14:tracePt t="1942" x="4843463" y="1419225"/>
          <p14:tracePt t="1958" x="4851400" y="1411288"/>
          <p14:tracePt t="2054" x="4859338" y="1411288"/>
          <p14:tracePt t="2062" x="4868863" y="1411288"/>
          <p14:tracePt t="2078" x="4876800" y="1419225"/>
          <p14:tracePt t="2359" x="4859338" y="1444625"/>
          <p14:tracePt t="2366" x="4851400" y="1452563"/>
          <p14:tracePt t="2374" x="4843463" y="1470025"/>
          <p14:tracePt t="2382" x="4826000" y="1495425"/>
          <p14:tracePt t="2390" x="4818063" y="1520825"/>
          <p14:tracePt t="2398" x="4800600" y="1538288"/>
          <p14:tracePt t="2407" x="4791075" y="1546225"/>
          <p14:tracePt t="2439" x="4791075" y="1555750"/>
          <p14:tracePt t="2478" x="4791075" y="1571625"/>
          <p14:tracePt t="2486" x="4826000" y="1589088"/>
          <p14:tracePt t="2494" x="4876800" y="1597025"/>
          <p14:tracePt t="2502" x="4919663" y="1597025"/>
          <p14:tracePt t="2510" x="4978400" y="1606550"/>
          <p14:tracePt t="2518" x="5046663" y="1606550"/>
          <p14:tracePt t="2526" x="5122863" y="1606550"/>
          <p14:tracePt t="2534" x="5173663" y="1606550"/>
          <p14:tracePt t="2542" x="5233988" y="1606550"/>
          <p14:tracePt t="2550" x="5292725" y="1606550"/>
          <p14:tracePt t="2558" x="5360988" y="1606550"/>
          <p14:tracePt t="2566" x="5421313" y="1606550"/>
          <p14:tracePt t="2574" x="5480050" y="1597025"/>
          <p14:tracePt t="2582" x="5548313" y="1571625"/>
          <p14:tracePt t="2590" x="5573713" y="1571625"/>
          <p14:tracePt t="2599" x="5641975" y="1546225"/>
          <p14:tracePt t="2606" x="5675313" y="1530350"/>
          <p14:tracePt t="2614" x="5708650" y="1520825"/>
          <p14:tracePt t="2623" x="5743575" y="1504950"/>
          <p14:tracePt t="2630" x="5776913" y="1487488"/>
          <p14:tracePt t="2639" x="5811838" y="1477963"/>
          <p14:tracePt t="2646" x="5837238" y="1462088"/>
          <p14:tracePt t="2655" x="5845175" y="1452563"/>
          <p14:tracePt t="2662" x="5862638" y="1452563"/>
          <p14:tracePt t="2671" x="5870575" y="1452563"/>
          <p14:tracePt t="2806" x="5862638" y="1470025"/>
          <p14:tracePt t="2814" x="5853113" y="1470025"/>
          <p14:tracePt t="2822" x="5845175" y="1477963"/>
          <p14:tracePt t="2830" x="5827713" y="1495425"/>
          <p14:tracePt t="2839" x="5811838" y="1495425"/>
          <p14:tracePt t="2846" x="5811838" y="1504950"/>
          <p14:tracePt t="2926" x="5802313" y="1504950"/>
          <p14:tracePt t="2958" x="5802313" y="1512888"/>
          <p14:tracePt t="2974" x="5802313" y="1520825"/>
          <p14:tracePt t="2990" x="5802313" y="1530350"/>
          <p14:tracePt t="2998" x="5811838" y="1538288"/>
          <p14:tracePt t="3006" x="5870575" y="1555750"/>
          <p14:tracePt t="3014" x="5930900" y="1555750"/>
          <p14:tracePt t="3022" x="5997575" y="1555750"/>
          <p14:tracePt t="3030" x="6057900" y="1563688"/>
          <p14:tracePt t="3039" x="6116638" y="1563688"/>
          <p14:tracePt t="3046" x="6159500" y="1563688"/>
          <p14:tracePt t="3054" x="6194425" y="1563688"/>
          <p14:tracePt t="3062" x="6235700" y="1563688"/>
          <p14:tracePt t="3071" x="6270625" y="1563688"/>
          <p14:tracePt t="3078" x="6311900" y="1563688"/>
          <p14:tracePt t="3087" x="6354763" y="1563688"/>
          <p14:tracePt t="3094" x="6405563" y="1563688"/>
          <p14:tracePt t="3103" x="6491288" y="1563688"/>
          <p14:tracePt t="3110" x="6567488" y="1563688"/>
          <p14:tracePt t="3118" x="6653213" y="1563688"/>
          <p14:tracePt t="3126" x="6737350" y="1563688"/>
          <p14:tracePt t="3134" x="6805613" y="1563688"/>
          <p14:tracePt t="3142" x="6881813" y="1563688"/>
          <p14:tracePt t="3150" x="6950075" y="1563688"/>
          <p14:tracePt t="3159" x="7008813" y="1563688"/>
          <p14:tracePt t="3167" x="7069138" y="1563688"/>
          <p14:tracePt t="3174" x="7112000" y="1563688"/>
          <p14:tracePt t="3182" x="7153275" y="1563688"/>
          <p14:tracePt t="3190" x="7188200" y="1563688"/>
          <p14:tracePt t="3198" x="7196138" y="1563688"/>
          <p14:tracePt t="3207" x="7213600" y="1563688"/>
          <p14:tracePt t="3350" x="7221538" y="1571625"/>
          <p14:tracePt t="3438" x="7213600" y="1571625"/>
          <p14:tracePt t="3455" x="7204075" y="1571625"/>
          <p14:tracePt t="3471" x="7196138" y="1571625"/>
          <p14:tracePt t="3486" x="7188200" y="1571625"/>
          <p14:tracePt t="3534" x="7170738" y="1571625"/>
          <p14:tracePt t="3558" x="7153275" y="1581150"/>
          <p14:tracePt t="3582" x="7137400" y="1597025"/>
          <p14:tracePt t="3590" x="7127875" y="1597025"/>
          <p14:tracePt t="3598" x="7094538" y="1606550"/>
          <p14:tracePt t="3606" x="7069138" y="1606550"/>
          <p14:tracePt t="3614" x="7026275" y="1614488"/>
          <p14:tracePt t="3622" x="6992938" y="1614488"/>
          <p14:tracePt t="3630" x="6924675" y="1622425"/>
          <p14:tracePt t="3638" x="6873875" y="1622425"/>
          <p14:tracePt t="3646" x="6797675" y="1639888"/>
          <p14:tracePt t="3655" x="6745288" y="1649413"/>
          <p14:tracePt t="3662" x="6686550" y="1674813"/>
          <p14:tracePt t="3671" x="6626225" y="1690688"/>
          <p14:tracePt t="3678" x="6584950" y="1700213"/>
          <p14:tracePt t="3687" x="6534150" y="1700213"/>
          <p14:tracePt t="3694" x="6491288" y="1708150"/>
          <p14:tracePt t="3703" x="6465888" y="1708150"/>
          <p14:tracePt t="3710" x="6448425" y="1716088"/>
          <p14:tracePt t="3719" x="6430963" y="1716088"/>
          <p14:tracePt t="3726" x="6415088" y="1716088"/>
          <p14:tracePt t="4094" x="6430963" y="1716088"/>
          <p14:tracePt t="4103" x="6440488" y="1716088"/>
          <p14:tracePt t="4110" x="6465888" y="1716088"/>
          <p14:tracePt t="4119" x="6491288" y="1708150"/>
          <p14:tracePt t="4126" x="6499225" y="1708150"/>
          <p14:tracePt t="4135" x="6524625" y="1700213"/>
          <p14:tracePt t="4142" x="6550025" y="1690688"/>
          <p14:tracePt t="4150" x="6592888" y="1682750"/>
          <p14:tracePt t="4158" x="6618288" y="1665288"/>
          <p14:tracePt t="4166" x="6643688" y="1657350"/>
          <p14:tracePt t="4174" x="6669088" y="1649413"/>
          <p14:tracePt t="4182" x="6711950" y="1631950"/>
          <p14:tracePt t="4190" x="6719888" y="1622425"/>
          <p14:tracePt t="4198" x="6754813" y="1606550"/>
          <p14:tracePt t="4206" x="6762750" y="1606550"/>
          <p14:tracePt t="4214" x="6780213" y="1597025"/>
          <p14:tracePt t="4222" x="6805613" y="1581150"/>
          <p14:tracePt t="4230" x="6823075" y="1581150"/>
          <p14:tracePt t="4239" x="6838950" y="1571625"/>
          <p14:tracePt t="4247" x="6864350" y="1571625"/>
          <p14:tracePt t="4255" x="6899275" y="1571625"/>
          <p14:tracePt t="4262" x="6924675" y="1571625"/>
          <p14:tracePt t="4270" x="6967538" y="1571625"/>
          <p14:tracePt t="4278" x="6983413" y="1571625"/>
          <p14:tracePt t="4286" x="7026275" y="1571625"/>
          <p14:tracePt t="4294" x="7059613" y="1571625"/>
          <p14:tracePt t="4302" x="7085013" y="1571625"/>
          <p14:tracePt t="4310" x="7102475" y="1571625"/>
          <p14:tracePt t="4320" x="7119938" y="1571625"/>
          <p14:tracePt t="4327" x="7145338" y="1571625"/>
          <p14:tracePt t="4759" x="7178675" y="1571625"/>
          <p14:tracePt t="4766" x="7229475" y="1571625"/>
          <p14:tracePt t="4774" x="7289800" y="1571625"/>
          <p14:tracePt t="4782" x="7373938" y="1571625"/>
          <p14:tracePt t="4790" x="7459663" y="1571625"/>
          <p14:tracePt t="4798" x="7561263" y="1571625"/>
          <p14:tracePt t="4806" x="7646988" y="1571625"/>
          <p14:tracePt t="4814" x="7740650" y="1571625"/>
          <p14:tracePt t="4822" x="7816850" y="1571625"/>
          <p14:tracePt t="4830" x="7900988" y="1571625"/>
          <p14:tracePt t="4838" x="7951788" y="1571625"/>
          <p14:tracePt t="4846" x="8004175" y="1571625"/>
          <p14:tracePt t="4854" x="8045450" y="1571625"/>
          <p14:tracePt t="4862" x="8088313" y="1555750"/>
          <p14:tracePt t="4871" x="8121650" y="1555750"/>
          <p14:tracePt t="4890" x="8156575" y="1546225"/>
          <p14:tracePt t="4894" x="8174038" y="1546225"/>
          <p14:tracePt t="4904" x="8181975" y="1546225"/>
          <p14:tracePt t="5055" x="8199438" y="1538288"/>
          <p14:tracePt t="5118" x="8207375" y="1538288"/>
          <p14:tracePt t="5126" x="8215313" y="1538288"/>
          <p14:tracePt t="5134" x="8232775" y="1538288"/>
          <p14:tracePt t="5142" x="8250238" y="1530350"/>
          <p14:tracePt t="5150" x="8266113" y="1530350"/>
          <p14:tracePt t="5158" x="8301038" y="1530350"/>
          <p14:tracePt t="5166" x="8326438" y="1520825"/>
          <p14:tracePt t="5174" x="8369300" y="1520825"/>
          <p14:tracePt t="5182" x="8410575" y="1520825"/>
          <p14:tracePt t="5190" x="8462963" y="1504950"/>
          <p14:tracePt t="5198" x="8504238" y="1495425"/>
          <p14:tracePt t="5206" x="8547100" y="1495425"/>
          <p14:tracePt t="5214" x="8580438" y="1495425"/>
          <p14:tracePt t="5222" x="8623300" y="1495425"/>
          <p14:tracePt t="5230" x="8683625" y="1487488"/>
          <p14:tracePt t="5238" x="8716963" y="1487488"/>
          <p14:tracePt t="5246" x="8742363" y="1487488"/>
          <p14:tracePt t="5254" x="8777288" y="1487488"/>
          <p14:tracePt t="5262" x="8793163" y="1487488"/>
          <p14:tracePt t="5271" x="8802688" y="1477963"/>
          <p14:tracePt t="5646" x="8793163" y="1477963"/>
          <p14:tracePt t="5654" x="8785225" y="1477963"/>
          <p14:tracePt t="5670" x="8777288" y="1487488"/>
          <p14:tracePt t="5687" x="8767763" y="1487488"/>
          <p14:tracePt t="5710" x="8750300" y="1487488"/>
          <p14:tracePt t="5718" x="8734425" y="1487488"/>
          <p14:tracePt t="5782" x="8724900" y="1487488"/>
          <p14:tracePt t="5806" x="8716963" y="1487488"/>
          <p14:tracePt t="5839" x="8709025" y="1487488"/>
          <p14:tracePt t="5887" x="8699500" y="1487488"/>
          <p14:tracePt t="5903" x="8691563" y="1487488"/>
          <p14:tracePt t="5951" x="8674100" y="1487488"/>
          <p14:tracePt t="6030" x="8666163" y="1487488"/>
          <p14:tracePt t="6046" x="8658225" y="1487488"/>
          <p14:tracePt t="6054" x="8648700" y="1487488"/>
          <p14:tracePt t="6062" x="8640763" y="1487488"/>
          <p14:tracePt t="6070" x="8632825" y="1487488"/>
          <p14:tracePt t="6078" x="8615363" y="1487488"/>
          <p14:tracePt t="6086" x="8605838" y="1487488"/>
          <p14:tracePt t="6094" x="8589963" y="1487488"/>
          <p14:tracePt t="6110" x="8580438" y="1495425"/>
          <p14:tracePt t="6487" x="8589963" y="1495425"/>
          <p14:tracePt t="6494" x="8615363" y="1504950"/>
          <p14:tracePt t="6503" x="8632825" y="1504950"/>
          <p14:tracePt t="6510" x="8658225" y="1504950"/>
          <p14:tracePt t="6519" x="8699500" y="1504950"/>
          <p14:tracePt t="6526" x="8734425" y="1530350"/>
          <p14:tracePt t="6535" x="8777288" y="1538288"/>
          <p14:tracePt t="6542" x="8836025" y="1546225"/>
          <p14:tracePt t="6550" x="8912225" y="1555750"/>
          <p14:tracePt t="6558" x="8972550" y="1571625"/>
          <p14:tracePt t="6567" x="9013825" y="1589088"/>
          <p14:tracePt t="6574" x="9074150" y="1597025"/>
          <p14:tracePt t="6583" x="9117013" y="1597025"/>
          <p14:tracePt t="6590" x="9150350" y="1597025"/>
          <p14:tracePt t="6598" x="9183688" y="1597025"/>
          <p14:tracePt t="6606" x="9209088" y="1597025"/>
          <p14:tracePt t="6614" x="9218613" y="1597025"/>
          <p14:tracePt t="6735" x="9209088" y="1597025"/>
          <p14:tracePt t="6742" x="9183688" y="1597025"/>
          <p14:tracePt t="6750" x="9158288" y="1597025"/>
          <p14:tracePt t="6758" x="9142413" y="1606550"/>
          <p14:tracePt t="6767" x="9107488" y="1614488"/>
          <p14:tracePt t="6775" x="9082088" y="1622425"/>
          <p14:tracePt t="6782" x="9056688" y="1622425"/>
          <p14:tracePt t="6790" x="9013825" y="1622425"/>
          <p14:tracePt t="6798" x="8955088" y="1622425"/>
          <p14:tracePt t="6806" x="8912225" y="1622425"/>
          <p14:tracePt t="6814" x="8836025" y="1622425"/>
          <p14:tracePt t="6822" x="8742363" y="1622425"/>
          <p14:tracePt t="6830" x="8623300" y="1622425"/>
          <p14:tracePt t="6838" x="8513763" y="1622425"/>
          <p14:tracePt t="6846" x="8385175" y="1622425"/>
          <p14:tracePt t="6854" x="8232775" y="1639888"/>
          <p14:tracePt t="6862" x="8062913" y="1639888"/>
          <p14:tracePt t="6870" x="7824788" y="1639888"/>
          <p14:tracePt t="6878" x="7570788" y="1639888"/>
          <p14:tracePt t="6901" x="6899275" y="1639888"/>
          <p14:tracePt t="6904" x="6499225" y="1639888"/>
          <p14:tracePt t="6910" x="6065838" y="1639888"/>
          <p14:tracePt t="6918" x="5607050" y="1639888"/>
          <p14:tracePt t="6926" x="5114925" y="1639888"/>
          <p14:tracePt t="6934" x="4681538" y="1657350"/>
          <p14:tracePt t="6942" x="4248150" y="1657350"/>
          <p14:tracePt t="6951" x="3873500" y="1657350"/>
          <p14:tracePt t="6958" x="3568700" y="1690688"/>
          <p14:tracePt t="6968" x="3338513" y="1690688"/>
          <p14:tracePt t="6974" x="3135313" y="1690688"/>
          <p14:tracePt t="6983" x="2982913" y="1690688"/>
          <p14:tracePt t="6990" x="2854325" y="1690688"/>
          <p14:tracePt t="6999" x="2744788" y="1690688"/>
          <p14:tracePt t="7006" x="2684463" y="1690688"/>
          <p14:tracePt t="7014" x="2625725" y="1690688"/>
          <p14:tracePt t="7022" x="2590800" y="1690688"/>
          <p14:tracePt t="7030" x="2565400" y="1690688"/>
          <p14:tracePt t="7039" x="2549525" y="1690688"/>
          <p14:tracePt t="7046" x="2524125" y="1690688"/>
          <p14:tracePt t="7055" x="2497138" y="1690688"/>
          <p14:tracePt t="7062" x="2455863" y="1690688"/>
          <p14:tracePt t="7070" x="2405063" y="1682750"/>
          <p14:tracePt t="7078" x="2344738" y="1682750"/>
          <p14:tracePt t="7086" x="2276475" y="1682750"/>
          <p14:tracePt t="7094" x="2192338" y="1682750"/>
          <p14:tracePt t="7102" x="2124075" y="1682750"/>
          <p14:tracePt t="7110" x="2022475" y="1682750"/>
          <p14:tracePt t="7119" x="1954213" y="1682750"/>
          <p14:tracePt t="7128" x="1878013" y="1682750"/>
          <p14:tracePt t="7136" x="1835150" y="1682750"/>
          <p14:tracePt t="7142" x="1776413" y="1682750"/>
          <p14:tracePt t="7151" x="1741488" y="1682750"/>
          <p14:tracePt t="7158" x="1733550" y="1682750"/>
          <p14:tracePt t="7167" x="1708150" y="1682750"/>
          <p14:tracePt t="7184" x="1698625" y="1682750"/>
          <p14:tracePt t="7382" x="1698625" y="1690688"/>
          <p14:tracePt t="7390" x="1749425" y="1708150"/>
          <p14:tracePt t="7398" x="1784350" y="1725613"/>
          <p14:tracePt t="7406" x="1809750" y="1733550"/>
          <p14:tracePt t="7414" x="1852613" y="1751013"/>
          <p14:tracePt t="7430" x="1878013" y="1751013"/>
          <p14:tracePt t="7438" x="1885950" y="1751013"/>
          <p14:tracePt t="7446" x="1903413" y="1751013"/>
          <p14:tracePt t="7455" x="1911350" y="1751013"/>
          <p14:tracePt t="7478" x="1946275" y="1751013"/>
          <p14:tracePt t="7486" x="1962150" y="1751013"/>
          <p14:tracePt t="7494" x="1987550" y="1751013"/>
          <p14:tracePt t="7502" x="2022475" y="1751013"/>
          <p14:tracePt t="7510" x="2055813" y="1751013"/>
          <p14:tracePt t="7519" x="2106613" y="1751013"/>
          <p14:tracePt t="7526" x="2149475" y="1751013"/>
          <p14:tracePt t="7535" x="2235200" y="1751013"/>
          <p14:tracePt t="7542" x="2301875" y="1751013"/>
          <p14:tracePt t="7551" x="2387600" y="1751013"/>
          <p14:tracePt t="7558" x="2463800" y="1751013"/>
          <p14:tracePt t="7567" x="2524125" y="1751013"/>
          <p14:tracePt t="7574" x="2574925" y="1751013"/>
          <p14:tracePt t="7583" x="2633663" y="1751013"/>
          <p14:tracePt t="7590" x="2659063" y="1751013"/>
          <p14:tracePt t="7600" x="2693988" y="1751013"/>
          <p14:tracePt t="7614" x="2709863" y="1751013"/>
          <p14:tracePt t="7798" x="2719388" y="1758950"/>
          <p14:tracePt t="7814" x="2719388" y="1766888"/>
          <p14:tracePt t="7838" x="2719388" y="1793875"/>
          <p14:tracePt t="7846" x="2719388" y="1801813"/>
          <p14:tracePt t="7854" x="2719388" y="1835150"/>
          <p14:tracePt t="7862" x="2719388" y="1870075"/>
          <p14:tracePt t="7870" x="2719388" y="1911350"/>
          <p14:tracePt t="7878" x="2719388" y="1946275"/>
          <p14:tracePt t="7886" x="2719388" y="1971675"/>
          <p14:tracePt t="7894" x="2719388" y="2039938"/>
          <p14:tracePt t="7904" x="2719388" y="2098675"/>
          <p14:tracePt t="7910" x="2719388" y="2192338"/>
          <p14:tracePt t="7918" x="2719388" y="2293938"/>
          <p14:tracePt t="7927" x="2719388" y="2438400"/>
          <p14:tracePt t="7935" x="2719388" y="2608263"/>
          <p14:tracePt t="7942" x="2701925" y="2770188"/>
          <p14:tracePt t="7951" x="2684463" y="2949575"/>
          <p14:tracePt t="7959" x="2641600" y="3178175"/>
          <p14:tracePt t="7967" x="2616200" y="3365500"/>
          <p14:tracePt t="7974" x="2582863" y="3560763"/>
          <p14:tracePt t="7983" x="2574925" y="3738563"/>
          <p14:tracePt t="7990" x="2549525" y="3935413"/>
          <p14:tracePt t="7998" x="2549525" y="4087813"/>
          <p14:tracePt t="8006" x="2549525" y="4214813"/>
          <p14:tracePt t="8015" x="2549525" y="4341813"/>
          <p14:tracePt t="8022" x="2549525" y="4435475"/>
          <p14:tracePt t="8030" x="2574925" y="4529138"/>
          <p14:tracePt t="8038" x="2600325" y="4589463"/>
          <p14:tracePt t="8046" x="2633663" y="4640263"/>
          <p14:tracePt t="8054" x="2676525" y="4699000"/>
          <p14:tracePt t="8062" x="2701925" y="4741863"/>
          <p14:tracePt t="8070" x="2752725" y="4792663"/>
          <p14:tracePt t="8078" x="2778125" y="4818063"/>
          <p14:tracePt t="8086" x="2811463" y="4843463"/>
          <p14:tracePt t="8094" x="2828925" y="4860925"/>
          <p14:tracePt t="8102" x="2846388" y="4860925"/>
          <p14:tracePt t="8110" x="2863850" y="4878388"/>
          <p14:tracePt t="8142" x="2871788" y="4886325"/>
          <p14:tracePt t="8151" x="2879725" y="4886325"/>
          <p14:tracePt t="8158" x="2879725" y="4894263"/>
          <p14:tracePt t="8175" x="2889250" y="4894263"/>
          <p14:tracePt t="8246" x="2897188" y="4886325"/>
          <p14:tracePt t="8254" x="2897188" y="4868863"/>
          <p14:tracePt t="8262" x="2897188" y="4835525"/>
          <p14:tracePt t="8270" x="2897188" y="4802188"/>
          <p14:tracePt t="8278" x="2889250" y="4741863"/>
          <p14:tracePt t="8286" x="2879725" y="4699000"/>
          <p14:tracePt t="8294" x="2871788" y="4640263"/>
          <p14:tracePt t="8302" x="2854325" y="4579938"/>
          <p14:tracePt t="8310" x="2838450" y="4503738"/>
          <p14:tracePt t="8318" x="2828925" y="4402138"/>
          <p14:tracePt t="8326" x="2811463" y="4333875"/>
          <p14:tracePt t="8334" x="2811463" y="4249738"/>
          <p14:tracePt t="8342" x="2803525" y="4171950"/>
          <p14:tracePt t="8351" x="2803525" y="4130675"/>
          <p14:tracePt t="8358" x="2803525" y="4062413"/>
          <p14:tracePt t="8367" x="2803525" y="3986213"/>
          <p14:tracePt t="8374" x="2803525" y="3943350"/>
          <p14:tracePt t="8383" x="2803525" y="3900488"/>
          <p14:tracePt t="8390" x="2786063" y="3875088"/>
          <p14:tracePt t="8399" x="2786063" y="3867150"/>
          <p14:tracePt t="8406" x="2786063" y="3857625"/>
          <p14:tracePt t="8414" x="2786063" y="3849688"/>
          <p14:tracePt t="8422" x="2778125" y="3832225"/>
          <p14:tracePt t="8438" x="2778125" y="3824288"/>
          <p14:tracePt t="8446" x="2778125" y="3798888"/>
          <p14:tracePt t="8462" x="2778125" y="3781425"/>
          <p14:tracePt t="8470" x="2770188" y="3763963"/>
          <p14:tracePt t="8478" x="2752725" y="3730625"/>
          <p14:tracePt t="8486" x="2735263" y="3705225"/>
          <p14:tracePt t="8494" x="2727325" y="3671888"/>
          <p14:tracePt t="8502" x="2709863" y="3636963"/>
          <p14:tracePt t="8510" x="2693988" y="3619500"/>
          <p14:tracePt t="8518" x="2668588" y="3578225"/>
          <p14:tracePt t="8526" x="2651125" y="3552825"/>
          <p14:tracePt t="8535" x="2616200" y="3502025"/>
          <p14:tracePt t="8543" x="2600325" y="3484563"/>
          <p14:tracePt t="8551" x="2574925" y="3441700"/>
          <p14:tracePt t="8558" x="2549525" y="3408363"/>
          <p14:tracePt t="8567" x="2540000" y="3398838"/>
          <p14:tracePt t="8574" x="2514600" y="3365500"/>
          <p14:tracePt t="8582" x="2497138" y="3355975"/>
          <p14:tracePt t="8590" x="2471738" y="3330575"/>
          <p14:tracePt t="8599" x="2438400" y="3314700"/>
          <p14:tracePt t="8606" x="2405063" y="3279775"/>
          <p14:tracePt t="8614" x="2362200" y="3263900"/>
          <p14:tracePt t="8622" x="2319338" y="3238500"/>
          <p14:tracePt t="8631" x="2301875" y="3238500"/>
          <p14:tracePt t="8638" x="2268538" y="3228975"/>
          <p14:tracePt t="8646" x="2251075" y="3228975"/>
          <p14:tracePt t="8654" x="2225675" y="3221038"/>
          <p14:tracePt t="8662" x="2200275" y="3221038"/>
          <p14:tracePt t="8670" x="2192338" y="3221038"/>
          <p14:tracePt t="8718" x="2174875" y="3221038"/>
          <p14:tracePt t="8726" x="2166938" y="3221038"/>
          <p14:tracePt t="8734" x="2157413" y="3221038"/>
          <p14:tracePt t="8742" x="2132013" y="3238500"/>
          <p14:tracePt t="8751" x="2116138" y="3289300"/>
          <p14:tracePt t="8758" x="2090738" y="3390900"/>
          <p14:tracePt t="8767" x="2073275" y="3467100"/>
          <p14:tracePt t="8774" x="2047875" y="3552825"/>
          <p14:tracePt t="8783" x="2012950" y="3654425"/>
          <p14:tracePt t="8790" x="1979613" y="3798888"/>
          <p14:tracePt t="8798" x="1946275" y="3925888"/>
          <p14:tracePt t="8806" x="1911350" y="4062413"/>
          <p14:tracePt t="8816" x="1885950" y="4214813"/>
          <p14:tracePt t="8822" x="1885950" y="4232275"/>
          <p14:tracePt t="8830" x="1878013" y="4333875"/>
          <p14:tracePt t="8838" x="1878013" y="4460875"/>
          <p14:tracePt t="8846" x="1878013" y="4572000"/>
          <p14:tracePt t="8854" x="1878013" y="4673600"/>
          <p14:tracePt t="8862" x="1878013" y="4767263"/>
          <p14:tracePt t="8870" x="1878013" y="4852988"/>
          <p14:tracePt t="8878" x="1878013" y="4929188"/>
          <p14:tracePt t="8886" x="1878013" y="5013325"/>
          <p14:tracePt t="8903" x="1893888" y="5116513"/>
          <p14:tracePt t="8910" x="1911350" y="5183188"/>
          <p14:tracePt t="8918" x="1920875" y="5226050"/>
          <p14:tracePt t="8926" x="1954213" y="5276850"/>
          <p14:tracePt t="8934" x="1971675" y="5337175"/>
          <p14:tracePt t="8942" x="1987550" y="5370513"/>
          <p14:tracePt t="8951" x="2022475" y="5421313"/>
          <p14:tracePt t="8958" x="2038350" y="5456238"/>
          <p14:tracePt t="8967" x="2055813" y="5507038"/>
          <p14:tracePt t="8974" x="2065338" y="5549900"/>
          <p14:tracePt t="8983" x="2098675" y="5600700"/>
          <p14:tracePt t="8990" x="2132013" y="5676900"/>
          <p14:tracePt t="8999" x="2149475" y="5710238"/>
          <p14:tracePt t="9006" x="2166938" y="5761038"/>
          <p14:tracePt t="9015" x="2208213" y="5838825"/>
          <p14:tracePt t="9022" x="2251075" y="5889625"/>
          <p14:tracePt t="9030" x="2260600" y="5915025"/>
          <p14:tracePt t="9038" x="2293938" y="5957888"/>
          <p14:tracePt t="9046" x="2311400" y="5973763"/>
          <p14:tracePt t="9054" x="2336800" y="5999163"/>
          <p14:tracePt t="9062" x="2362200" y="6008688"/>
          <p14:tracePt t="9070" x="2370138" y="6024563"/>
          <p14:tracePt t="9078" x="2395538" y="6024563"/>
          <p14:tracePt t="9086" x="2420938" y="6034088"/>
          <p14:tracePt t="9094" x="2446338" y="6034088"/>
          <p14:tracePt t="9102" x="2471738" y="6042025"/>
          <p14:tracePt t="9110" x="2514600" y="6059488"/>
          <p14:tracePt t="9118" x="2532063" y="6059488"/>
          <p14:tracePt t="9126" x="2557463" y="6067425"/>
          <p14:tracePt t="9134" x="2600325" y="6076950"/>
          <p14:tracePt t="9142" x="2625725" y="6084888"/>
          <p14:tracePt t="9150" x="2668588" y="6092825"/>
          <p14:tracePt t="9159" x="2684463" y="6102350"/>
          <p14:tracePt t="9167" x="2693988" y="6110288"/>
          <p14:tracePt t="9174" x="2701925" y="6110288"/>
          <p14:tracePt t="9190" x="2719388" y="6110288"/>
          <p14:tracePt t="9222" x="2735263" y="6118225"/>
          <p14:tracePt t="9238" x="2752725" y="6118225"/>
          <p14:tracePt t="9254" x="2760663" y="6118225"/>
          <p14:tracePt t="9262" x="2770188" y="6127750"/>
          <p14:tracePt t="9270" x="2770188" y="6135688"/>
          <p14:tracePt t="9286" x="2778125" y="6143625"/>
          <p14:tracePt t="9326" x="2786063" y="6143625"/>
          <p14:tracePt t="9342" x="2786063" y="6161088"/>
          <p14:tracePt t="9350" x="2786063" y="6169025"/>
          <p14:tracePt t="9502" x="2786063" y="6178550"/>
          <p14:tracePt t="9510" x="2795588" y="6178550"/>
          <p14:tracePt t="9518" x="2811463" y="6169025"/>
          <p14:tracePt t="9526" x="2838450" y="6153150"/>
          <p14:tracePt t="9534" x="2871788" y="6127750"/>
          <p14:tracePt t="9542" x="2930525" y="6102350"/>
          <p14:tracePt t="9550" x="2990850" y="6059488"/>
          <p14:tracePt t="9558" x="3067050" y="6024563"/>
          <p14:tracePt t="9566" x="3135313" y="6008688"/>
          <p14:tracePt t="9574" x="3219450" y="5965825"/>
          <p14:tracePt t="9583" x="3297238" y="5932488"/>
          <p14:tracePt t="9590" x="3348038" y="5880100"/>
          <p14:tracePt t="9599" x="3414713" y="5821363"/>
          <p14:tracePt t="9606" x="3457575" y="5770563"/>
          <p14:tracePt t="9615" x="3500438" y="5719763"/>
          <p14:tracePt t="9622" x="3508375" y="5710238"/>
          <p14:tracePt t="9631" x="3517900" y="5684838"/>
          <p14:tracePt t="9638" x="3517900" y="5668963"/>
          <p14:tracePt t="9662" x="3517900" y="5641975"/>
          <p14:tracePt t="9670" x="3517900" y="5626100"/>
          <p14:tracePt t="9678" x="3482975" y="5600700"/>
          <p14:tracePt t="9686" x="3467100" y="5591175"/>
          <p14:tracePt t="9694" x="3432175" y="5575300"/>
          <p14:tracePt t="9702" x="3381375" y="5557838"/>
          <p14:tracePt t="9710" x="3355975" y="5540375"/>
          <p14:tracePt t="9718" x="3287713" y="5514975"/>
          <p14:tracePt t="9726" x="3270250" y="5514975"/>
          <p14:tracePt t="9734" x="3244850" y="5507038"/>
          <p14:tracePt t="9742" x="3211513" y="5507038"/>
          <p14:tracePt t="9750" x="3186113" y="5507038"/>
          <p14:tracePt t="9758" x="3160713" y="5507038"/>
          <p14:tracePt t="9766" x="3117850" y="5507038"/>
          <p14:tracePt t="9774" x="3059113" y="5507038"/>
          <p14:tracePt t="9783" x="3016250" y="5507038"/>
          <p14:tracePt t="9790" x="2990850" y="5507038"/>
          <p14:tracePt t="9799" x="2965450" y="5507038"/>
          <p14:tracePt t="9806" x="2955925" y="5507038"/>
          <p14:tracePt t="9816" x="2947988" y="5514975"/>
          <p14:tracePt t="9822" x="2940050" y="5514975"/>
          <p14:tracePt t="9838" x="2930525" y="5524500"/>
          <p14:tracePt t="9847" x="2930525" y="5532438"/>
          <p14:tracePt t="9878" x="2930525" y="5540375"/>
          <p14:tracePt t="9886" x="2930525" y="5549900"/>
          <p14:tracePt t="9901" x="2930525" y="5565775"/>
          <p14:tracePt t="9902" x="2914650" y="5583238"/>
          <p14:tracePt t="9910" x="2905125" y="5600700"/>
          <p14:tracePt t="9926" x="2897188" y="5616575"/>
          <p14:tracePt t="9934" x="2879725" y="5659438"/>
          <p14:tracePt t="9942" x="2879725" y="5684838"/>
          <p14:tracePt t="9950" x="2871788" y="5702300"/>
          <p14:tracePt t="9958" x="2871788" y="5727700"/>
          <p14:tracePt t="9966" x="2871788" y="5753100"/>
          <p14:tracePt t="9974" x="2871788" y="5778500"/>
          <p14:tracePt t="9982" x="2871788" y="5795963"/>
          <p14:tracePt t="9990" x="2871788" y="5829300"/>
          <p14:tracePt t="9999" x="2871788" y="5838825"/>
          <p14:tracePt t="10006" x="2871788" y="5846763"/>
          <p14:tracePt t="10014" x="2889250" y="5872163"/>
          <p14:tracePt t="10022" x="2905125" y="5880100"/>
          <p14:tracePt t="10032" x="2914650" y="5897563"/>
          <p14:tracePt t="10038" x="2940050" y="5915025"/>
          <p14:tracePt t="10047" x="2965450" y="5932488"/>
          <p14:tracePt t="10054" x="2990850" y="5940425"/>
          <p14:tracePt t="10062" x="3016250" y="5948363"/>
          <p14:tracePt t="10070" x="3024188" y="5948363"/>
          <p14:tracePt t="10078" x="3033713" y="5957888"/>
          <p14:tracePt t="10086" x="3041650" y="5957888"/>
          <p14:tracePt t="10094" x="3049588" y="5957888"/>
          <p14:tracePt t="10102" x="3059113" y="5957888"/>
          <p14:tracePt t="10190" x="3067050" y="5957888"/>
          <p14:tracePt t="10222" x="3067050" y="5915025"/>
          <p14:tracePt t="10230" x="3067050" y="5854700"/>
          <p14:tracePt t="10238" x="3067050" y="5813425"/>
          <p14:tracePt t="10247" x="3067050" y="5735638"/>
          <p14:tracePt t="10254" x="3067050" y="5694363"/>
          <p14:tracePt t="10262" x="3059113" y="5616575"/>
          <p14:tracePt t="10270" x="3059113" y="5591175"/>
          <p14:tracePt t="10278" x="3049588" y="5540375"/>
          <p14:tracePt t="10286" x="3024188" y="5481638"/>
          <p14:tracePt t="10294" x="3008313" y="5438775"/>
          <p14:tracePt t="10302" x="2998788" y="5387975"/>
          <p14:tracePt t="10310" x="2990850" y="5327650"/>
          <p14:tracePt t="10318" x="2982913" y="5286375"/>
          <p14:tracePt t="10326" x="2947988" y="5218113"/>
          <p14:tracePt t="10334" x="2940050" y="5149850"/>
          <p14:tracePt t="10342" x="2914650" y="5091113"/>
          <p14:tracePt t="10350" x="2905125" y="5056188"/>
          <p14:tracePt t="10358" x="2897188" y="5005388"/>
          <p14:tracePt t="10366" x="2879725" y="4972050"/>
          <p14:tracePt t="10374" x="2863850" y="4919663"/>
          <p14:tracePt t="10383" x="2854325" y="4903788"/>
          <p14:tracePt t="10390" x="2846388" y="4868863"/>
          <p14:tracePt t="10400" x="2820988" y="4835525"/>
          <p14:tracePt t="10406" x="2811463" y="4810125"/>
          <p14:tracePt t="10415" x="2803525" y="4784725"/>
          <p14:tracePt t="10422" x="2795588" y="4749800"/>
          <p14:tracePt t="10431" x="2778125" y="4733925"/>
          <p14:tracePt t="10438" x="2778125" y="4724400"/>
          <p14:tracePt t="10447" x="2778125" y="4716463"/>
          <p14:tracePt t="10454" x="2770188" y="4699000"/>
          <p14:tracePt t="10462" x="2760663" y="4691063"/>
          <p14:tracePt t="10470" x="2752725" y="4665663"/>
          <p14:tracePt t="10478" x="2744788" y="4657725"/>
          <p14:tracePt t="10487" x="2735263" y="4640263"/>
          <p14:tracePt t="10495" x="2735263" y="4630738"/>
          <p14:tracePt t="10502" x="2735263" y="4622800"/>
          <p14:tracePt t="10526" x="2735263" y="4614863"/>
          <p14:tracePt t="11630" x="2735263" y="4657725"/>
          <p14:tracePt t="11638" x="2744788" y="4673600"/>
          <p14:tracePt t="11647" x="2786063" y="4708525"/>
          <p14:tracePt t="11654" x="2786063" y="4716463"/>
          <p14:tracePt t="11662" x="2795588" y="4733925"/>
          <p14:tracePt t="11670" x="2803525" y="4741863"/>
          <p14:tracePt t="11678" x="2828925" y="4759325"/>
          <p14:tracePt t="11686" x="2828925" y="4767263"/>
          <p14:tracePt t="11694" x="2846388" y="4775200"/>
          <p14:tracePt t="11702" x="2871788" y="4792663"/>
          <p14:tracePt t="11710" x="2879725" y="4792663"/>
          <p14:tracePt t="11718" x="2897188" y="4802188"/>
          <p14:tracePt t="11726" x="2905125" y="4802188"/>
          <p14:tracePt t="11734" x="2914650" y="4802188"/>
          <p14:tracePt t="11742" x="2922588" y="4802188"/>
          <p14:tracePt t="11750" x="2930525" y="4802188"/>
          <p14:tracePt t="11758" x="2940050" y="4802188"/>
          <p14:tracePt t="11766" x="2955925" y="4810125"/>
          <p14:tracePt t="11774" x="2965450" y="4810125"/>
          <p14:tracePt t="11790" x="2990850" y="4810125"/>
          <p14:tracePt t="11806" x="3008313" y="4827588"/>
          <p14:tracePt t="11815" x="3024188" y="4835525"/>
          <p14:tracePt t="11822" x="3033713" y="4835525"/>
          <p14:tracePt t="11831" x="3059113" y="4843463"/>
          <p14:tracePt t="11838" x="3074988" y="4843463"/>
          <p14:tracePt t="11847" x="3109913" y="4860925"/>
          <p14:tracePt t="11854" x="3109913" y="4868863"/>
          <p14:tracePt t="11863" x="3135313" y="4868863"/>
          <p14:tracePt t="11870" x="3152775" y="4878388"/>
          <p14:tracePt t="11878" x="3178175" y="4878388"/>
          <p14:tracePt t="11886" x="3211513" y="4878388"/>
          <p14:tracePt t="11898" x="3228975" y="4886325"/>
          <p14:tracePt t="11902" x="3244850" y="4886325"/>
          <p14:tracePt t="11910" x="3262313" y="4886325"/>
          <p14:tracePt t="11918" x="3279775" y="4903788"/>
          <p14:tracePt t="11934" x="3287713" y="4903788"/>
          <p14:tracePt t="11942" x="3297238" y="4903788"/>
          <p14:tracePt t="11950" x="3305175" y="4903788"/>
          <p14:tracePt t="11966" x="3313113" y="4903788"/>
          <p14:tracePt t="11982" x="3322638" y="4903788"/>
          <p14:tracePt t="11990" x="3330575" y="4903788"/>
          <p14:tracePt t="12070" x="3338513" y="4903788"/>
          <p14:tracePt t="12150" x="3348038" y="4911725"/>
          <p14:tracePt t="12342" x="3355975" y="4911725"/>
          <p14:tracePt t="12350" x="3373438" y="4911725"/>
          <p14:tracePt t="12374" x="3389313" y="4903788"/>
          <p14:tracePt t="12398" x="3398838" y="4903788"/>
          <p14:tracePt t="12422" x="3406775" y="4903788"/>
          <p14:tracePt t="12430" x="3414713" y="4903788"/>
          <p14:tracePt t="12486" x="3414713" y="4894263"/>
          <p14:tracePt t="12590" x="3424238" y="4878388"/>
          <p14:tracePt t="12606" x="3441700" y="4860925"/>
          <p14:tracePt t="12614" x="3449638" y="4852988"/>
          <p14:tracePt t="12622" x="3449638" y="4843463"/>
          <p14:tracePt t="12631" x="3457575" y="4843463"/>
          <p14:tracePt t="12638" x="3475038" y="4827588"/>
          <p14:tracePt t="12647" x="3508375" y="4818063"/>
          <p14:tracePt t="12654" x="3525838" y="4802188"/>
          <p14:tracePt t="12663" x="3559175" y="4792663"/>
          <p14:tracePt t="12670" x="3611563" y="4775200"/>
          <p14:tracePt t="12679" x="3670300" y="4759325"/>
          <p14:tracePt t="12686" x="3703638" y="4749800"/>
          <p14:tracePt t="12696" x="3738563" y="4749800"/>
          <p14:tracePt t="12702" x="3781425" y="4741863"/>
          <p14:tracePt t="12710" x="3814763" y="4733925"/>
          <p14:tracePt t="12718" x="3832225" y="4716463"/>
          <p14:tracePt t="12734" x="3848100" y="4716463"/>
          <p14:tracePt t="12758" x="3848100" y="4708525"/>
          <p14:tracePt t="12862" x="3865563" y="4708525"/>
          <p14:tracePt t="12870" x="3900488" y="4708525"/>
          <p14:tracePt t="12879" x="3941763" y="4708525"/>
          <p14:tracePt t="12898" x="4027488" y="4708525"/>
          <p14:tracePt t="12902" x="4070350" y="4708525"/>
          <p14:tracePt t="12910" x="4103688" y="4708525"/>
          <p14:tracePt t="12918" x="4137025" y="4708525"/>
          <p14:tracePt t="12926" x="4154488" y="4708525"/>
          <p14:tracePt t="12935" x="4171950" y="4708525"/>
          <p14:tracePt t="12942" x="4179888" y="4708525"/>
          <p14:tracePt t="12966" x="4187825" y="4708525"/>
          <p14:tracePt t="12974" x="4205288" y="4708525"/>
          <p14:tracePt t="12982" x="4214813" y="4708525"/>
          <p14:tracePt t="12990" x="4240213" y="4708525"/>
          <p14:tracePt t="12998" x="4256088" y="4716463"/>
          <p14:tracePt t="13006" x="4281488" y="4724400"/>
          <p14:tracePt t="13014" x="4298950" y="4733925"/>
          <p14:tracePt t="13022" x="4324350" y="4733925"/>
          <p14:tracePt t="13031" x="4341813" y="4741863"/>
          <p14:tracePt t="13038" x="4359275" y="4741863"/>
          <p14:tracePt t="13054" x="4367213" y="4741863"/>
          <p14:tracePt t="13086" x="4375150" y="4741863"/>
          <p14:tracePt t="13094" x="4384675" y="4741863"/>
          <p14:tracePt t="13110" x="4392613" y="4741863"/>
          <p14:tracePt t="13126" x="4400550" y="4741863"/>
          <p14:tracePt t="13134" x="4400550" y="4749800"/>
          <p14:tracePt t="13190" x="4400550" y="4759325"/>
          <p14:tracePt t="13222" x="4400550" y="4767263"/>
          <p14:tracePt t="13230" x="4392613" y="4767263"/>
          <p14:tracePt t="13238" x="4359275" y="4767263"/>
          <p14:tracePt t="13247" x="4316413" y="4767263"/>
          <p14:tracePt t="13254" x="4273550" y="4767263"/>
          <p14:tracePt t="13263" x="4230688" y="4767263"/>
          <p14:tracePt t="13270" x="4197350" y="4767263"/>
          <p14:tracePt t="13279" x="4154488" y="4767263"/>
          <p14:tracePt t="13286" x="4111625" y="4767263"/>
          <p14:tracePt t="13295" x="4060825" y="4741863"/>
          <p14:tracePt t="13302" x="4017963" y="4733925"/>
          <p14:tracePt t="13310" x="3976688" y="4733925"/>
          <p14:tracePt t="13318" x="3951288" y="4724400"/>
          <p14:tracePt t="13326" x="3925888" y="4724400"/>
          <p14:tracePt t="13342" x="3900488" y="4724400"/>
          <p14:tracePt t="13358" x="3890963" y="4716463"/>
          <p14:tracePt t="13374" x="3883025" y="4708525"/>
          <p14:tracePt t="13406" x="3865563" y="4708525"/>
          <p14:tracePt t="13414" x="3857625" y="4699000"/>
          <p14:tracePt t="13422" x="3848100" y="4691063"/>
          <p14:tracePt t="13430" x="3832225" y="4691063"/>
          <p14:tracePt t="13438" x="3814763" y="4691063"/>
          <p14:tracePt t="13446" x="3781425" y="4691063"/>
          <p14:tracePt t="13454" x="3771900" y="4691063"/>
          <p14:tracePt t="13463" x="3763963" y="4691063"/>
          <p14:tracePt t="13582" x="3771900" y="4691063"/>
          <p14:tracePt t="13590" x="3797300" y="4691063"/>
          <p14:tracePt t="13598" x="3832225" y="4691063"/>
          <p14:tracePt t="13606" x="3908425" y="4708525"/>
          <p14:tracePt t="13614" x="3984625" y="4724400"/>
          <p14:tracePt t="13622" x="4086225" y="4759325"/>
          <p14:tracePt t="13630" x="4187825" y="4784725"/>
          <p14:tracePt t="13638" x="4306888" y="4792663"/>
          <p14:tracePt t="13646" x="4418013" y="4818063"/>
          <p14:tracePt t="13654" x="4503738" y="4827588"/>
          <p14:tracePt t="13663" x="4587875" y="4827588"/>
          <p14:tracePt t="13670" x="4646613" y="4835525"/>
          <p14:tracePt t="13679" x="4706938" y="4835525"/>
          <p14:tracePt t="13686" x="4740275" y="4835525"/>
          <p14:tracePt t="13695" x="4749800" y="4835525"/>
          <p14:tracePt t="13702" x="4757738" y="4835525"/>
          <p14:tracePt t="13878" x="4783138" y="4835525"/>
          <p14:tracePt t="13886" x="4808538" y="4835525"/>
          <p14:tracePt t="13894" x="4859338" y="4827588"/>
          <p14:tracePt t="13902" x="4894263" y="4818063"/>
          <p14:tracePt t="13911" x="4902200" y="4818063"/>
          <p14:tracePt t="13918" x="4945063" y="4802188"/>
          <p14:tracePt t="13926" x="4978400" y="4802188"/>
          <p14:tracePt t="13934" x="4995863" y="4802188"/>
          <p14:tracePt t="13942" x="5013325" y="4792663"/>
          <p14:tracePt t="13950" x="5021263" y="4784725"/>
          <p14:tracePt t="14022" x="5029200" y="4775200"/>
          <p14:tracePt t="14046" x="5029200" y="4767263"/>
          <p14:tracePt t="14063" x="5029200" y="4759325"/>
          <p14:tracePt t="14070" x="5029200" y="4749800"/>
          <p14:tracePt t="14096" x="5029200" y="4733925"/>
          <p14:tracePt t="14102" x="5029200" y="4724400"/>
          <p14:tracePt t="14110" x="5013325" y="4716463"/>
          <p14:tracePt t="14118" x="4995863" y="4708525"/>
          <p14:tracePt t="14127" x="4978400" y="4683125"/>
          <p14:tracePt t="14134" x="4970463" y="4665663"/>
          <p14:tracePt t="14142" x="4935538" y="4630738"/>
          <p14:tracePt t="14150" x="4919663" y="4579938"/>
          <p14:tracePt t="14158" x="4884738" y="4513263"/>
          <p14:tracePt t="14166" x="4851400" y="4419600"/>
          <p14:tracePt t="14174" x="4826000" y="4341813"/>
          <p14:tracePt t="14182" x="4791075" y="4283075"/>
          <p14:tracePt t="14190" x="4765675" y="4240213"/>
          <p14:tracePt t="14198" x="4749800" y="4224338"/>
          <p14:tracePt t="14206" x="4724400" y="4197350"/>
          <p14:tracePt t="14214" x="4681538" y="4156075"/>
          <p14:tracePt t="14222" x="4646613" y="4121150"/>
          <p14:tracePt t="14230" x="4613275" y="4087813"/>
          <p14:tracePt t="14238" x="4587875" y="4079875"/>
          <p14:tracePt t="14246" x="4554538" y="4062413"/>
          <p14:tracePt t="14254" x="4519613" y="4044950"/>
          <p14:tracePt t="14263" x="4443413" y="4011613"/>
          <p14:tracePt t="14270" x="4384675" y="4002088"/>
          <p14:tracePt t="14280" x="4281488" y="3976688"/>
          <p14:tracePt t="14286" x="4162425" y="3943350"/>
          <p14:tracePt t="14295" x="4044950" y="3908425"/>
          <p14:tracePt t="14302" x="3933825" y="3875088"/>
          <p14:tracePt t="14312" x="3832225" y="3841750"/>
          <p14:tracePt t="14318" x="3729038" y="3841750"/>
          <p14:tracePt t="14327" x="3627438" y="3841750"/>
          <p14:tracePt t="14334" x="3559175" y="3841750"/>
          <p14:tracePt t="14342" x="3500438" y="3841750"/>
          <p14:tracePt t="14350" x="3432175" y="3841750"/>
          <p14:tracePt t="14358" x="3389313" y="3841750"/>
          <p14:tracePt t="14366" x="3363913" y="3841750"/>
          <p14:tracePt t="14374" x="3322638" y="3841750"/>
          <p14:tracePt t="14382" x="3297238" y="3841750"/>
          <p14:tracePt t="14390" x="3270250" y="3857625"/>
          <p14:tracePt t="14398" x="3254375" y="3875088"/>
          <p14:tracePt t="14406" x="3244850" y="3892550"/>
          <p14:tracePt t="14414" x="3236913" y="3925888"/>
          <p14:tracePt t="14422" x="3203575" y="3960813"/>
          <p14:tracePt t="14430" x="3194050" y="4011613"/>
          <p14:tracePt t="14438" x="3168650" y="4079875"/>
          <p14:tracePt t="14446" x="3160713" y="4113213"/>
          <p14:tracePt t="14454" x="3143250" y="4189413"/>
          <p14:tracePt t="14463" x="3135313" y="4232275"/>
          <p14:tracePt t="14470" x="3117850" y="4283075"/>
          <p14:tracePt t="14480" x="3109913" y="4308475"/>
          <p14:tracePt t="14486" x="3109913" y="4333875"/>
          <p14:tracePt t="14495" x="3109913" y="4359275"/>
          <p14:tracePt t="14502" x="3109913" y="4376738"/>
          <p14:tracePt t="14510" x="3109913" y="4394200"/>
          <p14:tracePt t="14518" x="3127375" y="4419600"/>
          <p14:tracePt t="14527" x="3152775" y="4452938"/>
          <p14:tracePt t="14534" x="3168650" y="4470400"/>
          <p14:tracePt t="14542" x="3194050" y="4495800"/>
          <p14:tracePt t="14550" x="3236913" y="4513263"/>
          <p14:tracePt t="14558" x="3254375" y="4521200"/>
          <p14:tracePt t="14566" x="3279775" y="4538663"/>
          <p14:tracePt t="14574" x="3313113" y="4546600"/>
          <p14:tracePt t="14582" x="3330575" y="4554538"/>
          <p14:tracePt t="14590" x="3389313" y="4579938"/>
          <p14:tracePt t="14598" x="3424238" y="4589463"/>
          <p14:tracePt t="14606" x="3467100" y="4597400"/>
          <p14:tracePt t="14615" x="3559175" y="4622800"/>
          <p14:tracePt t="14622" x="3602038" y="4630738"/>
          <p14:tracePt t="14630" x="3678238" y="4648200"/>
          <p14:tracePt t="14638" x="3721100" y="4648200"/>
          <p14:tracePt t="14646" x="3756025" y="4673600"/>
          <p14:tracePt t="14654" x="3797300" y="4673600"/>
          <p14:tracePt t="14662" x="3822700" y="4673600"/>
          <p14:tracePt t="14670" x="3832225" y="4673600"/>
          <p14:tracePt t="14678" x="3840163" y="4673600"/>
          <p14:tracePt t="14686" x="3857625" y="4673600"/>
          <p14:tracePt t="14694" x="3865563" y="4673600"/>
          <p14:tracePt t="14702" x="3873500" y="4673600"/>
          <p14:tracePt t="14711" x="3908425" y="4673600"/>
          <p14:tracePt t="14718" x="3925888" y="4673600"/>
          <p14:tracePt t="14734" x="3933825" y="4673600"/>
          <p14:tracePt t="14742" x="3941763" y="4665663"/>
          <p14:tracePt t="14998" x="3941763" y="4673600"/>
          <p14:tracePt t="15110" x="3933825" y="4673600"/>
          <p14:tracePt t="15118" x="3916363" y="4673600"/>
          <p14:tracePt t="15126" x="3890963" y="4673600"/>
          <p14:tracePt t="15134" x="3873500" y="4673600"/>
          <p14:tracePt t="15144" x="3857625" y="4673600"/>
          <p14:tracePt t="15246" x="3873500" y="4673600"/>
          <p14:tracePt t="15254" x="3941763" y="4699000"/>
          <p14:tracePt t="15262" x="4027488" y="4716463"/>
          <p14:tracePt t="15270" x="4162425" y="4741863"/>
          <p14:tracePt t="15278" x="4256088" y="4749800"/>
          <p14:tracePt t="15286" x="4392613" y="4775200"/>
          <p14:tracePt t="15295" x="4486275" y="4784725"/>
          <p14:tracePt t="15302" x="4605338" y="4784725"/>
          <p14:tracePt t="15311" x="4714875" y="4784725"/>
          <p14:tracePt t="15318" x="4818063" y="4784725"/>
          <p14:tracePt t="15327" x="4902200" y="4784725"/>
          <p14:tracePt t="15334" x="4953000" y="4784725"/>
          <p14:tracePt t="15343" x="5003800" y="4784725"/>
          <p14:tracePt t="15350" x="5021263" y="4784725"/>
          <p14:tracePt t="15358" x="5046663" y="4784725"/>
          <p14:tracePt t="15366" x="5054600" y="4784725"/>
          <p14:tracePt t="15374" x="5072063" y="4784725"/>
          <p14:tracePt t="15382" x="5080000" y="4784725"/>
          <p14:tracePt t="15550" x="5080000" y="4767263"/>
          <p14:tracePt t="15574" x="5072063" y="4759325"/>
          <p14:tracePt t="15590" x="5072063" y="4749800"/>
          <p14:tracePt t="15606" x="5072063" y="4741863"/>
          <p14:tracePt t="15614" x="5064125" y="4733925"/>
          <p14:tracePt t="15622" x="5064125" y="4724400"/>
          <p14:tracePt t="15638" x="5064125" y="4716463"/>
          <p14:tracePt t="15646" x="5064125" y="4699000"/>
          <p14:tracePt t="15662" x="5064125" y="4691063"/>
          <p14:tracePt t="15670" x="5064125" y="4683125"/>
          <p14:tracePt t="15679" x="5064125" y="4665663"/>
          <p14:tracePt t="15686" x="5064125" y="4657725"/>
          <p14:tracePt t="15695" x="5064125" y="4640263"/>
          <p14:tracePt t="15702" x="5064125" y="4614863"/>
          <p14:tracePt t="15711" x="5064125" y="4579938"/>
          <p14:tracePt t="15718" x="5046663" y="4546600"/>
          <p14:tracePt t="15727" x="5046663" y="4513263"/>
          <p14:tracePt t="15734" x="5038725" y="4503738"/>
          <p14:tracePt t="15742" x="5038725" y="4495800"/>
          <p14:tracePt t="15759" x="5038725" y="4486275"/>
          <p14:tracePt t="15766" x="5029200" y="4478338"/>
          <p14:tracePt t="15790" x="5021263" y="4470400"/>
          <p14:tracePt t="15798" x="5013325" y="4460875"/>
          <p14:tracePt t="15806" x="4995863" y="4445000"/>
          <p14:tracePt t="15814" x="4970463" y="4427538"/>
          <p14:tracePt t="15822" x="4953000" y="4419600"/>
          <p14:tracePt t="15830" x="4935538" y="4410075"/>
          <p14:tracePt t="15838" x="4919663" y="4394200"/>
          <p14:tracePt t="15846" x="4894263" y="4384675"/>
          <p14:tracePt t="15854" x="4868863" y="4376738"/>
          <p14:tracePt t="15862" x="4833938" y="4359275"/>
          <p14:tracePt t="15870" x="4808538" y="4359275"/>
          <p14:tracePt t="15879" x="4757738" y="4341813"/>
          <p14:tracePt t="15886" x="4714875" y="4333875"/>
          <p14:tracePt t="15894" x="4664075" y="4316413"/>
          <p14:tracePt t="15902" x="4621213" y="4308475"/>
          <p14:tracePt t="15911" x="4562475" y="4300538"/>
          <p14:tracePt t="15918" x="4537075" y="4300538"/>
          <p14:tracePt t="15926" x="4503738" y="4300538"/>
          <p14:tracePt t="15934" x="4494213" y="4300538"/>
          <p14:tracePt t="15943" x="4468813" y="4300538"/>
          <p14:tracePt t="15950" x="4451350" y="4300538"/>
          <p14:tracePt t="15960" x="4410075" y="4316413"/>
          <p14:tracePt t="15966" x="4375150" y="4325938"/>
          <p14:tracePt t="15974" x="4341813" y="4351338"/>
          <p14:tracePt t="15982" x="4273550" y="4384675"/>
          <p14:tracePt t="15990" x="4230688" y="4410075"/>
          <p14:tracePt t="15998" x="4179888" y="4452938"/>
          <p14:tracePt t="16006" x="4162425" y="4470400"/>
          <p14:tracePt t="16014" x="4095750" y="4513263"/>
          <p14:tracePt t="16022" x="4070350" y="4538663"/>
          <p14:tracePt t="16030" x="4017963" y="4572000"/>
          <p14:tracePt t="16038" x="3992563" y="4597400"/>
          <p14:tracePt t="16046" x="3984625" y="4605338"/>
          <p14:tracePt t="16054" x="3976688" y="4622800"/>
          <p14:tracePt t="16062" x="3976688" y="4630738"/>
          <p14:tracePt t="16070" x="3976688" y="4640263"/>
          <p14:tracePt t="16078" x="3959225" y="4665663"/>
          <p14:tracePt t="16086" x="3951288" y="4699000"/>
          <p14:tracePt t="16094" x="3951288" y="4716463"/>
          <p14:tracePt t="16102" x="3951288" y="4749800"/>
          <p14:tracePt t="16111" x="3951288" y="4767263"/>
          <p14:tracePt t="16118" x="3951288" y="4775200"/>
          <p14:tracePt t="16127" x="3951288" y="4784725"/>
          <p14:tracePt t="16143" x="3959225" y="4802188"/>
          <p14:tracePt t="16150" x="3959225" y="4810125"/>
          <p14:tracePt t="16160" x="3976688" y="4818063"/>
          <p14:tracePt t="16166" x="3992563" y="4827588"/>
          <p14:tracePt t="16174" x="4010025" y="4843463"/>
          <p14:tracePt t="16182" x="4017963" y="4843463"/>
          <p14:tracePt t="16190" x="4035425" y="4852988"/>
          <p14:tracePt t="16198" x="4044950" y="4860925"/>
          <p14:tracePt t="16206" x="4070350" y="4868863"/>
          <p14:tracePt t="16214" x="4095750" y="4878388"/>
          <p14:tracePt t="16222" x="4103688" y="4878388"/>
          <p14:tracePt t="16246" x="4111625" y="4886325"/>
          <p14:tracePt t="16318" x="4121150" y="4886325"/>
          <p14:tracePt t="16366" x="4121150" y="4878388"/>
          <p14:tracePt t="16374" x="4121150" y="4860925"/>
          <p14:tracePt t="16398" x="4121150" y="4852988"/>
          <p14:tracePt t="16422" x="4111625" y="4843463"/>
          <p14:tracePt t="16438" x="4103688" y="4827588"/>
          <p14:tracePt t="16462" x="4103688" y="4818063"/>
          <p14:tracePt t="16479" x="4095750" y="4810125"/>
          <p14:tracePt t="16518" x="4095750" y="4802188"/>
          <p14:tracePt t="16614" x="4095750" y="4792663"/>
          <p14:tracePt t="16630" x="4095750" y="4784725"/>
          <p14:tracePt t="16654" x="4095750" y="4759325"/>
          <p14:tracePt t="16670" x="4095750" y="4724400"/>
          <p14:tracePt t="16678" x="4095750" y="4699000"/>
          <p14:tracePt t="16686" x="4095750" y="4673600"/>
          <p14:tracePt t="16694" x="4095750" y="4622800"/>
          <p14:tracePt t="16702" x="4095750" y="4589463"/>
          <p14:tracePt t="16710" x="4095750" y="4546600"/>
          <p14:tracePt t="16718" x="4095750" y="4513263"/>
          <p14:tracePt t="16727" x="4095750" y="4470400"/>
          <p14:tracePt t="16734" x="4095750" y="4445000"/>
          <p14:tracePt t="16743" x="4095750" y="4427538"/>
          <p14:tracePt t="16750" x="4095750" y="4394200"/>
          <p14:tracePt t="16759" x="4095750" y="4359275"/>
          <p14:tracePt t="16766" x="4086225" y="4316413"/>
          <p14:tracePt t="16776" x="4060825" y="4283075"/>
          <p14:tracePt t="16782" x="4044950" y="4257675"/>
          <p14:tracePt t="16790" x="4027488" y="4224338"/>
          <p14:tracePt t="16798" x="4002088" y="4197350"/>
          <p14:tracePt t="16806" x="3959225" y="4164013"/>
          <p14:tracePt t="16814" x="3900488" y="4105275"/>
          <p14:tracePt t="16822" x="3832225" y="4052888"/>
          <p14:tracePt t="16830" x="3756025" y="4011613"/>
          <p14:tracePt t="16838" x="3678238" y="3960813"/>
          <p14:tracePt t="16846" x="3602038" y="3917950"/>
          <p14:tracePt t="16854" x="3525838" y="3900488"/>
          <p14:tracePt t="16862" x="3467100" y="3857625"/>
          <p14:tracePt t="16870" x="3363913" y="3832225"/>
          <p14:tracePt t="16878" x="3297238" y="3816350"/>
          <p14:tracePt t="16886" x="3228975" y="3798888"/>
          <p14:tracePt t="16895" x="3203575" y="3798888"/>
          <p14:tracePt t="16902" x="3168650" y="3798888"/>
          <p14:tracePt t="16950" x="3143250" y="3798888"/>
          <p14:tracePt t="16958" x="3127375" y="3806825"/>
          <p14:tracePt t="16966" x="3100388" y="3857625"/>
          <p14:tracePt t="16974" x="3074988" y="3900488"/>
          <p14:tracePt t="16982" x="3041650" y="3951288"/>
          <p14:tracePt t="16990" x="2998788" y="4019550"/>
          <p14:tracePt t="16998" x="2965450" y="4095750"/>
          <p14:tracePt t="17006" x="2922588" y="4156075"/>
          <p14:tracePt t="17014" x="2897188" y="4224338"/>
          <p14:tracePt t="17022" x="2863850" y="4265613"/>
          <p14:tracePt t="17030" x="2846388" y="4333875"/>
          <p14:tracePt t="17038" x="2838450" y="4359275"/>
          <p14:tracePt t="17046" x="2828925" y="4410075"/>
          <p14:tracePt t="17054" x="2820988" y="4452938"/>
          <p14:tracePt t="17062" x="2795588" y="4521200"/>
          <p14:tracePt t="17070" x="2795588" y="4546600"/>
          <p14:tracePt t="17078" x="2795588" y="4579938"/>
          <p14:tracePt t="17086" x="2795588" y="4614863"/>
          <p14:tracePt t="17094" x="2795588" y="4657725"/>
          <p14:tracePt t="17102" x="2786063" y="4699000"/>
          <p14:tracePt t="17111" x="2786063" y="4759325"/>
          <p14:tracePt t="17118" x="2786063" y="4818063"/>
          <p14:tracePt t="17127" x="2786063" y="4868863"/>
          <p14:tracePt t="17134" x="2786063" y="4919663"/>
          <p14:tracePt t="17142" x="2786063" y="4972050"/>
          <p14:tracePt t="17150" x="2786063" y="5030788"/>
          <p14:tracePt t="17159" x="2786063" y="5091113"/>
          <p14:tracePt t="17166" x="2786063" y="5149850"/>
          <p14:tracePt t="17175" x="2803525" y="5251450"/>
          <p14:tracePt t="17182" x="2820988" y="5311775"/>
          <p14:tracePt t="17192" x="2846388" y="5413375"/>
          <p14:tracePt t="17198" x="2863850" y="5514975"/>
          <p14:tracePt t="17206" x="2897188" y="5600700"/>
          <p14:tracePt t="17214" x="2922588" y="5694363"/>
          <p14:tracePt t="17222" x="2955925" y="5753100"/>
          <p14:tracePt t="17230" x="2965450" y="5813425"/>
          <p14:tracePt t="17238" x="2973388" y="5846763"/>
          <p14:tracePt t="17246" x="2990850" y="5880100"/>
          <p14:tracePt t="17254" x="3008313" y="5897563"/>
          <p14:tracePt t="17262" x="3016250" y="5922963"/>
          <p14:tracePt t="17278" x="3024188" y="5932488"/>
          <p14:tracePt t="17294" x="3033713" y="5932488"/>
          <p14:tracePt t="17318" x="3041650" y="5932488"/>
          <p14:tracePt t="17326" x="3059113" y="5932488"/>
          <p14:tracePt t="17334" x="3084513" y="5915025"/>
          <p14:tracePt t="17343" x="3092450" y="5905500"/>
          <p14:tracePt t="17350" x="3109913" y="5897563"/>
          <p14:tracePt t="17359" x="3143250" y="5872163"/>
          <p14:tracePt t="17366" x="3160713" y="5864225"/>
          <p14:tracePt t="17375" x="3194050" y="5864225"/>
          <p14:tracePt t="17382" x="3244850" y="5829300"/>
          <p14:tracePt t="17392" x="3305175" y="5813425"/>
          <p14:tracePt t="17398" x="3406775" y="5778500"/>
          <p14:tracePt t="17406" x="3517900" y="5753100"/>
          <p14:tracePt t="17414" x="3652838" y="5702300"/>
          <p14:tracePt t="17422" x="3781425" y="5668963"/>
          <p14:tracePt t="17430" x="3925888" y="5634038"/>
          <p14:tracePt t="17438" x="4052888" y="5575300"/>
          <p14:tracePt t="17446" x="4187825" y="5524500"/>
          <p14:tracePt t="17454" x="4332288" y="5464175"/>
          <p14:tracePt t="17462" x="4451350" y="5413375"/>
          <p14:tracePt t="17470" x="4545013" y="5370513"/>
          <p14:tracePt t="17478" x="4579938" y="5353050"/>
          <p14:tracePt t="17486" x="4613275" y="5337175"/>
          <p14:tracePt t="17494" x="4621213" y="5327650"/>
          <p14:tracePt t="17502" x="4630738" y="5319713"/>
          <p14:tracePt t="17518" x="4630738" y="5302250"/>
          <p14:tracePt t="17527" x="4630738" y="5286375"/>
          <p14:tracePt t="17534" x="4630738" y="5268913"/>
          <p14:tracePt t="17543" x="4630738" y="5251450"/>
          <p14:tracePt t="17550" x="4630738" y="5208588"/>
          <p14:tracePt t="17559" x="4630738" y="5167313"/>
          <p14:tracePt t="17566" x="4630738" y="5106988"/>
          <p14:tracePt t="17575" x="4630738" y="5022850"/>
          <p14:tracePt t="17582" x="4630738" y="4954588"/>
          <p14:tracePt t="17592" x="4630738" y="4852988"/>
          <p14:tracePt t="17598" x="4630738" y="4767263"/>
          <p14:tracePt t="17606" x="4630738" y="4699000"/>
          <p14:tracePt t="17614" x="4630738" y="4640263"/>
          <p14:tracePt t="17622" x="4630738" y="4554538"/>
          <p14:tracePt t="17630" x="4595813" y="4486275"/>
          <p14:tracePt t="17638" x="4587875" y="4419600"/>
          <p14:tracePt t="17646" x="4562475" y="4351338"/>
          <p14:tracePt t="17654" x="4537075" y="4308475"/>
          <p14:tracePt t="17662" x="4503738" y="4265613"/>
          <p14:tracePt t="17670" x="4486275" y="4240213"/>
          <p14:tracePt t="17678" x="4451350" y="4197350"/>
          <p14:tracePt t="17686" x="4425950" y="4181475"/>
          <p14:tracePt t="17694" x="4375150" y="4146550"/>
          <p14:tracePt t="17702" x="4341813" y="4113213"/>
          <p14:tracePt t="17710" x="4316413" y="4095750"/>
          <p14:tracePt t="17718" x="4281488" y="4095750"/>
          <p14:tracePt t="17727" x="4248150" y="4062413"/>
          <p14:tracePt t="17734" x="4230688" y="4052888"/>
          <p14:tracePt t="17742" x="4197350" y="4044950"/>
          <p14:tracePt t="17750" x="4162425" y="4027488"/>
          <p14:tracePt t="17759" x="4121150" y="4019550"/>
          <p14:tracePt t="17766" x="4060825" y="4011613"/>
          <p14:tracePt t="17775" x="4002088" y="4011613"/>
          <p14:tracePt t="17782" x="3925888" y="4002088"/>
          <p14:tracePt t="17790" x="3890963" y="3986213"/>
          <p14:tracePt t="17798" x="3848100" y="3986213"/>
          <p14:tracePt t="17806" x="3814763" y="3976688"/>
          <p14:tracePt t="17814" x="3789363" y="3976688"/>
          <p14:tracePt t="17822" x="3763963" y="3976688"/>
          <p14:tracePt t="17830" x="3746500" y="3976688"/>
          <p14:tracePt t="17838" x="3729038" y="3976688"/>
          <p14:tracePt t="17846" x="3713163" y="3976688"/>
          <p14:tracePt t="17862" x="3703638" y="3976688"/>
          <p14:tracePt t="17982" x="3703638" y="3986213"/>
          <p14:tracePt t="17990" x="3687763" y="4002088"/>
          <p14:tracePt t="17998" x="3687763" y="4011613"/>
          <p14:tracePt t="18006" x="3687763" y="4019550"/>
          <p14:tracePt t="18014" x="3687763" y="4037013"/>
          <p14:tracePt t="18030" x="3687763" y="4044950"/>
          <p14:tracePt t="18038" x="3695700" y="4079875"/>
          <p14:tracePt t="18046" x="3721100" y="4095750"/>
          <p14:tracePt t="18054" x="3738563" y="4113213"/>
          <p14:tracePt t="18062" x="3763963" y="4138613"/>
          <p14:tracePt t="18070" x="3771900" y="4156075"/>
          <p14:tracePt t="18078" x="3797300" y="4181475"/>
          <p14:tracePt t="18086" x="3840163" y="4206875"/>
          <p14:tracePt t="18094" x="3883025" y="4224338"/>
          <p14:tracePt t="18102" x="3951288" y="4265613"/>
          <p14:tracePt t="18110" x="4010025" y="4300538"/>
          <p14:tracePt t="18118" x="4060825" y="4316413"/>
          <p14:tracePt t="18126" x="4137025" y="4351338"/>
          <p14:tracePt t="18134" x="4214813" y="4384675"/>
          <p14:tracePt t="18143" x="4298950" y="4402138"/>
          <p14:tracePt t="18150" x="4384675" y="4427538"/>
          <p14:tracePt t="18159" x="4476750" y="4435475"/>
          <p14:tracePt t="18166" x="4587875" y="4460875"/>
          <p14:tracePt t="18175" x="4689475" y="4460875"/>
          <p14:tracePt t="18182" x="4775200" y="4460875"/>
          <p14:tracePt t="18191" x="4884738" y="4460875"/>
          <p14:tracePt t="18198" x="4995863" y="4460875"/>
          <p14:tracePt t="18206" x="5114925" y="4460875"/>
          <p14:tracePt t="18214" x="5208588" y="4460875"/>
          <p14:tracePt t="18222" x="5310188" y="4460875"/>
          <p14:tracePt t="18230" x="5386388" y="4445000"/>
          <p14:tracePt t="18238" x="5462588" y="4419600"/>
          <p14:tracePt t="18246" x="5497513" y="4402138"/>
          <p14:tracePt t="18254" x="5530850" y="4368800"/>
          <p14:tracePt t="18262" x="5538788" y="4368800"/>
          <p14:tracePt t="18270" x="5556250" y="4341813"/>
          <p14:tracePt t="18278" x="5556250" y="4333875"/>
          <p14:tracePt t="18286" x="5556250" y="4308475"/>
          <p14:tracePt t="18294" x="5556250" y="4300538"/>
          <p14:tracePt t="18302" x="5556250" y="4291013"/>
          <p14:tracePt t="18310" x="5556250" y="4275138"/>
          <p14:tracePt t="18318" x="5556250" y="4249738"/>
          <p14:tracePt t="18326" x="5538788" y="4224338"/>
          <p14:tracePt t="18334" x="5522913" y="4214813"/>
          <p14:tracePt t="18343" x="5487988" y="4189413"/>
          <p14:tracePt t="18350" x="5462588" y="4171950"/>
          <p14:tracePt t="18358" x="5421313" y="4138613"/>
          <p14:tracePt t="18366" x="5403850" y="4138613"/>
          <p14:tracePt t="18375" x="5378450" y="4130675"/>
          <p14:tracePt t="18382" x="5353050" y="4130675"/>
          <p14:tracePt t="18391" x="5335588" y="4113213"/>
          <p14:tracePt t="18398" x="5310188" y="4105275"/>
          <p14:tracePt t="18407" x="5284788" y="4105275"/>
          <p14:tracePt t="18414" x="5276850" y="4095750"/>
          <p14:tracePt t="18422" x="5249863" y="4095750"/>
          <p14:tracePt t="18430" x="5224463" y="4095750"/>
          <p14:tracePt t="18438" x="5199063" y="4095750"/>
          <p14:tracePt t="18446" x="5191125" y="4095750"/>
          <p14:tracePt t="18454" x="5148263" y="4095750"/>
          <p14:tracePt t="18462" x="5106988" y="4095750"/>
          <p14:tracePt t="18470" x="5029200" y="4095750"/>
          <p14:tracePt t="18478" x="4978400" y="4095750"/>
          <p14:tracePt t="18486" x="4927600" y="4095750"/>
          <p14:tracePt t="18494" x="4876800" y="4095750"/>
          <p14:tracePt t="18502" x="4818063" y="4095750"/>
          <p14:tracePt t="18510" x="4740275" y="4095750"/>
          <p14:tracePt t="18518" x="4656138" y="4095750"/>
          <p14:tracePt t="18526" x="4570413" y="4121150"/>
          <p14:tracePt t="18534" x="4451350" y="4130675"/>
          <p14:tracePt t="18542" x="4341813" y="4164013"/>
          <p14:tracePt t="18550" x="4222750" y="4197350"/>
          <p14:tracePt t="18559" x="4121150" y="4232275"/>
          <p14:tracePt t="18566" x="4035425" y="4265613"/>
          <p14:tracePt t="18575" x="3959225" y="4283075"/>
          <p14:tracePt t="18582" x="3900488" y="4300538"/>
          <p14:tracePt t="18590" x="3832225" y="4333875"/>
          <p14:tracePt t="18598" x="3789363" y="4341813"/>
          <p14:tracePt t="18607" x="3756025" y="4368800"/>
          <p14:tracePt t="18614" x="3687763" y="4384675"/>
          <p14:tracePt t="18630" x="3652838" y="4402138"/>
          <p14:tracePt t="18638" x="3644900" y="4410075"/>
          <p14:tracePt t="18646" x="3627438" y="4419600"/>
          <p14:tracePt t="18654" x="3619500" y="4419600"/>
          <p14:tracePt t="18662" x="3619500" y="4427538"/>
          <p14:tracePt t="18670" x="3602038" y="4445000"/>
          <p14:tracePt t="18678" x="3594100" y="4445000"/>
          <p14:tracePt t="18686" x="3586163" y="4452938"/>
          <p14:tracePt t="18694" x="3559175" y="4470400"/>
          <p14:tracePt t="18702" x="3551238" y="4478338"/>
          <p14:tracePt t="18710" x="3543300" y="4486275"/>
          <p14:tracePt t="18718" x="3517900" y="4513263"/>
          <p14:tracePt t="18726" x="3500438" y="4538663"/>
          <p14:tracePt t="18734" x="3482975" y="4564063"/>
          <p14:tracePt t="18742" x="3475038" y="4572000"/>
          <p14:tracePt t="18750" x="3467100" y="4597400"/>
          <p14:tracePt t="18766" x="3467100" y="4605338"/>
          <p14:tracePt t="19302" x="3467100" y="4614863"/>
          <p14:tracePt t="19318" x="3482975" y="4614863"/>
          <p14:tracePt t="19326" x="3508375" y="4630738"/>
          <p14:tracePt t="19334" x="3525838" y="4630738"/>
          <p14:tracePt t="19342" x="3551238" y="4640263"/>
          <p14:tracePt t="19350" x="3576638" y="4648200"/>
          <p14:tracePt t="19359" x="3594100" y="4648200"/>
          <p14:tracePt t="19366" x="3627438" y="4657725"/>
          <p14:tracePt t="19375" x="3636963" y="4665663"/>
          <p14:tracePt t="19382" x="3644900" y="4673600"/>
          <p14:tracePt t="19392" x="3652838" y="4673600"/>
          <p14:tracePt t="19398" x="3670300" y="4673600"/>
          <p14:tracePt t="19407" x="3687763" y="4673600"/>
          <p14:tracePt t="19414" x="3703638" y="4683125"/>
          <p14:tracePt t="19430" x="3729038" y="4699000"/>
          <p14:tracePt t="19440" x="3729038" y="4708525"/>
          <p14:tracePt t="19454" x="3738563" y="4708525"/>
          <p14:tracePt t="19462" x="3756025" y="4708525"/>
          <p14:tracePt t="19470" x="3763963" y="4708525"/>
          <p14:tracePt t="19486" x="3771900" y="4708525"/>
          <p14:tracePt t="19550" x="3781425" y="4708525"/>
          <p14:tracePt t="19558" x="3789363" y="4708525"/>
          <p14:tracePt t="19630" x="3797300" y="4708525"/>
          <p14:tracePt t="19638" x="3806825" y="4708525"/>
          <p14:tracePt t="19646" x="3822700" y="4708525"/>
          <p14:tracePt t="19654" x="3840163" y="4708525"/>
          <p14:tracePt t="19662" x="3883025" y="4708525"/>
          <p14:tracePt t="19670" x="3925888" y="4708525"/>
          <p14:tracePt t="19678" x="4010025" y="4699000"/>
          <p14:tracePt t="19686" x="4086225" y="4691063"/>
          <p14:tracePt t="19694" x="4171950" y="4673600"/>
          <p14:tracePt t="19702" x="4273550" y="4665663"/>
          <p14:tracePt t="19710" x="4359275" y="4640263"/>
          <p14:tracePt t="19718" x="4460875" y="4630738"/>
          <p14:tracePt t="19726" x="4562475" y="4605338"/>
          <p14:tracePt t="19734" x="4621213" y="4605338"/>
          <p14:tracePt t="19742" x="4664075" y="4589463"/>
          <p14:tracePt t="19750" x="4673600" y="4589463"/>
          <p14:tracePt t="19886" x="4681538" y="4579938"/>
          <p14:tracePt t="19910" x="4673600" y="4579938"/>
          <p14:tracePt t="19942" x="4664075" y="4579938"/>
          <p14:tracePt t="19959" x="4656138" y="4579938"/>
          <p14:tracePt t="19966" x="4646613" y="4579938"/>
          <p14:tracePt t="19975" x="4638675" y="4579938"/>
          <p14:tracePt t="19991" x="4630738" y="4579938"/>
          <p14:tracePt t="20094" x="4638675" y="4579938"/>
          <p14:tracePt t="20102" x="4681538" y="4589463"/>
          <p14:tracePt t="20110" x="4732338" y="4605338"/>
          <p14:tracePt t="20118" x="4775200" y="4614863"/>
          <p14:tracePt t="20126" x="4859338" y="4640263"/>
          <p14:tracePt t="20134" x="4935538" y="4657725"/>
          <p14:tracePt t="20142" x="4995863" y="4657725"/>
          <p14:tracePt t="20150" x="5080000" y="4673600"/>
          <p14:tracePt t="20158" x="5157788" y="4691063"/>
          <p14:tracePt t="20166" x="5199063" y="4691063"/>
          <p14:tracePt t="20174" x="5241925" y="4691063"/>
          <p14:tracePt t="20182" x="5259388" y="4691063"/>
          <p14:tracePt t="20190" x="5267325" y="4691063"/>
          <p14:tracePt t="20390" x="5259388" y="4691063"/>
          <p14:tracePt t="20406" x="5249863" y="4691063"/>
          <p14:tracePt t="20414" x="5241925" y="4699000"/>
          <p14:tracePt t="20526" x="5233988" y="4699000"/>
          <p14:tracePt t="20566" x="5224463" y="4699000"/>
          <p14:tracePt t="20814" x="5216525" y="4699000"/>
          <p14:tracePt t="20823" x="5208588" y="4708525"/>
          <p14:tracePt t="20846" x="5199063" y="4708525"/>
          <p14:tracePt t="20854" x="5183188" y="4708525"/>
          <p14:tracePt t="20870" x="5173663" y="4708525"/>
          <p14:tracePt t="20879" x="5148263" y="4708525"/>
          <p14:tracePt t="20894" x="5132388" y="4724400"/>
          <p14:tracePt t="20902" x="5122863" y="4724400"/>
          <p14:tracePt t="20910" x="5097463" y="4724400"/>
          <p14:tracePt t="20918" x="5064125" y="4724400"/>
          <p14:tracePt t="20926" x="5021263" y="4724400"/>
          <p14:tracePt t="20934" x="4962525" y="4733925"/>
          <p14:tracePt t="20942" x="4902200" y="4741863"/>
          <p14:tracePt t="20950" x="4818063" y="4759325"/>
          <p14:tracePt t="20958" x="4724400" y="4784725"/>
          <p14:tracePt t="20966" x="4638675" y="4810125"/>
          <p14:tracePt t="20974" x="4519613" y="4860925"/>
          <p14:tracePt t="20982" x="4400550" y="4919663"/>
          <p14:tracePt t="20991" x="4256088" y="4962525"/>
          <p14:tracePt t="20998" x="4129088" y="5022850"/>
          <p14:tracePt t="21006" x="3967163" y="5099050"/>
          <p14:tracePt t="21014" x="3865563" y="5132388"/>
          <p14:tracePt t="21022" x="3756025" y="5192713"/>
          <p14:tracePt t="21030" x="3687763" y="5218113"/>
          <p14:tracePt t="21039" x="3586163" y="5260975"/>
          <p14:tracePt t="21046" x="3525838" y="5286375"/>
          <p14:tracePt t="21055" x="3457575" y="5327650"/>
          <p14:tracePt t="21062" x="3414713" y="5345113"/>
          <p14:tracePt t="21071" x="3389313" y="5362575"/>
          <p14:tracePt t="21078" x="3355975" y="5380038"/>
          <p14:tracePt t="21086" x="3338513" y="5387975"/>
          <p14:tracePt t="21094" x="3313113" y="5413375"/>
          <p14:tracePt t="21102" x="3287713" y="5438775"/>
          <p14:tracePt t="21110" x="3270250" y="5456238"/>
          <p14:tracePt t="21118" x="3244850" y="5481638"/>
          <p14:tracePt t="21126" x="3194050" y="5497513"/>
          <p14:tracePt t="21134" x="3143250" y="5549900"/>
          <p14:tracePt t="21142" x="3117850" y="5565775"/>
          <p14:tracePt t="21150" x="3049588" y="5591175"/>
          <p14:tracePt t="21158" x="2973388" y="5616575"/>
          <p14:tracePt t="21166" x="2930525" y="5626100"/>
          <p14:tracePt t="21174" x="2854325" y="5651500"/>
          <p14:tracePt t="21182" x="2795588" y="5651500"/>
          <p14:tracePt t="21190" x="2752725" y="5668963"/>
          <p14:tracePt t="21198" x="2701925" y="5684838"/>
          <p14:tracePt t="21206" x="2684463" y="5684838"/>
          <p14:tracePt t="21214" x="2668588" y="5694363"/>
          <p14:tracePt t="21223" x="2651125" y="5702300"/>
          <p14:tracePt t="21230" x="2641600" y="5710238"/>
          <p14:tracePt t="21246" x="2625725" y="5719763"/>
          <p14:tracePt t="21262" x="2616200" y="5719763"/>
          <p14:tracePt t="21278" x="2608263" y="5727700"/>
          <p14:tracePt t="21470" x="2600325" y="5727700"/>
          <p14:tracePt t="21486" x="2590800" y="5727700"/>
          <p14:tracePt t="21526" x="2582863" y="5727700"/>
          <p14:tracePt t="21534" x="2565400" y="5727700"/>
          <p14:tracePt t="21542" x="2540000" y="5702300"/>
          <p14:tracePt t="21550" x="2524125" y="5702300"/>
          <p14:tracePt t="21558" x="2514600" y="5694363"/>
          <p14:tracePt t="21566" x="2463800" y="5651500"/>
          <p14:tracePt t="21574" x="2438400" y="5626100"/>
          <p14:tracePt t="21582" x="2387600" y="5600700"/>
          <p14:tracePt t="21590" x="2344738" y="5565775"/>
          <p14:tracePt t="21598" x="2276475" y="5540375"/>
          <p14:tracePt t="21606" x="2225675" y="5497513"/>
          <p14:tracePt t="21614" x="2174875" y="5456238"/>
          <p14:tracePt t="21623" x="2149475" y="5430838"/>
          <p14:tracePt t="21630" x="2116138" y="5395913"/>
          <p14:tracePt t="21639" x="2073275" y="5345113"/>
          <p14:tracePt t="21646" x="2055813" y="5294313"/>
          <p14:tracePt t="21655" x="2022475" y="5218113"/>
          <p14:tracePt t="21662" x="2005013" y="5157788"/>
          <p14:tracePt t="21671" x="1979613" y="5081588"/>
          <p14:tracePt t="21678" x="1979613" y="5013325"/>
          <p14:tracePt t="21687" x="1979613" y="4929188"/>
          <p14:tracePt t="21694" x="1979613" y="4852988"/>
          <p14:tracePt t="21702" x="1979613" y="4724400"/>
          <p14:tracePt t="21710" x="1979613" y="4605338"/>
          <p14:tracePt t="21718" x="1979613" y="4460875"/>
          <p14:tracePt t="21726" x="1979613" y="4333875"/>
          <p14:tracePt t="21734" x="1979613" y="4189413"/>
          <p14:tracePt t="21742" x="2030413" y="4087813"/>
          <p14:tracePt t="21750" x="2038350" y="4027488"/>
          <p14:tracePt t="21758" x="2047875" y="3925888"/>
          <p14:tracePt t="21766" x="2065338" y="3841750"/>
          <p14:tracePt t="21774" x="2065338" y="3748088"/>
          <p14:tracePt t="21782" x="2065338" y="3687763"/>
          <p14:tracePt t="21790" x="2065338" y="3629025"/>
          <p14:tracePt t="21798" x="2065338" y="3594100"/>
          <p14:tracePt t="21806" x="2073275" y="3568700"/>
          <p14:tracePt t="21814" x="2073275" y="3560763"/>
          <p14:tracePt t="21822" x="2073275" y="3552825"/>
          <p14:tracePt t="21830" x="2081213" y="3543300"/>
          <p14:tracePt t="21839" x="2081213" y="3535363"/>
          <p14:tracePt t="21846" x="2081213" y="3527425"/>
          <p14:tracePt t="21855" x="2081213" y="3517900"/>
          <p14:tracePt t="21902" x="2081213" y="3502025"/>
          <p14:tracePt t="21926" x="2081213" y="3492500"/>
          <p14:tracePt t="21942" x="2081213" y="3484563"/>
          <p14:tracePt t="22054" x="2081213" y="3492500"/>
          <p14:tracePt t="22062" x="2081213" y="3535363"/>
          <p14:tracePt t="22070" x="2073275" y="3578225"/>
          <p14:tracePt t="22078" x="2065338" y="3636963"/>
          <p14:tracePt t="22087" x="2055813" y="3738563"/>
          <p14:tracePt t="22094" x="2055813" y="3824288"/>
          <p14:tracePt t="22102" x="2055813" y="3925888"/>
          <p14:tracePt t="22110" x="2055813" y="4011613"/>
          <p14:tracePt t="22118" x="2055813" y="4079875"/>
          <p14:tracePt t="22126" x="2055813" y="4164013"/>
          <p14:tracePt t="22134" x="2055813" y="4224338"/>
          <p14:tracePt t="22142" x="2055813" y="4291013"/>
          <p14:tracePt t="22150" x="2055813" y="4368800"/>
          <p14:tracePt t="22158" x="2055813" y="4427538"/>
          <p14:tracePt t="22166" x="2055813" y="4521200"/>
          <p14:tracePt t="22174" x="2055813" y="4597400"/>
          <p14:tracePt t="22182" x="2055813" y="4665663"/>
          <p14:tracePt t="22190" x="2055813" y="4749800"/>
          <p14:tracePt t="22198" x="2081213" y="4868863"/>
          <p14:tracePt t="22206" x="2090738" y="4979988"/>
          <p14:tracePt t="22214" x="2098675" y="5081588"/>
          <p14:tracePt t="22222" x="2116138" y="5183188"/>
          <p14:tracePt t="22230" x="2116138" y="5243513"/>
          <p14:tracePt t="22239" x="2116138" y="5286375"/>
          <p14:tracePt t="22246" x="2116138" y="5327650"/>
          <p14:tracePt t="22255" x="2116138" y="5345113"/>
          <p14:tracePt t="22262" x="2116138" y="5370513"/>
          <p14:tracePt t="22271" x="2116138" y="5405438"/>
          <p14:tracePt t="22278" x="2116138" y="5430838"/>
          <p14:tracePt t="22287" x="2116138" y="5446713"/>
          <p14:tracePt t="22294" x="2132013" y="5497513"/>
          <p14:tracePt t="22302" x="2132013" y="5524500"/>
          <p14:tracePt t="22310" x="2141538" y="5557838"/>
          <p14:tracePt t="22318" x="2141538" y="5591175"/>
          <p14:tracePt t="22326" x="2149475" y="5634038"/>
          <p14:tracePt t="22334" x="2157413" y="5676900"/>
          <p14:tracePt t="22342" x="2157413" y="5727700"/>
          <p14:tracePt t="22350" x="2174875" y="5795963"/>
          <p14:tracePt t="22358" x="2200275" y="5864225"/>
          <p14:tracePt t="22366" x="2208213" y="5948363"/>
          <p14:tracePt t="22374" x="2243138" y="5999163"/>
          <p14:tracePt t="22382" x="2251075" y="6042025"/>
          <p14:tracePt t="22390" x="2260600" y="6084888"/>
          <p14:tracePt t="22398" x="2276475" y="6127750"/>
          <p14:tracePt t="22406" x="2276475" y="6135688"/>
          <p14:tracePt t="22414" x="2286000" y="6143625"/>
          <p14:tracePt t="22614" x="2286000" y="6135688"/>
          <p14:tracePt t="22623" x="2286000" y="6127750"/>
          <p14:tracePt t="22630" x="2286000" y="6110288"/>
          <p14:tracePt t="22639" x="2286000" y="6102350"/>
          <p14:tracePt t="22646" x="2276475" y="6076950"/>
          <p14:tracePt t="22655" x="2268538" y="6049963"/>
          <p14:tracePt t="22662" x="2268538" y="6034088"/>
          <p14:tracePt t="22671" x="2243138" y="5983288"/>
          <p14:tracePt t="22678" x="2243138" y="5957888"/>
          <p14:tracePt t="22687" x="2235200" y="5905500"/>
          <p14:tracePt t="22694" x="2235200" y="5864225"/>
          <p14:tracePt t="22703" x="2225675" y="5813425"/>
          <p14:tracePt t="22710" x="2225675" y="5761038"/>
          <p14:tracePt t="22718" x="2208213" y="5710238"/>
          <p14:tracePt t="22726" x="2208213" y="5668963"/>
          <p14:tracePt t="22735" x="2208213" y="5600700"/>
          <p14:tracePt t="22743" x="2208213" y="5514975"/>
          <p14:tracePt t="22751" x="2208213" y="5413375"/>
          <p14:tracePt t="22759" x="2208213" y="5327650"/>
          <p14:tracePt t="22766" x="2208213" y="5226050"/>
          <p14:tracePt t="22774" x="2208213" y="5116513"/>
          <p14:tracePt t="22782" x="2208213" y="5005388"/>
          <p14:tracePt t="22790" x="2208213" y="4878388"/>
          <p14:tracePt t="22798" x="2208213" y="4767263"/>
          <p14:tracePt t="22806" x="2208213" y="4640263"/>
          <p14:tracePt t="22814" x="2208213" y="4538663"/>
          <p14:tracePt t="22822" x="2208213" y="4435475"/>
          <p14:tracePt t="22830" x="2208213" y="4325938"/>
          <p14:tracePt t="22838" x="2208213" y="4214813"/>
          <p14:tracePt t="22846" x="2192338" y="4087813"/>
          <p14:tracePt t="22855" x="2174875" y="3968750"/>
          <p14:tracePt t="22862" x="2174875" y="3883025"/>
          <p14:tracePt t="22871" x="2174875" y="3824288"/>
          <p14:tracePt t="22878" x="2174875" y="3781425"/>
          <p14:tracePt t="22889" x="2174875" y="3748088"/>
          <p14:tracePt t="22894" x="2174875" y="3730625"/>
          <p14:tracePt t="22905" x="2174875" y="3713163"/>
          <p14:tracePt t="22910" x="2174875" y="3705225"/>
          <p14:tracePt t="22934" x="2174875" y="3687763"/>
          <p14:tracePt t="22943" x="2174875" y="3671888"/>
          <p14:tracePt t="22958" x="2174875" y="3646488"/>
          <p14:tracePt t="22974" x="2174875" y="3636963"/>
          <p14:tracePt t="23166" x="2166938" y="3629025"/>
          <p14:tracePt t="23174" x="2157413" y="3629025"/>
          <p14:tracePt t="23182" x="2149475" y="3629025"/>
          <p14:tracePt t="23190" x="2141538" y="3646488"/>
          <p14:tracePt t="23198" x="2141538" y="3671888"/>
          <p14:tracePt t="23206" x="2132013" y="3730625"/>
          <p14:tracePt t="23214" x="2132013" y="3798888"/>
          <p14:tracePt t="23222" x="2132013" y="3917950"/>
          <p14:tracePt t="23230" x="2132013" y="4027488"/>
          <p14:tracePt t="23238" x="2132013" y="4164013"/>
          <p14:tracePt t="23246" x="2132013" y="4283075"/>
          <p14:tracePt t="23254" x="2132013" y="4394200"/>
          <p14:tracePt t="23262" x="2132013" y="4478338"/>
          <p14:tracePt t="23270" x="2132013" y="4546600"/>
          <p14:tracePt t="23278" x="2106613" y="4622800"/>
          <p14:tracePt t="23287" x="2106613" y="4665663"/>
          <p14:tracePt t="23294" x="2098675" y="4724400"/>
          <p14:tracePt t="23302" x="2090738" y="4775200"/>
          <p14:tracePt t="23310" x="2090738" y="4843463"/>
          <p14:tracePt t="23319" x="2090738" y="4903788"/>
          <p14:tracePt t="23326" x="2090738" y="4972050"/>
          <p14:tracePt t="23334" x="2090738" y="5056188"/>
          <p14:tracePt t="23342" x="2090738" y="5132388"/>
          <p14:tracePt t="23350" x="2090738" y="5218113"/>
          <p14:tracePt t="23358" x="2090738" y="5286375"/>
          <p14:tracePt t="23366" x="2090738" y="5387975"/>
          <p14:tracePt t="23374" x="2098675" y="5446713"/>
          <p14:tracePt t="23382" x="2116138" y="5532438"/>
          <p14:tracePt t="23390" x="2116138" y="5565775"/>
          <p14:tracePt t="23398" x="2116138" y="5600700"/>
          <p14:tracePt t="23406" x="2116138" y="5608638"/>
          <p14:tracePt t="23414" x="2116138" y="5616575"/>
          <p14:tracePt t="23430" x="2116138" y="5626100"/>
          <p14:tracePt t="23438" x="2116138" y="5634038"/>
          <p14:tracePt t="23446" x="2116138" y="5651500"/>
          <p14:tracePt t="23454" x="2116138" y="5684838"/>
          <p14:tracePt t="23462" x="2106613" y="5702300"/>
          <p14:tracePt t="23470" x="2106613" y="5727700"/>
          <p14:tracePt t="23478" x="2106613" y="5770563"/>
          <p14:tracePt t="23487" x="2098675" y="5803900"/>
          <p14:tracePt t="23494" x="2098675" y="5821363"/>
          <p14:tracePt t="23502" x="2090738" y="5846763"/>
          <p14:tracePt t="23510" x="2090738" y="5854700"/>
          <p14:tracePt t="23519" x="2090738" y="5880100"/>
          <p14:tracePt t="23535" x="2090738" y="5905500"/>
          <p14:tracePt t="23542" x="2090738" y="5915025"/>
          <p14:tracePt t="23550" x="2090738" y="5940425"/>
          <p14:tracePt t="23558" x="2090738" y="5957888"/>
          <p14:tracePt t="23566" x="2090738" y="5973763"/>
          <p14:tracePt t="23574" x="2090738" y="5983288"/>
          <p14:tracePt t="23774" x="2090738" y="5973763"/>
          <p14:tracePt t="23782" x="2090738" y="5965825"/>
          <p14:tracePt t="23790" x="2090738" y="5948363"/>
          <p14:tracePt t="23798" x="2090738" y="5932488"/>
          <p14:tracePt t="23806" x="2090738" y="5922963"/>
          <p14:tracePt t="23814" x="2090738" y="5915025"/>
          <p14:tracePt t="23831" x="2090738" y="5880100"/>
          <p14:tracePt t="23838" x="2090738" y="5864225"/>
          <p14:tracePt t="23847" x="2090738" y="5846763"/>
          <p14:tracePt t="23854" x="2090738" y="5813425"/>
          <p14:tracePt t="23862" x="2090738" y="5803900"/>
          <p14:tracePt t="23870" x="2090738" y="5778500"/>
          <p14:tracePt t="23878" x="2090738" y="5761038"/>
          <p14:tracePt t="23887" x="2090738" y="5735638"/>
          <p14:tracePt t="23894" x="2090738" y="5702300"/>
          <p14:tracePt t="23906" x="2090738" y="5659438"/>
          <p14:tracePt t="23910" x="2090738" y="5616575"/>
          <p14:tracePt t="23920" x="2090738" y="5557838"/>
          <p14:tracePt t="23926" x="2090738" y="5497513"/>
          <p14:tracePt t="23934" x="2090738" y="5413375"/>
          <p14:tracePt t="23942" x="2090738" y="5319713"/>
          <p14:tracePt t="23950" x="2090738" y="5226050"/>
          <p14:tracePt t="23958" x="2090738" y="5132388"/>
          <p14:tracePt t="23966" x="2090738" y="5056188"/>
          <p14:tracePt t="23974" x="2090738" y="4972050"/>
          <p14:tracePt t="23982" x="2090738" y="4886325"/>
          <p14:tracePt t="23990" x="2090738" y="4802188"/>
          <p14:tracePt t="23998" x="2090738" y="4708525"/>
          <p14:tracePt t="24007" x="2090738" y="4589463"/>
          <p14:tracePt t="24014" x="2090738" y="4495800"/>
          <p14:tracePt t="24022" x="2090738" y="4376738"/>
          <p14:tracePt t="24030" x="2090738" y="4283075"/>
          <p14:tracePt t="24038" x="2090738" y="4206875"/>
          <p14:tracePt t="24046" x="2090738" y="4156075"/>
          <p14:tracePt t="24054" x="2090738" y="4095750"/>
          <p14:tracePt t="24062" x="2090738" y="4062413"/>
          <p14:tracePt t="24071" x="2090738" y="4027488"/>
          <p14:tracePt t="24086" x="2090738" y="4002088"/>
          <p14:tracePt t="24094" x="2090738" y="3976688"/>
          <p14:tracePt t="24103" x="2090738" y="3960813"/>
          <p14:tracePt t="24110" x="2090738" y="3935413"/>
          <p14:tracePt t="24126" x="2090738" y="3925888"/>
          <p14:tracePt t="24136" x="2090738" y="3917950"/>
          <p14:tracePt t="24142" x="2081213" y="3900488"/>
          <p14:tracePt t="24150" x="2081213" y="3892550"/>
          <p14:tracePt t="24478" x="2081213" y="3900488"/>
          <p14:tracePt t="24488" x="2081213" y="3976688"/>
          <p14:tracePt t="24494" x="2090738" y="4052888"/>
          <p14:tracePt t="24503" x="2141538" y="4171950"/>
          <p14:tracePt t="24510" x="2192338" y="4291013"/>
          <p14:tracePt t="24519" x="2260600" y="4419600"/>
          <p14:tracePt t="24526" x="2301875" y="4538663"/>
          <p14:tracePt t="24536" x="2327275" y="4640263"/>
          <p14:tracePt t="24542" x="2362200" y="4759325"/>
          <p14:tracePt t="24551" x="2395538" y="4868863"/>
          <p14:tracePt t="24558" x="2430463" y="5013325"/>
          <p14:tracePt t="24566" x="2481263" y="5167313"/>
          <p14:tracePt t="24574" x="2506663" y="5260975"/>
          <p14:tracePt t="24582" x="2540000" y="5370513"/>
          <p14:tracePt t="24590" x="2557463" y="5456238"/>
          <p14:tracePt t="24598" x="2565400" y="5532438"/>
          <p14:tracePt t="24606" x="2600325" y="5575300"/>
          <p14:tracePt t="24614" x="2616200" y="5641975"/>
          <p14:tracePt t="24622" x="2633663" y="5659438"/>
          <p14:tracePt t="24630" x="2641600" y="5668963"/>
          <p14:tracePt t="24638" x="2651125" y="5684838"/>
          <p14:tracePt t="24678" x="2659063" y="5694363"/>
          <p14:tracePt t="24687" x="2676525" y="5710238"/>
          <p14:tracePt t="24694" x="2684463" y="5719763"/>
          <p14:tracePt t="24703" x="2709863" y="5745163"/>
          <p14:tracePt t="24711" x="2719388" y="5753100"/>
          <p14:tracePt t="24719" x="2727325" y="5761038"/>
          <p14:tracePt t="24736" x="2744788" y="5770563"/>
          <p14:tracePt t="24758" x="2744788" y="5778500"/>
          <p14:tracePt t="24766" x="2744788" y="5788025"/>
          <p14:tracePt t="24782" x="2752725" y="5813425"/>
          <p14:tracePt t="25111" x="2760663" y="5829300"/>
          <p14:tracePt t="25119" x="2760663" y="5838825"/>
          <p14:tracePt t="25126" x="2770188" y="5854700"/>
          <p14:tracePt t="25134" x="2778125" y="5864225"/>
          <p14:tracePt t="25150" x="2786063" y="5864225"/>
          <p14:tracePt t="25158" x="2786063" y="5872163"/>
          <p14:tracePt t="25168" x="2786063" y="5880100"/>
          <p14:tracePt t="25174" x="2795588" y="5880100"/>
          <p14:tracePt t="25182" x="2803525" y="5905500"/>
          <p14:tracePt t="25190" x="2803525" y="5915025"/>
          <p14:tracePt t="25198" x="2811463" y="5915025"/>
          <p14:tracePt t="25206" x="2828925" y="5948363"/>
          <p14:tracePt t="25214" x="2838450" y="5965825"/>
          <p14:tracePt t="25222" x="2854325" y="5999163"/>
          <p14:tracePt t="25230" x="2879725" y="6016625"/>
          <p14:tracePt t="25238" x="2905125" y="6042025"/>
          <p14:tracePt t="25246" x="2922588" y="6059488"/>
          <p14:tracePt t="25254" x="2940050" y="6076950"/>
          <p14:tracePt t="25262" x="2947988" y="6092825"/>
          <p14:tracePt t="25270" x="2965450" y="6110288"/>
          <p14:tracePt t="25279" x="2973388" y="6110288"/>
          <p14:tracePt t="25286" x="2990850" y="6118225"/>
          <p14:tracePt t="25294" x="2990850" y="6127750"/>
          <p14:tracePt t="25302" x="3008313" y="6135688"/>
          <p14:tracePt t="26854" x="3008313" y="6118225"/>
          <p14:tracePt t="27255" x="3008313" y="6110288"/>
          <p14:tracePt t="27327" x="3008313" y="6102350"/>
          <p14:tracePt t="27374" x="2998788" y="6084888"/>
          <p14:tracePt t="27431" x="2990850" y="6076950"/>
          <p14:tracePt t="27438" x="2982913" y="6067425"/>
          <p14:tracePt t="27454" x="2965450" y="6049963"/>
          <p14:tracePt t="27462" x="2965450" y="6042025"/>
          <p14:tracePt t="27470" x="2955925" y="6042025"/>
          <p14:tracePt t="27478" x="2955925" y="6024563"/>
          <p14:tracePt t="27486" x="2940050" y="6008688"/>
          <p14:tracePt t="27494" x="2922588" y="5999163"/>
          <p14:tracePt t="27502" x="2914650" y="5991225"/>
          <p14:tracePt t="27510" x="2905125" y="5973763"/>
          <p14:tracePt t="27535" x="2897188" y="5973763"/>
          <p14:tracePt t="27551" x="2897188" y="5957888"/>
          <p14:tracePt t="27567" x="2897188" y="5948363"/>
          <p14:tracePt t="27574" x="2889250" y="5948363"/>
          <p14:tracePt t="27590" x="2879725" y="5915025"/>
          <p14:tracePt t="27600" x="2871788" y="5889625"/>
          <p14:tracePt t="27606" x="2871788" y="5880100"/>
          <p14:tracePt t="27616" x="2854325" y="5846763"/>
          <p14:tracePt t="27622" x="2846388" y="5821363"/>
          <p14:tracePt t="27630" x="2838450" y="5770563"/>
          <p14:tracePt t="27638" x="2811463" y="5719763"/>
          <p14:tracePt t="27646" x="2803525" y="5684838"/>
          <p14:tracePt t="27654" x="2795588" y="5651500"/>
          <p14:tracePt t="27662" x="2786063" y="5608638"/>
          <p14:tracePt t="27670" x="2786063" y="5600700"/>
          <p14:tracePt t="27678" x="2786063" y="5591175"/>
          <p14:tracePt t="27686" x="2786063" y="5583238"/>
          <p14:tracePt t="27838" x="2778125" y="5575300"/>
          <p14:tracePt t="28447" x="2786063" y="5600700"/>
          <p14:tracePt t="28454" x="2795588" y="5616575"/>
          <p14:tracePt t="28462" x="2795588" y="5651500"/>
          <p14:tracePt t="28470" x="2811463" y="5668963"/>
          <p14:tracePt t="28478" x="2820988" y="5676900"/>
          <p14:tracePt t="28486" x="2838450" y="5702300"/>
          <p14:tracePt t="28494" x="2838450" y="5719763"/>
          <p14:tracePt t="28502" x="2854325" y="5735638"/>
          <p14:tracePt t="28526" x="2863850" y="5761038"/>
          <p14:tracePt t="28534" x="2871788" y="5795963"/>
          <p14:tracePt t="28542" x="2897188" y="5829300"/>
          <p14:tracePt t="28550" x="2905125" y="5864225"/>
          <p14:tracePt t="28559" x="2914650" y="5897563"/>
          <p14:tracePt t="28567" x="2930525" y="5915025"/>
          <p14:tracePt t="28574" x="2940050" y="5932488"/>
          <p14:tracePt t="28583" x="2947988" y="5948363"/>
          <p14:tracePt t="28590" x="2947988" y="5957888"/>
          <p14:tracePt t="28806" x="2947988" y="5965825"/>
          <p14:tracePt t="29006" x="2947988" y="5957888"/>
          <p14:tracePt t="29014" x="2947988" y="5932488"/>
          <p14:tracePt t="29022" x="2947988" y="5922963"/>
          <p14:tracePt t="29030" x="2947988" y="5905500"/>
          <p14:tracePt t="29038" x="2947988" y="5889625"/>
          <p14:tracePt t="29048" x="2947988" y="5864225"/>
          <p14:tracePt t="29054" x="2940050" y="5838825"/>
          <p14:tracePt t="29062" x="2940050" y="5813425"/>
          <p14:tracePt t="29070" x="2930525" y="5770563"/>
          <p14:tracePt t="29078" x="2930525" y="5719763"/>
          <p14:tracePt t="29086" x="2930525" y="5626100"/>
          <p14:tracePt t="29094" x="2930525" y="5575300"/>
          <p14:tracePt t="29102" x="2930525" y="5472113"/>
          <p14:tracePt t="29110" x="2930525" y="5370513"/>
          <p14:tracePt t="29118" x="2930525" y="5260975"/>
          <p14:tracePt t="29126" x="2930525" y="5175250"/>
          <p14:tracePt t="29135" x="2930525" y="5073650"/>
          <p14:tracePt t="29142" x="2930525" y="4979988"/>
          <p14:tracePt t="29165" x="2930525" y="4792663"/>
          <p14:tracePt t="29168" x="2930525" y="4683125"/>
          <p14:tracePt t="29174" x="2930525" y="4597400"/>
          <p14:tracePt t="29183" x="2930525" y="4538663"/>
          <p14:tracePt t="29190" x="2930525" y="4495800"/>
          <p14:tracePt t="29198" x="2930525" y="4435475"/>
          <p14:tracePt t="29206" x="2930525" y="4394200"/>
          <p14:tracePt t="29215" x="2930525" y="4359275"/>
          <p14:tracePt t="29222" x="2930525" y="4333875"/>
          <p14:tracePt t="29238" x="2930525" y="4325938"/>
          <p14:tracePt t="29248" x="2930525" y="4316413"/>
          <p14:tracePt t="29254" x="2930525" y="4300538"/>
          <p14:tracePt t="29270" x="2930525" y="4283075"/>
          <p14:tracePt t="29278" x="2922588" y="4265613"/>
          <p14:tracePt t="29286" x="2922588" y="4257675"/>
          <p14:tracePt t="29294" x="2922588" y="4249738"/>
          <p14:tracePt t="29302" x="2922588" y="4240213"/>
          <p14:tracePt t="29830" x="2922588" y="4275138"/>
          <p14:tracePt t="29838" x="2922588" y="4341813"/>
          <p14:tracePt t="29846" x="2922588" y="4419600"/>
          <p14:tracePt t="29854" x="2922588" y="4529138"/>
          <p14:tracePt t="29864" x="2922588" y="4683125"/>
          <p14:tracePt t="29870" x="2922588" y="4827588"/>
          <p14:tracePt t="29878" x="2922588" y="4997450"/>
          <p14:tracePt t="29899" x="2922588" y="5276850"/>
          <p14:tracePt t="29902" x="2922588" y="5413375"/>
          <p14:tracePt t="29910" x="2922588" y="5540375"/>
          <p14:tracePt t="29918" x="2922588" y="5651500"/>
          <p14:tracePt t="29926" x="2922588" y="5778500"/>
          <p14:tracePt t="29934" x="2922588" y="5880100"/>
          <p14:tracePt t="29942" x="2922588" y="5965825"/>
          <p14:tracePt t="29950" x="2922588" y="6008688"/>
          <p14:tracePt t="29958" x="2922588" y="6067425"/>
          <p14:tracePt t="29966" x="2922588" y="6092825"/>
          <p14:tracePt t="29974" x="2922588" y="6102350"/>
          <p14:tracePt t="29982" x="2922588" y="6135688"/>
          <p14:tracePt t="29990" x="2922588" y="6143625"/>
          <p14:tracePt t="30062" x="2922588" y="6161088"/>
          <p14:tracePt t="30070" x="2922588" y="6178550"/>
          <p14:tracePt t="30078" x="2922588" y="6194425"/>
          <p14:tracePt t="30086" x="2922588" y="6203950"/>
          <p14:tracePt t="30094" x="2922588" y="6211888"/>
          <p14:tracePt t="30110" x="2922588" y="6229350"/>
          <p14:tracePt t="30247" x="2914650" y="6229350"/>
          <p14:tracePt t="30262" x="2914650" y="6221413"/>
          <p14:tracePt t="30270" x="2914650" y="6203950"/>
          <p14:tracePt t="30278" x="2914650" y="6194425"/>
          <p14:tracePt t="30286" x="2914650" y="6186488"/>
          <p14:tracePt t="30294" x="2914650" y="6169025"/>
          <p14:tracePt t="30302" x="2914650" y="6161088"/>
          <p14:tracePt t="30310" x="2914650" y="6143625"/>
          <p14:tracePt t="30318" x="2914650" y="6110288"/>
          <p14:tracePt t="30326" x="2914650" y="6092825"/>
          <p14:tracePt t="30334" x="2914650" y="6059488"/>
          <p14:tracePt t="30342" x="2914650" y="6024563"/>
          <p14:tracePt t="30350" x="2914650" y="5983288"/>
          <p14:tracePt t="30358" x="2914650" y="5940425"/>
          <p14:tracePt t="30366" x="2914650" y="5897563"/>
          <p14:tracePt t="30374" x="2914650" y="5821363"/>
          <p14:tracePt t="30382" x="2914650" y="5753100"/>
          <p14:tracePt t="30390" x="2914650" y="5684838"/>
          <p14:tracePt t="30398" x="2914650" y="5626100"/>
          <p14:tracePt t="30406" x="2914650" y="5524500"/>
          <p14:tracePt t="30414" x="2914650" y="5430838"/>
          <p14:tracePt t="30422" x="2914650" y="5327650"/>
          <p14:tracePt t="30431" x="2914650" y="5218113"/>
          <p14:tracePt t="30438" x="2914650" y="5091113"/>
          <p14:tracePt t="30446" x="2914650" y="4972050"/>
          <p14:tracePt t="30454" x="2914650" y="4878388"/>
          <p14:tracePt t="30463" x="2914650" y="4802188"/>
          <p14:tracePt t="30470" x="2914650" y="4749800"/>
          <p14:tracePt t="30480" x="2914650" y="4716463"/>
          <p14:tracePt t="30486" x="2914650" y="4691063"/>
          <p14:tracePt t="30494" x="2914650" y="4683125"/>
          <p14:tracePt t="30535" x="2914650" y="4665663"/>
          <p14:tracePt t="30543" x="2905125" y="4640263"/>
          <p14:tracePt t="30551" x="2897188" y="4622800"/>
          <p14:tracePt t="30558" x="2897188" y="4605338"/>
          <p14:tracePt t="30566" x="2897188" y="4597400"/>
          <p14:tracePt t="30583" x="2897188" y="4589463"/>
          <p14:tracePt t="30590" x="2897188" y="4579938"/>
          <p14:tracePt t="30726" x="2889250" y="4572000"/>
          <p14:tracePt t="30734" x="2889250" y="4546600"/>
          <p14:tracePt t="30742" x="2889250" y="4513263"/>
          <p14:tracePt t="30750" x="2879725" y="4486275"/>
          <p14:tracePt t="30758" x="2879725" y="4470400"/>
          <p14:tracePt t="30766" x="2879725" y="4452938"/>
          <p14:tracePt t="30774" x="2863850" y="4402138"/>
          <p14:tracePt t="30782" x="2863850" y="4376738"/>
          <p14:tracePt t="30790" x="2854325" y="4351338"/>
          <p14:tracePt t="30798" x="2854325" y="4325938"/>
          <p14:tracePt t="30806" x="2854325" y="4308475"/>
          <p14:tracePt t="30815" x="2846388" y="4275138"/>
          <p14:tracePt t="30822" x="2846388" y="4257675"/>
          <p14:tracePt t="30831" x="2846388" y="4240213"/>
          <p14:tracePt t="30838" x="2846388" y="4224338"/>
          <p14:tracePt t="30848" x="2838450" y="4197350"/>
          <p14:tracePt t="30863" x="2838450" y="4181475"/>
          <p14:tracePt t="30870" x="2838450" y="4171950"/>
          <p14:tracePt t="30883" x="2828925" y="4156075"/>
          <p14:tracePt t="30886" x="2820988" y="4146550"/>
          <p14:tracePt t="31270" x="2820988" y="4138613"/>
          <p14:tracePt t="31286" x="2811463" y="4156075"/>
          <p14:tracePt t="31294" x="2811463" y="4164013"/>
          <p14:tracePt t="31302" x="2803525" y="4197350"/>
          <p14:tracePt t="31310" x="2803525" y="4224338"/>
          <p14:tracePt t="31318" x="2803525" y="4249738"/>
          <p14:tracePt t="31326" x="2803525" y="4275138"/>
          <p14:tracePt t="31334" x="2786063" y="4325938"/>
          <p14:tracePt t="31342" x="2786063" y="4351338"/>
          <p14:tracePt t="31350" x="2778125" y="4384675"/>
          <p14:tracePt t="31358" x="2778125" y="4410075"/>
          <p14:tracePt t="31366" x="2770188" y="4435475"/>
          <p14:tracePt t="31382" x="2770188" y="4445000"/>
          <p14:tracePt t="31390" x="2770188" y="4460875"/>
          <p14:tracePt t="31406" x="2770188" y="4470400"/>
          <p14:tracePt t="31414" x="2770188" y="4478338"/>
          <p14:tracePt t="31422" x="2770188" y="4486275"/>
          <p14:tracePt t="31431" x="2770188" y="4503738"/>
          <p14:tracePt t="31438" x="2760663" y="4513263"/>
          <p14:tracePt t="31446" x="2760663" y="4521200"/>
          <p14:tracePt t="31454" x="2760663" y="4538663"/>
          <p14:tracePt t="31463" x="2760663" y="4546600"/>
          <p14:tracePt t="31470" x="2760663" y="4554538"/>
          <p14:tracePt t="31478" x="2760663" y="4564063"/>
          <p14:tracePt t="31497" x="2752725" y="4572000"/>
          <p14:tracePt t="31591" x="2752725" y="4589463"/>
          <p14:tracePt t="31598" x="2752725" y="4597400"/>
          <p14:tracePt t="31614" x="2752725" y="4605338"/>
          <p14:tracePt t="31622" x="2752725" y="4622800"/>
          <p14:tracePt t="31631" x="2752725" y="4640263"/>
          <p14:tracePt t="31638" x="2752725" y="4665663"/>
          <p14:tracePt t="31646" x="2752725" y="4716463"/>
          <p14:tracePt t="31654" x="2752725" y="4775200"/>
          <p14:tracePt t="31663" x="2752725" y="4843463"/>
          <p14:tracePt t="31670" x="2752725" y="4919663"/>
          <p14:tracePt t="31679" x="2760663" y="4979988"/>
          <p14:tracePt t="31686" x="2770188" y="5056188"/>
          <p14:tracePt t="31695" x="2770188" y="5099050"/>
          <p14:tracePt t="31702" x="2795588" y="5157788"/>
          <p14:tracePt t="31710" x="2795588" y="5192713"/>
          <p14:tracePt t="31718" x="2803525" y="5235575"/>
          <p14:tracePt t="31726" x="2803525" y="5260975"/>
          <p14:tracePt t="31734" x="2811463" y="5286375"/>
          <p14:tracePt t="31743" x="2811463" y="5319713"/>
          <p14:tracePt t="31750" x="2820988" y="5353050"/>
          <p14:tracePt t="31758" x="2820988" y="5370513"/>
          <p14:tracePt t="31766" x="2820988" y="5395913"/>
          <p14:tracePt t="31774" x="2838450" y="5430838"/>
          <p14:tracePt t="31783" x="2838450" y="5456238"/>
          <p14:tracePt t="31790" x="2854325" y="5497513"/>
          <p14:tracePt t="31798" x="2854325" y="5540375"/>
          <p14:tracePt t="31806" x="2879725" y="5583238"/>
          <p14:tracePt t="31822" x="2879725" y="5608638"/>
          <p14:tracePt t="31830" x="2889250" y="5616575"/>
          <p14:tracePt t="31870" x="2889250" y="5626100"/>
          <p14:tracePt t="31878" x="2889250" y="5634038"/>
          <p14:tracePt t="31896" x="2889250" y="5651500"/>
          <p14:tracePt t="31902" x="2889250" y="5668963"/>
          <p14:tracePt t="31910" x="2897188" y="5676900"/>
          <p14:tracePt t="31926" x="2897188" y="5684838"/>
          <p14:tracePt t="31934" x="2897188" y="5694363"/>
          <p14:tracePt t="31942" x="2897188" y="5710238"/>
          <p14:tracePt t="31950" x="2897188" y="5719763"/>
          <p14:tracePt t="31966" x="2897188" y="5727700"/>
          <p14:tracePt t="31974" x="2905125" y="5735638"/>
          <p14:tracePt t="31998" x="2914650" y="5745163"/>
          <p14:tracePt t="32006" x="2922588" y="5761038"/>
          <p14:tracePt t="32014" x="2922588" y="5788025"/>
          <p14:tracePt t="32022" x="2922588" y="5813425"/>
          <p14:tracePt t="32031" x="2922588" y="5838825"/>
          <p14:tracePt t="32038" x="2922588" y="5854700"/>
          <p14:tracePt t="32047" x="2930525" y="5880100"/>
          <p14:tracePt t="32054" x="2930525" y="5889625"/>
          <p14:tracePt t="32062" x="2930525" y="5897563"/>
          <p14:tracePt t="32070" x="2930525" y="5905500"/>
          <p14:tracePt t="32318" x="2930525" y="5915025"/>
          <p14:tracePt t="32327" x="2930525" y="5922963"/>
          <p14:tracePt t="32334" x="2930525" y="5940425"/>
          <p14:tracePt t="32342" x="2930525" y="5948363"/>
          <p14:tracePt t="32350" x="2930525" y="5965825"/>
          <p14:tracePt t="32358" x="2930525" y="5983288"/>
          <p14:tracePt t="32366" x="2930525" y="5991225"/>
          <p14:tracePt t="32375" x="2930525" y="5999163"/>
          <p14:tracePt t="32382" x="2930525" y="6008688"/>
          <p14:tracePt t="32390" x="2930525" y="6016625"/>
          <p14:tracePt t="32398" x="2930525" y="6024563"/>
          <p14:tracePt t="32439" x="2930525" y="6042025"/>
          <p14:tracePt t="32454" x="2930525" y="6059488"/>
          <p14:tracePt t="32462" x="2930525" y="6076950"/>
          <p14:tracePt t="32470" x="2940050" y="6076950"/>
          <p14:tracePt t="32479" x="2955925" y="6084888"/>
          <p14:tracePt t="32486" x="2973388" y="6084888"/>
          <p14:tracePt t="32495" x="3016250" y="6092825"/>
          <p14:tracePt t="32502" x="3033713" y="6092825"/>
          <p14:tracePt t="32511" x="3059113" y="6092825"/>
          <p14:tracePt t="32527" x="3067050" y="6092825"/>
          <p14:tracePt t="32543" x="3074988" y="6092825"/>
          <p14:tracePt t="32550" x="3084513" y="6092825"/>
          <p14:tracePt t="32558" x="3084513" y="6059488"/>
          <p14:tracePt t="32566" x="3084513" y="6024563"/>
          <p14:tracePt t="32574" x="3084513" y="5999163"/>
          <p14:tracePt t="32582" x="3084513" y="5957888"/>
          <p14:tracePt t="32590" x="3084513" y="5922963"/>
          <p14:tracePt t="32598" x="3084513" y="5889625"/>
          <p14:tracePt t="32606" x="3084513" y="5872163"/>
          <p14:tracePt t="32614" x="3084513" y="5854700"/>
          <p14:tracePt t="32622" x="3074988" y="5838825"/>
          <p14:tracePt t="32630" x="3059113" y="5813425"/>
          <p14:tracePt t="32638" x="3041650" y="5778500"/>
          <p14:tracePt t="32646" x="3016250" y="5753100"/>
          <p14:tracePt t="32654" x="2990850" y="5719763"/>
          <p14:tracePt t="32662" x="2982913" y="5710238"/>
          <p14:tracePt t="32670" x="2965450" y="5702300"/>
          <p14:tracePt t="32679" x="2965450" y="5694363"/>
          <p14:tracePt t="32686" x="2955925" y="5684838"/>
          <p14:tracePt t="32694" x="2940050" y="5676900"/>
          <p14:tracePt t="32702" x="2930525" y="5676900"/>
          <p14:tracePt t="32711" x="2922588" y="5676900"/>
          <p14:tracePt t="32718" x="2914650" y="5676900"/>
          <p14:tracePt t="32766" x="2905125" y="5676900"/>
          <p14:tracePt t="32782" x="2879725" y="5676900"/>
          <p14:tracePt t="32798" x="2879725" y="5684838"/>
          <p14:tracePt t="32806" x="2871788" y="5702300"/>
          <p14:tracePt t="32814" x="2863850" y="5745163"/>
          <p14:tracePt t="32822" x="2846388" y="5778500"/>
          <p14:tracePt t="32830" x="2846388" y="5813425"/>
          <p14:tracePt t="32838" x="2838450" y="5838825"/>
          <p14:tracePt t="32846" x="2838450" y="5864225"/>
          <p14:tracePt t="32854" x="2838450" y="5905500"/>
          <p14:tracePt t="32862" x="2838450" y="5940425"/>
          <p14:tracePt t="32870" x="2838450" y="5973763"/>
          <p14:tracePt t="32879" x="2854325" y="5983288"/>
          <p14:tracePt t="32898" x="2914650" y="6059488"/>
          <p14:tracePt t="32902" x="2947988" y="6076950"/>
          <p14:tracePt t="32911" x="2973388" y="6084888"/>
          <p14:tracePt t="32918" x="3016250" y="6102350"/>
          <p14:tracePt t="32926" x="3049588" y="6102350"/>
          <p14:tracePt t="32934" x="3084513" y="6102350"/>
          <p14:tracePt t="32942" x="3100388" y="6102350"/>
          <p14:tracePt t="32950" x="3127375" y="6102350"/>
          <p14:tracePt t="32958" x="3160713" y="6102350"/>
          <p14:tracePt t="32966" x="3178175" y="6102350"/>
          <p14:tracePt t="32974" x="3186113" y="6092825"/>
          <p14:tracePt t="32982" x="3211513" y="6076950"/>
          <p14:tracePt t="32990" x="3211513" y="6067425"/>
          <p14:tracePt t="32998" x="3219450" y="6049963"/>
          <p14:tracePt t="33006" x="3236913" y="6034088"/>
          <p14:tracePt t="33014" x="3236913" y="6008688"/>
          <p14:tracePt t="33022" x="3236913" y="5999163"/>
          <p14:tracePt t="33030" x="3236913" y="5991225"/>
          <p14:tracePt t="33038" x="3236913" y="5965825"/>
          <p14:tracePt t="33054" x="3228975" y="5932488"/>
          <p14:tracePt t="33063" x="3211513" y="5915025"/>
          <p14:tracePt t="33070" x="3178175" y="5889625"/>
          <p14:tracePt t="33078" x="3152775" y="5872163"/>
          <p14:tracePt t="33086" x="3135313" y="5846763"/>
          <p14:tracePt t="33095" x="3092450" y="5829300"/>
          <p14:tracePt t="33102" x="3074988" y="5821363"/>
          <p14:tracePt t="33111" x="3059113" y="5803900"/>
          <p14:tracePt t="33118" x="3041650" y="5795963"/>
          <p14:tracePt t="33127" x="3016250" y="5788025"/>
          <p14:tracePt t="33134" x="2998788" y="5770563"/>
          <p14:tracePt t="33143" x="2990850" y="5770563"/>
          <p14:tracePt t="33150" x="2965450" y="5770563"/>
          <p14:tracePt t="33158" x="2955925" y="5761038"/>
          <p14:tracePt t="33174" x="2940050" y="5761038"/>
          <p14:tracePt t="33182" x="2922588" y="5753100"/>
          <p14:tracePt t="33190" x="2914650" y="5753100"/>
          <p14:tracePt t="33198" x="2897188" y="5753100"/>
          <p14:tracePt t="33206" x="2863850" y="5745163"/>
          <p14:tracePt t="33222" x="2828925" y="5745163"/>
          <p14:tracePt t="33230" x="2820988" y="5745163"/>
          <p14:tracePt t="33238" x="2795588" y="5745163"/>
          <p14:tracePt t="33246" x="2786063" y="5745163"/>
          <p14:tracePt t="33254" x="2760663" y="5745163"/>
          <p14:tracePt t="33263" x="2752725" y="5745163"/>
          <p14:tracePt t="33270" x="2744788" y="5745163"/>
          <p14:tracePt t="33295" x="2727325" y="5745163"/>
          <p14:tracePt t="33302" x="2719388" y="5745163"/>
          <p14:tracePt t="33310" x="2709863" y="5761038"/>
          <p14:tracePt t="33318" x="2701925" y="5778500"/>
          <p14:tracePt t="33327" x="2701925" y="5795963"/>
          <p14:tracePt t="33334" x="2684463" y="5829300"/>
          <p14:tracePt t="33342" x="2684463" y="5846763"/>
          <p14:tracePt t="33350" x="2684463" y="5889625"/>
          <p14:tracePt t="33358" x="2684463" y="5922963"/>
          <p14:tracePt t="33366" x="2684463" y="5965825"/>
          <p14:tracePt t="33374" x="2684463" y="6008688"/>
          <p14:tracePt t="33382" x="2684463" y="6042025"/>
          <p14:tracePt t="33390" x="2693988" y="6059488"/>
          <p14:tracePt t="33399" x="2709863" y="6110288"/>
          <p14:tracePt t="33406" x="2735263" y="6143625"/>
          <p14:tracePt t="33414" x="2786063" y="6194425"/>
          <p14:tracePt t="33422" x="2838450" y="6246813"/>
          <p14:tracePt t="33431" x="2905125" y="6288088"/>
          <p14:tracePt t="33438" x="2955925" y="6313488"/>
          <p14:tracePt t="33446" x="3016250" y="6338888"/>
          <p14:tracePt t="33454" x="3059113" y="6338888"/>
          <p14:tracePt t="33462" x="3084513" y="6348413"/>
          <p14:tracePt t="33470" x="3127375" y="6348413"/>
          <p14:tracePt t="33479" x="3168650" y="6348413"/>
          <p14:tracePt t="33486" x="3203575" y="6348413"/>
          <p14:tracePt t="33495" x="3219450" y="6348413"/>
          <p14:tracePt t="33502" x="3236913" y="6348413"/>
          <p14:tracePt t="33510" x="3270250" y="6348413"/>
          <p14:tracePt t="33518" x="3287713" y="6338888"/>
          <p14:tracePt t="33527" x="3330575" y="6323013"/>
          <p14:tracePt t="33534" x="3348038" y="6305550"/>
          <p14:tracePt t="33550" x="3363913" y="6288088"/>
          <p14:tracePt t="33559" x="3363913" y="6280150"/>
          <p14:tracePt t="33566" x="3363913" y="6262688"/>
          <p14:tracePt t="33574" x="3373438" y="6229350"/>
          <p14:tracePt t="33582" x="3373438" y="6194425"/>
          <p14:tracePt t="33590" x="3373438" y="6153150"/>
          <p14:tracePt t="33598" x="3373438" y="6110288"/>
          <p14:tracePt t="33606" x="3373438" y="6067425"/>
          <p14:tracePt t="33614" x="3338513" y="6008688"/>
          <p14:tracePt t="33622" x="3305175" y="5932488"/>
          <p14:tracePt t="33630" x="3262313" y="5864225"/>
          <p14:tracePt t="33638" x="3203575" y="5788025"/>
          <p14:tracePt t="33646" x="3135313" y="5710238"/>
          <p14:tracePt t="33654" x="3059113" y="5600700"/>
          <p14:tracePt t="33662" x="2998788" y="5540375"/>
          <p14:tracePt t="33670" x="2947988" y="5472113"/>
          <p14:tracePt t="33679" x="2905125" y="5430838"/>
          <p14:tracePt t="33686" x="2897188" y="5413375"/>
          <p14:tracePt t="33695" x="2871788" y="5387975"/>
          <p14:tracePt t="33702" x="2863850" y="5380038"/>
          <p14:tracePt t="33726" x="2854325" y="5370513"/>
          <p14:tracePt t="33742" x="2828925" y="5362575"/>
          <p14:tracePt t="33750" x="2803525" y="5362575"/>
          <p14:tracePt t="33758" x="2786063" y="5362575"/>
          <p14:tracePt t="33766" x="2760663" y="5362575"/>
          <p14:tracePt t="33776" x="2727325" y="5362575"/>
          <p14:tracePt t="33783" x="2709863" y="5362575"/>
          <p14:tracePt t="33791" x="2676525" y="5362575"/>
          <p14:tracePt t="33799" x="2633663" y="5362575"/>
          <p14:tracePt t="33807" x="2600325" y="5362575"/>
          <p14:tracePt t="33815" x="2565400" y="5362575"/>
          <p14:tracePt t="33822" x="2557463" y="5362575"/>
          <p14:tracePt t="33830" x="2532063" y="5362575"/>
          <p14:tracePt t="33838" x="2514600" y="5362575"/>
          <p14:tracePt t="33846" x="2481263" y="5380038"/>
          <p14:tracePt t="33854" x="2471738" y="5395913"/>
          <p14:tracePt t="33862" x="2438400" y="5413375"/>
          <p14:tracePt t="33870" x="2420938" y="5430838"/>
          <p14:tracePt t="33879" x="2395538" y="5456238"/>
          <p14:tracePt t="33897" x="2362200" y="5514975"/>
          <p14:tracePt t="33902" x="2352675" y="5540375"/>
          <p14:tracePt t="33912" x="2344738" y="5583238"/>
          <p14:tracePt t="33918" x="2336800" y="5626100"/>
          <p14:tracePt t="33927" x="2336800" y="5659438"/>
          <p14:tracePt t="33934" x="2336800" y="5710238"/>
          <p14:tracePt t="33944" x="2336800" y="5770563"/>
          <p14:tracePt t="33950" x="2336800" y="5813425"/>
          <p14:tracePt t="33959" x="2362200" y="5889625"/>
          <p14:tracePt t="33966" x="2405063" y="5965825"/>
          <p14:tracePt t="33974" x="2430463" y="6016625"/>
          <p14:tracePt t="33982" x="2489200" y="6084888"/>
          <p14:tracePt t="33990" x="2532063" y="6143625"/>
          <p14:tracePt t="33998" x="2565400" y="6186488"/>
          <p14:tracePt t="34006" x="2633663" y="6237288"/>
          <p14:tracePt t="34014" x="2709863" y="6280150"/>
          <p14:tracePt t="34022" x="2786063" y="6313488"/>
          <p14:tracePt t="34030" x="2889250" y="6365875"/>
          <p14:tracePt t="34038" x="2965450" y="6391275"/>
          <p14:tracePt t="34046" x="3059113" y="6424613"/>
          <p14:tracePt t="34054" x="3143250" y="6475413"/>
          <p14:tracePt t="34062" x="3194050" y="6483350"/>
          <p14:tracePt t="34070" x="3254375" y="6492875"/>
          <p14:tracePt t="34078" x="3322638" y="6510338"/>
          <p14:tracePt t="34086" x="3355975" y="6518275"/>
          <p14:tracePt t="34095" x="3398838" y="6518275"/>
          <p14:tracePt t="34102" x="3449638" y="6518275"/>
          <p14:tracePt t="34111" x="3500438" y="6518275"/>
          <p14:tracePt t="34118" x="3517900" y="6518275"/>
          <p14:tracePt t="34126" x="3559175" y="6518275"/>
          <p14:tracePt t="34134" x="3602038" y="6518275"/>
          <p14:tracePt t="34143" x="3652838" y="6510338"/>
          <p14:tracePt t="34150" x="3687763" y="6500813"/>
          <p14:tracePt t="34159" x="3721100" y="6483350"/>
          <p14:tracePt t="34166" x="3756025" y="6457950"/>
          <p14:tracePt t="34174" x="3771900" y="6442075"/>
          <p14:tracePt t="34182" x="3789363" y="6424613"/>
          <p14:tracePt t="34190" x="3789363" y="6399213"/>
          <p14:tracePt t="34198" x="3789363" y="6381750"/>
          <p14:tracePt t="34206" x="3789363" y="6348413"/>
          <p14:tracePt t="34214" x="3789363" y="6297613"/>
          <p14:tracePt t="34222" x="3789363" y="6254750"/>
          <p14:tracePt t="34230" x="3746500" y="6161088"/>
          <p14:tracePt t="34238" x="3729038" y="6102350"/>
          <p14:tracePt t="34246" x="3678238" y="5999163"/>
          <p14:tracePt t="34254" x="3636963" y="5905500"/>
          <p14:tracePt t="34262" x="3594100" y="5829300"/>
          <p14:tracePt t="34270" x="3568700" y="5753100"/>
          <p14:tracePt t="34278" x="3543300" y="5702300"/>
          <p14:tracePt t="34286" x="3517900" y="5668963"/>
          <p14:tracePt t="34294" x="3482975" y="5634038"/>
          <p14:tracePt t="34302" x="3457575" y="5591175"/>
          <p14:tracePt t="34311" x="3424238" y="5557838"/>
          <p14:tracePt t="34319" x="3381375" y="5514975"/>
          <p14:tracePt t="34327" x="3330575" y="5464175"/>
          <p14:tracePt t="34334" x="3270250" y="5438775"/>
          <p14:tracePt t="34343" x="3203575" y="5405438"/>
          <p14:tracePt t="34350" x="3117850" y="5370513"/>
          <p14:tracePt t="34359" x="3084513" y="5353050"/>
          <p14:tracePt t="34366" x="3008313" y="5319713"/>
          <p14:tracePt t="34374" x="2955925" y="5302250"/>
          <p14:tracePt t="34382" x="2922588" y="5294313"/>
          <p14:tracePt t="34390" x="2846388" y="5268913"/>
          <p14:tracePt t="34398" x="2786063" y="5260975"/>
          <p14:tracePt t="34406" x="2744788" y="5251450"/>
          <p14:tracePt t="34414" x="2684463" y="5251450"/>
          <p14:tracePt t="34422" x="2625725" y="5251450"/>
          <p14:tracePt t="34432" x="2557463" y="5251450"/>
          <p14:tracePt t="34440" x="2497138" y="5251450"/>
          <p14:tracePt t="34448" x="2438400" y="5251450"/>
          <p14:tracePt t="34455" x="2413000" y="5251450"/>
          <p14:tracePt t="34463" x="2370138" y="5251450"/>
          <p14:tracePt t="34470" x="2319338" y="5260975"/>
          <p14:tracePt t="34479" x="2286000" y="5276850"/>
          <p14:tracePt t="34486" x="2251075" y="5311775"/>
          <p14:tracePt t="34494" x="2235200" y="5319713"/>
          <p14:tracePt t="34502" x="2200275" y="5362575"/>
          <p14:tracePt t="34510" x="2182813" y="5380038"/>
          <p14:tracePt t="34518" x="2166938" y="5405438"/>
          <p14:tracePt t="34527" x="2149475" y="5446713"/>
          <p14:tracePt t="34534" x="2132013" y="5540375"/>
          <p14:tracePt t="34544" x="2132013" y="5591175"/>
          <p14:tracePt t="34550" x="2132013" y="5694363"/>
          <p14:tracePt t="34558" x="2132013" y="5795963"/>
          <p14:tracePt t="34566" x="2141538" y="5864225"/>
          <p14:tracePt t="34574" x="2174875" y="5957888"/>
          <p14:tracePt t="34582" x="2225675" y="6034088"/>
          <p14:tracePt t="34590" x="2276475" y="6084888"/>
          <p14:tracePt t="34598" x="2327275" y="6135688"/>
          <p14:tracePt t="34606" x="2379663" y="6169025"/>
          <p14:tracePt t="34614" x="2430463" y="6211888"/>
          <p14:tracePt t="34622" x="2471738" y="6237288"/>
          <p14:tracePt t="34630" x="2506663" y="6254750"/>
          <p14:tracePt t="34638" x="2532063" y="6272213"/>
          <p14:tracePt t="34646" x="2540000" y="6272213"/>
          <p14:tracePt t="34695" x="2549525" y="6272213"/>
          <p14:tracePt t="34727" x="2557463" y="6272213"/>
          <p14:tracePt t="34734" x="2557463" y="6262688"/>
          <p14:tracePt t="34742" x="2565400" y="6254750"/>
          <p14:tracePt t="34759" x="2565400" y="6246813"/>
          <p14:tracePt t="34766" x="2565400" y="6237288"/>
          <p14:tracePt t="34782" x="2565400" y="6221413"/>
          <p14:tracePt t="34798" x="2565400" y="6211888"/>
          <p14:tracePt t="34814" x="2565400" y="6203950"/>
          <p14:tracePt t="34822" x="2565400" y="6194425"/>
          <p14:tracePt t="34830" x="2565400" y="6186488"/>
          <p14:tracePt t="34838" x="2565400" y="6178550"/>
          <p14:tracePt t="34846" x="2582863" y="6169025"/>
          <p14:tracePt t="34854" x="2608263" y="6127750"/>
          <p14:tracePt t="34862" x="2633663" y="6092825"/>
          <p14:tracePt t="34870" x="2684463" y="6042025"/>
          <p14:tracePt t="34878" x="2735263" y="5991225"/>
          <p14:tracePt t="34896" x="2897188" y="5829300"/>
          <p14:tracePt t="34902" x="2990850" y="5745163"/>
          <p14:tracePt t="34910" x="3059113" y="5684838"/>
          <p14:tracePt t="34918" x="3186113" y="5565775"/>
          <p14:tracePt t="34926" x="3262313" y="5489575"/>
          <p14:tracePt t="34934" x="3348038" y="5395913"/>
          <p14:tracePt t="34943" x="3414713" y="5319713"/>
          <p14:tracePt t="34950" x="3467100" y="5251450"/>
          <p14:tracePt t="34960" x="3508375" y="5192713"/>
          <p14:tracePt t="34966" x="3525838" y="5124450"/>
          <p14:tracePt t="34975" x="3559175" y="5081588"/>
          <p14:tracePt t="34982" x="3576638" y="4987925"/>
          <p14:tracePt t="34990" x="3594100" y="4903788"/>
          <p14:tracePt t="34998" x="3611563" y="4802188"/>
          <p14:tracePt t="35006" x="3636963" y="4699000"/>
          <p14:tracePt t="35014" x="3644900" y="4614863"/>
          <p14:tracePt t="35022" x="3670300" y="4521200"/>
          <p14:tracePt t="35030" x="3670300" y="4435475"/>
          <p14:tracePt t="35038" x="3678238" y="4376738"/>
          <p14:tracePt t="35046" x="3678238" y="4291013"/>
          <p14:tracePt t="35054" x="3678238" y="4249738"/>
          <p14:tracePt t="35062" x="3678238" y="4189413"/>
          <p14:tracePt t="35070" x="3678238" y="4138613"/>
          <p14:tracePt t="35078" x="3678238" y="4095750"/>
          <p14:tracePt t="35086" x="3678238" y="4037013"/>
          <p14:tracePt t="35095" x="3670300" y="3943350"/>
          <p14:tracePt t="35102" x="3662363" y="3908425"/>
          <p14:tracePt t="35111" x="3652838" y="3849688"/>
          <p14:tracePt t="35118" x="3619500" y="3816350"/>
          <p14:tracePt t="35127" x="3576638" y="3763963"/>
          <p14:tracePt t="35134" x="3568700" y="3748088"/>
          <p14:tracePt t="35143" x="3551238" y="3705225"/>
          <p14:tracePt t="35150" x="3533775" y="3687763"/>
          <p14:tracePt t="35160" x="3500438" y="3662363"/>
          <p14:tracePt t="35166" x="3482975" y="3646488"/>
          <p14:tracePt t="35174" x="3432175" y="3619500"/>
          <p14:tracePt t="35182" x="3424238" y="3619500"/>
          <p14:tracePt t="35190" x="3381375" y="3603625"/>
          <p14:tracePt t="35198" x="3363913" y="3586163"/>
          <p14:tracePt t="35206" x="3322638" y="3568700"/>
          <p14:tracePt t="35214" x="3297238" y="3568700"/>
          <p14:tracePt t="35222" x="3279775" y="3560763"/>
          <p14:tracePt t="35230" x="3244850" y="3560763"/>
          <p14:tracePt t="35246" x="3211513" y="3560763"/>
          <p14:tracePt t="35254" x="3186113" y="3560763"/>
          <p14:tracePt t="35262" x="3143250" y="3560763"/>
          <p14:tracePt t="35270" x="3100388" y="3560763"/>
          <p14:tracePt t="35278" x="3033713" y="3578225"/>
          <p14:tracePt t="35286" x="2990850" y="3603625"/>
          <p14:tracePt t="35294" x="2940050" y="3646488"/>
          <p14:tracePt t="35302" x="2854325" y="3687763"/>
          <p14:tracePt t="35311" x="2795588" y="3748088"/>
          <p14:tracePt t="35318" x="2709863" y="3824288"/>
          <p14:tracePt t="35328" x="2684463" y="3883025"/>
          <p14:tracePt t="35334" x="2625725" y="3976688"/>
          <p14:tracePt t="35343" x="2590800" y="4070350"/>
          <p14:tracePt t="35350" x="2582863" y="4156075"/>
          <p14:tracePt t="35359" x="2582863" y="4249738"/>
          <p14:tracePt t="35366" x="2582863" y="4376738"/>
          <p14:tracePt t="35375" x="2582863" y="4478338"/>
          <p14:tracePt t="35382" x="2582863" y="4579938"/>
          <p14:tracePt t="35390" x="2608263" y="4657725"/>
          <p14:tracePt t="35398" x="2651125" y="4741863"/>
          <p14:tracePt t="35406" x="2693988" y="4835525"/>
          <p14:tracePt t="35414" x="2760663" y="4903788"/>
          <p14:tracePt t="35422" x="2803525" y="4937125"/>
          <p14:tracePt t="35430" x="2863850" y="4972050"/>
          <p14:tracePt t="35438" x="2922588" y="4987925"/>
          <p14:tracePt t="35446" x="2965450" y="4987925"/>
          <p14:tracePt t="35454" x="3024188" y="5013325"/>
          <p14:tracePt t="35462" x="3084513" y="5013325"/>
          <p14:tracePt t="35470" x="3143250" y="5013325"/>
          <p14:tracePt t="35478" x="3203575" y="5013325"/>
          <p14:tracePt t="35486" x="3262313" y="4997450"/>
          <p14:tracePt t="35494" x="3330575" y="4954588"/>
          <p14:tracePt t="35502" x="3373438" y="4937125"/>
          <p14:tracePt t="35511" x="3424238" y="4894263"/>
          <p14:tracePt t="35518" x="3467100" y="4843463"/>
          <p14:tracePt t="35527" x="3482975" y="4818063"/>
          <p14:tracePt t="35534" x="3508375" y="4775200"/>
          <p14:tracePt t="35543" x="3517900" y="4716463"/>
          <p14:tracePt t="35550" x="3525838" y="4673600"/>
          <p14:tracePt t="35559" x="3525838" y="4614863"/>
          <p14:tracePt t="35566" x="3525838" y="4538663"/>
          <p14:tracePt t="35575" x="3525838" y="4486275"/>
          <p14:tracePt t="35582" x="3525838" y="4410075"/>
          <p14:tracePt t="35590" x="3525838" y="4325938"/>
          <p14:tracePt t="35598" x="3525838" y="4257675"/>
          <p14:tracePt t="35606" x="3500438" y="4206875"/>
          <p14:tracePt t="35614" x="3475038" y="4113213"/>
          <p14:tracePt t="35622" x="3432175" y="4052888"/>
          <p14:tracePt t="35630" x="3381375" y="3986213"/>
          <p14:tracePt t="35638" x="3355975" y="3925888"/>
          <p14:tracePt t="35646" x="3330575" y="3892550"/>
          <p14:tracePt t="35654" x="3287713" y="3841750"/>
          <p14:tracePt t="35662" x="3244850" y="3790950"/>
          <p14:tracePt t="35670" x="3219450" y="3763963"/>
          <p14:tracePt t="35678" x="3203575" y="3738563"/>
          <p14:tracePt t="35686" x="3178175" y="3713163"/>
          <p14:tracePt t="35694" x="3152775" y="3697288"/>
          <p14:tracePt t="35702" x="3117850" y="3679825"/>
          <p14:tracePt t="35710" x="3067050" y="3662363"/>
          <p14:tracePt t="35718" x="3024188" y="3654425"/>
          <p14:tracePt t="35727" x="2930525" y="3629025"/>
          <p14:tracePt t="35734" x="2871788" y="3619500"/>
          <p14:tracePt t="35742" x="2811463" y="3611563"/>
          <p14:tracePt t="35750" x="2786063" y="3611563"/>
          <p14:tracePt t="35759" x="2727325" y="3611563"/>
          <p14:tracePt t="35766" x="2684463" y="3611563"/>
          <p14:tracePt t="35775" x="2641600" y="3611563"/>
          <p14:tracePt t="35782" x="2582863" y="3611563"/>
          <p14:tracePt t="35792" x="2540000" y="3611563"/>
          <p14:tracePt t="35798" x="2438400" y="3611563"/>
          <p14:tracePt t="35806" x="2352675" y="3619500"/>
          <p14:tracePt t="35814" x="2276475" y="3636963"/>
          <p14:tracePt t="35822" x="2217738" y="3646488"/>
          <p14:tracePt t="35830" x="2174875" y="3671888"/>
          <p14:tracePt t="35838" x="2141538" y="3687763"/>
          <p14:tracePt t="35846" x="2098675" y="3730625"/>
          <p14:tracePt t="35854" x="2081213" y="3756025"/>
          <p14:tracePt t="35862" x="2055813" y="3790950"/>
          <p14:tracePt t="35870" x="2022475" y="3867150"/>
          <p14:tracePt t="35878" x="1997075" y="3925888"/>
          <p14:tracePt t="35886" x="1979613" y="3986213"/>
          <p14:tracePt t="35912" x="1936750" y="4206875"/>
          <p14:tracePt t="35918" x="1936750" y="4291013"/>
          <p14:tracePt t="35927" x="1936750" y="4394200"/>
          <p14:tracePt t="35934" x="1936750" y="4460875"/>
          <p14:tracePt t="35942" x="1962150" y="4579938"/>
          <p14:tracePt t="35950" x="2012950" y="4683125"/>
          <p14:tracePt t="35958" x="2073275" y="4784725"/>
          <p14:tracePt t="35966" x="2141538" y="4878388"/>
          <p14:tracePt t="35975" x="2208213" y="4954588"/>
          <p14:tracePt t="35983" x="2286000" y="5022850"/>
          <p14:tracePt t="35991" x="2387600" y="5081588"/>
          <p14:tracePt t="35998" x="2506663" y="5132388"/>
          <p14:tracePt t="36006" x="2633663" y="5175250"/>
          <p14:tracePt t="36014" x="2752725" y="5208588"/>
          <p14:tracePt t="36022" x="2879725" y="5251450"/>
          <p14:tracePt t="36030" x="3008313" y="5260975"/>
          <p14:tracePt t="36039" x="3152775" y="5260975"/>
          <p14:tracePt t="36046" x="3297238" y="5260975"/>
          <p14:tracePt t="36054" x="3406775" y="5260975"/>
          <p14:tracePt t="36062" x="3517900" y="5260975"/>
          <p14:tracePt t="36070" x="3636963" y="5235575"/>
          <p14:tracePt t="36078" x="3721100" y="5192713"/>
          <p14:tracePt t="36086" x="3789363" y="5167313"/>
          <p14:tracePt t="36094" x="3840163" y="5124450"/>
          <p14:tracePt t="36102" x="3890963" y="5073650"/>
          <p14:tracePt t="36110" x="3900488" y="5038725"/>
          <p14:tracePt t="36118" x="3908425" y="4979988"/>
          <p14:tracePt t="36126" x="3916363" y="4894263"/>
          <p14:tracePt t="36134" x="3916363" y="4810125"/>
          <p14:tracePt t="36144" x="3916363" y="4724400"/>
          <p14:tracePt t="36150" x="3916363" y="4614863"/>
          <p14:tracePt t="36158" x="3916363" y="4529138"/>
          <p14:tracePt t="36166" x="3916363" y="4445000"/>
          <p14:tracePt t="36174" x="3890963" y="4341813"/>
          <p14:tracePt t="36182" x="3873500" y="4249738"/>
          <p14:tracePt t="36192" x="3840163" y="4164013"/>
          <p14:tracePt t="36198" x="3814763" y="4070350"/>
          <p14:tracePt t="36206" x="3781425" y="3986213"/>
          <p14:tracePt t="36214" x="3746500" y="3925888"/>
          <p14:tracePt t="36222" x="3721100" y="3875088"/>
          <p14:tracePt t="36230" x="3695700" y="3832225"/>
          <p14:tracePt t="36238" x="3662363" y="3798888"/>
          <p14:tracePt t="36246" x="3636963" y="3763963"/>
          <p14:tracePt t="36254" x="3619500" y="3748088"/>
          <p14:tracePt t="36263" x="3602038" y="3730625"/>
          <p14:tracePt t="36270" x="3586163" y="3722688"/>
          <p14:tracePt t="36278" x="3559175" y="3713163"/>
          <p14:tracePt t="36286" x="3543300" y="3713163"/>
          <p14:tracePt t="36294" x="3533775" y="3713163"/>
          <p14:tracePt t="36302" x="3525838" y="3713163"/>
          <p14:tracePt t="36310" x="3517900" y="3713163"/>
          <p14:tracePt t="36334" x="3492500" y="3713163"/>
          <p14:tracePt t="36343" x="3482975" y="3713163"/>
          <p14:tracePt t="36350" x="3457575" y="3713163"/>
          <p14:tracePt t="36359" x="3449638" y="3713163"/>
          <p14:tracePt t="36366" x="3432175" y="3713163"/>
          <p14:tracePt t="36374" x="3424238" y="3713163"/>
          <p14:tracePt t="36392" x="3414713" y="3713163"/>
          <p14:tracePt t="36398" x="3398838" y="3713163"/>
          <p14:tracePt t="36486" x="3389313" y="3713163"/>
          <p14:tracePt t="36502" x="3381375" y="3713163"/>
          <p14:tracePt t="36510" x="3373438" y="3713163"/>
          <p14:tracePt t="36518" x="3363913" y="3713163"/>
          <p14:tracePt t="36526" x="3355975" y="3713163"/>
          <p14:tracePt t="36543" x="3338513" y="3713163"/>
          <p14:tracePt t="36550" x="3330575" y="3713163"/>
          <p14:tracePt t="37174" x="3322638" y="3713163"/>
          <p14:tracePt t="37182" x="3305175" y="3713163"/>
          <p14:tracePt t="37198" x="3297238" y="3713163"/>
          <p14:tracePt t="37206" x="3287713" y="3713163"/>
          <p14:tracePt t="37214" x="3270250" y="3713163"/>
          <p14:tracePt t="37222" x="3262313" y="3713163"/>
          <p14:tracePt t="37230" x="3228975" y="3730625"/>
          <p14:tracePt t="37239" x="3186113" y="3763963"/>
          <p14:tracePt t="37246" x="3135313" y="3816350"/>
          <p14:tracePt t="37254" x="3109913" y="3857625"/>
          <p14:tracePt t="37262" x="3067050" y="3917950"/>
          <p14:tracePt t="37270" x="3024188" y="3986213"/>
          <p14:tracePt t="37278" x="2998788" y="4027488"/>
          <p14:tracePt t="37286" x="2973388" y="4095750"/>
          <p14:tracePt t="37294" x="2947988" y="4146550"/>
          <p14:tracePt t="37302" x="2930525" y="4181475"/>
          <p14:tracePt t="37310" x="2930525" y="4197350"/>
          <p14:tracePt t="37318" x="2930525" y="4224338"/>
          <p14:tracePt t="37326" x="2930525" y="4240213"/>
          <p14:tracePt t="37345" x="2930525" y="4249738"/>
          <p14:tracePt t="37352" x="2940050" y="4257675"/>
          <p14:tracePt t="37361" x="2947988" y="4257675"/>
          <p14:tracePt t="37367" x="2965450" y="4265613"/>
          <p14:tracePt t="37376" x="2998788" y="4291013"/>
          <p14:tracePt t="37382" x="3033713" y="4300538"/>
          <p14:tracePt t="37391" x="3067050" y="4308475"/>
          <p14:tracePt t="37398" x="3100388" y="4325938"/>
          <p14:tracePt t="37407" x="3143250" y="4333875"/>
          <p14:tracePt t="37414" x="3194050" y="4341813"/>
          <p14:tracePt t="37424" x="3262313" y="4341813"/>
          <p14:tracePt t="37430" x="3322638" y="4341813"/>
          <p14:tracePt t="37438" x="3381375" y="4341813"/>
          <p14:tracePt t="37446" x="3441700" y="4341813"/>
          <p14:tracePt t="37454" x="3533775" y="4341813"/>
          <p14:tracePt t="37462" x="3627438" y="4333875"/>
          <p14:tracePt t="37470" x="3695700" y="4308475"/>
          <p14:tracePt t="37478" x="3806825" y="4249738"/>
          <p14:tracePt t="37486" x="3890963" y="4206875"/>
          <p14:tracePt t="37494" x="3959225" y="4164013"/>
          <p14:tracePt t="37502" x="4035425" y="4130675"/>
          <p14:tracePt t="37510" x="4095750" y="4079875"/>
          <p14:tracePt t="37518" x="4179888" y="4019550"/>
          <p14:tracePt t="37526" x="4230688" y="3968750"/>
          <p14:tracePt t="37534" x="4265613" y="3925888"/>
          <p14:tracePt t="37542" x="4298950" y="3867150"/>
          <p14:tracePt t="37550" x="4306888" y="3832225"/>
          <p14:tracePt t="37559" x="4316413" y="3798888"/>
          <p14:tracePt t="37566" x="4316413" y="3773488"/>
          <p14:tracePt t="37574" x="4316413" y="3738563"/>
          <p14:tracePt t="37582" x="4316413" y="3713163"/>
          <p14:tracePt t="37591" x="4316413" y="3687763"/>
          <p14:tracePt t="37607" x="4291013" y="3654425"/>
          <p14:tracePt t="37615" x="4265613" y="3646488"/>
          <p14:tracePt t="37623" x="4230688" y="3636963"/>
          <p14:tracePt t="37630" x="4187825" y="3636963"/>
          <p14:tracePt t="37638" x="4129088" y="3636963"/>
          <p14:tracePt t="37646" x="4044950" y="3636963"/>
          <p14:tracePt t="37654" x="3900488" y="3636963"/>
          <p14:tracePt t="37662" x="3763963" y="3636963"/>
          <p14:tracePt t="37670" x="3644900" y="3654425"/>
          <p14:tracePt t="37678" x="3492500" y="3662363"/>
          <p14:tracePt t="37686" x="3414713" y="3687763"/>
          <p14:tracePt t="37830" x="3398838" y="3705225"/>
          <p14:tracePt t="37838" x="3398838" y="3713163"/>
          <p14:tracePt t="37855" x="3406775" y="3713163"/>
          <p14:tracePt t="37862" x="3449638" y="3713163"/>
          <p14:tracePt t="37870" x="3482975" y="3713163"/>
          <p14:tracePt t="37878" x="3500438" y="3713163"/>
          <p14:tracePt t="37918" x="3508375" y="3713163"/>
          <p14:tracePt t="37942" x="3517900" y="3713163"/>
          <p14:tracePt t="37950" x="3525838" y="3705225"/>
          <p14:tracePt t="37958" x="3543300" y="3705225"/>
          <p14:tracePt t="37966" x="3586163" y="3705225"/>
          <p14:tracePt t="37975" x="3687763" y="3697288"/>
          <p14:tracePt t="37982" x="3814763" y="3697288"/>
          <p14:tracePt t="37991" x="4002088" y="3697288"/>
          <p14:tracePt t="37998" x="4265613" y="3697288"/>
          <p14:tracePt t="38006" x="4587875" y="3697288"/>
          <p14:tracePt t="38014" x="5013325" y="3697288"/>
          <p14:tracePt t="38023" x="5394325" y="3697288"/>
          <p14:tracePt t="38030" x="5880100" y="3697288"/>
          <p14:tracePt t="38039" x="6338888" y="3697288"/>
          <p14:tracePt t="38046" x="6745288" y="3697288"/>
          <p14:tracePt t="38055" x="7204075" y="3697288"/>
          <p14:tracePt t="38062" x="7612063" y="3697288"/>
          <p14:tracePt t="38070" x="8012113" y="3697288"/>
          <p14:tracePt t="38078" x="8359775" y="3697288"/>
          <p14:tracePt t="38086" x="8623300" y="3697288"/>
          <p14:tracePt t="38094" x="8912225" y="3697288"/>
          <p14:tracePt t="38102" x="9142413" y="3697288"/>
          <p14:tracePt t="38110" x="9320213" y="3697288"/>
          <p14:tracePt t="38118" x="9550400" y="3697288"/>
          <p14:tracePt t="38126" x="9685338" y="3697288"/>
          <p14:tracePt t="38134" x="9847263" y="3697288"/>
          <p14:tracePt t="38142" x="9956800" y="3697288"/>
          <p14:tracePt t="38150" x="10059988" y="3697288"/>
          <p14:tracePt t="38158" x="10126663" y="3697288"/>
          <p14:tracePt t="38166" x="10194925" y="3697288"/>
          <p14:tracePt t="38175" x="10255250" y="3697288"/>
          <p14:tracePt t="38183" x="10313988" y="3697288"/>
          <p14:tracePt t="38191" x="10348913" y="3697288"/>
          <p14:tracePt t="38199" x="10390188" y="3697288"/>
          <p14:tracePt t="38206" x="10399713" y="3697288"/>
          <p14:tracePt t="38214" x="10425113" y="3687763"/>
          <p14:tracePt t="38223" x="10433050" y="3687763"/>
          <p14:tracePt t="38279" x="10442575" y="3679825"/>
          <p14:tracePt t="38342" x="10442575" y="3671888"/>
          <p14:tracePt t="38366" x="10433050" y="3671888"/>
          <p14:tracePt t="38382" x="10425113" y="3671888"/>
          <p14:tracePt t="38502" x="10442575" y="3671888"/>
          <p14:tracePt t="38510" x="10458450" y="3679825"/>
          <p14:tracePt t="38518" x="10493375" y="3697288"/>
          <p14:tracePt t="38526" x="10518775" y="3697288"/>
          <p14:tracePt t="38534" x="10552113" y="3697288"/>
          <p14:tracePt t="38542" x="10594975" y="3705225"/>
          <p14:tracePt t="38550" x="10653713" y="3705225"/>
          <p14:tracePt t="38558" x="10756900" y="3722688"/>
          <p14:tracePt t="38566" x="10874375" y="3722688"/>
          <p14:tracePt t="38574" x="10993438" y="3722688"/>
          <p14:tracePt t="38582" x="11129963" y="3722688"/>
          <p14:tracePt t="38590" x="11256963" y="3722688"/>
          <p14:tracePt t="38598" x="11385550" y="3722688"/>
          <p14:tracePt t="38607" x="11512550" y="3722688"/>
          <p14:tracePt t="38614" x="11664950" y="3722688"/>
          <p14:tracePt t="38623" x="11791950" y="3722688"/>
          <p14:tracePt t="38630" x="11961813" y="3722688"/>
          <p14:tracePt t="38639" x="12106275" y="3722688"/>
          <p14:tracePt t="39808" x="11911013" y="4044950"/>
          <p14:tracePt t="39814" x="11784013" y="4052888"/>
          <p14:tracePt t="39825" x="11674475" y="4062413"/>
          <p14:tracePt t="39830" x="11530013" y="4079875"/>
          <p14:tracePt t="39839" x="11418888" y="4079875"/>
          <p14:tracePt t="39846" x="11307763" y="4079875"/>
          <p14:tracePt t="39857" x="11231563" y="4079875"/>
          <p14:tracePt t="39862" x="11147425" y="4079875"/>
          <p14:tracePt t="39870" x="11079163" y="4079875"/>
          <p14:tracePt t="39878" x="11018838" y="4079875"/>
          <p14:tracePt t="39893" x="10977563" y="4079875"/>
          <p14:tracePt t="39894" x="10901363" y="4079875"/>
          <p14:tracePt t="39902" x="10833100" y="4079875"/>
          <p14:tracePt t="39910" x="10747375" y="4070350"/>
          <p14:tracePt t="39918" x="10671175" y="4052888"/>
          <p14:tracePt t="39926" x="10612438" y="4052888"/>
          <p14:tracePt t="39934" x="10569575" y="4044950"/>
          <p14:tracePt t="39942" x="10493375" y="4044950"/>
          <p14:tracePt t="39951" x="10442575" y="4044950"/>
          <p14:tracePt t="39960" x="10382250" y="4037013"/>
          <p14:tracePt t="39967" x="10306050" y="4019550"/>
          <p14:tracePt t="39975" x="10229850" y="4002088"/>
          <p14:tracePt t="39983" x="10186988" y="4002088"/>
          <p14:tracePt t="39991" x="10126663" y="3994150"/>
          <p14:tracePt t="39998" x="10042525" y="3968750"/>
          <p14:tracePt t="40006" x="9948863" y="3951288"/>
          <p14:tracePt t="40014" x="9906000" y="3925888"/>
          <p14:tracePt t="40024" x="9872663" y="3925888"/>
          <p14:tracePt t="40030" x="9812338" y="3900488"/>
          <p14:tracePt t="40039" x="9779000" y="3892550"/>
          <p14:tracePt t="40046" x="9736138" y="3883025"/>
          <p14:tracePt t="40055" x="9702800" y="3875088"/>
          <p14:tracePt t="40062" x="9652000" y="3857625"/>
          <p14:tracePt t="40072" x="9626600" y="3849688"/>
          <p14:tracePt t="40078" x="9575800" y="3841750"/>
          <p14:tracePt t="40086" x="9515475" y="3824288"/>
          <p14:tracePt t="40094" x="9456738" y="3798888"/>
          <p14:tracePt t="40102" x="9405938" y="3790950"/>
          <p14:tracePt t="40110" x="9345613" y="3781425"/>
          <p14:tracePt t="40118" x="9269413" y="3748088"/>
          <p14:tracePt t="40126" x="9209088" y="3738563"/>
          <p14:tracePt t="40134" x="9150350" y="3722688"/>
          <p14:tracePt t="40142" x="9107488" y="3705225"/>
          <p14:tracePt t="40150" x="9056688" y="3687763"/>
          <p14:tracePt t="40158" x="9023350" y="3687763"/>
          <p14:tracePt t="40166" x="8980488" y="3687763"/>
          <p14:tracePt t="40174" x="8947150" y="3662363"/>
          <p14:tracePt t="40182" x="8904288" y="3654425"/>
          <p14:tracePt t="40191" x="8878888" y="3646488"/>
          <p14:tracePt t="40198" x="8810625" y="3611563"/>
          <p14:tracePt t="40207" x="8785225" y="3603625"/>
          <p14:tracePt t="40214" x="8724900" y="3586163"/>
          <p14:tracePt t="40223" x="8674100" y="3586163"/>
          <p14:tracePt t="40230" x="8632825" y="3560763"/>
          <p14:tracePt t="40239" x="8589963" y="3552825"/>
          <p14:tracePt t="40246" x="8547100" y="3543300"/>
          <p14:tracePt t="40255" x="8478838" y="3509963"/>
          <p14:tracePt t="40262" x="8435975" y="3509963"/>
          <p14:tracePt t="40271" x="8410575" y="3492500"/>
          <p14:tracePt t="40278" x="8394700" y="3492500"/>
          <p14:tracePt t="40287" x="8351838" y="3467100"/>
          <p14:tracePt t="40294" x="8343900" y="3459163"/>
          <p14:tracePt t="40302" x="8334375" y="3449638"/>
          <p14:tracePt t="40310" x="8318500" y="3449638"/>
          <p14:tracePt t="40318" x="8308975" y="3441700"/>
          <p14:tracePt t="40326" x="8301038" y="3433763"/>
          <p14:tracePt t="40342" x="8283575" y="3424238"/>
          <p14:tracePt t="40358" x="8283575" y="3416300"/>
          <p14:tracePt t="40366" x="8258175" y="3398838"/>
          <p14:tracePt t="40374" x="8224838" y="3382963"/>
          <p14:tracePt t="40382" x="8147050" y="3340100"/>
          <p14:tracePt t="40390" x="8070850" y="3305175"/>
          <p14:tracePt t="40398" x="7994650" y="3246438"/>
          <p14:tracePt t="40406" x="7893050" y="3186113"/>
          <p14:tracePt t="40414" x="7816850" y="3160713"/>
          <p14:tracePt t="40423" x="7705725" y="3101975"/>
          <p14:tracePt t="40430" x="7621588" y="3051175"/>
          <p14:tracePt t="40438" x="7518400" y="3008313"/>
          <p14:tracePt t="40446" x="7442200" y="3000375"/>
          <p14:tracePt t="40455" x="7358063" y="2990850"/>
          <p14:tracePt t="40462" x="7281863" y="2965450"/>
          <p14:tracePt t="40471" x="7196138" y="2957513"/>
          <p14:tracePt t="40478" x="7112000" y="2949575"/>
          <p14:tracePt t="40487" x="7018338" y="2932113"/>
          <p14:tracePt t="40494" x="6932613" y="2914650"/>
          <p14:tracePt t="40503" x="6856413" y="2897188"/>
          <p14:tracePt t="40510" x="6805613" y="2897188"/>
          <p14:tracePt t="40519" x="6711950" y="2881313"/>
          <p14:tracePt t="40526" x="6600825" y="2846388"/>
          <p14:tracePt t="40534" x="6483350" y="2813050"/>
          <p14:tracePt t="40542" x="6338888" y="2762250"/>
          <p14:tracePt t="40550" x="6134100" y="2701925"/>
          <p14:tracePt t="40558" x="5930900" y="2643188"/>
          <p14:tracePt t="40566" x="5700713" y="2582863"/>
          <p14:tracePt t="40574" x="5421313" y="2549525"/>
          <p14:tracePt t="40582" x="5216525" y="2541588"/>
          <p14:tracePt t="40590" x="4910138" y="2489200"/>
          <p14:tracePt t="40598" x="4664075" y="2455863"/>
          <p14:tracePt t="40607" x="4443413" y="2422525"/>
          <p14:tracePt t="40614" x="4265613" y="2422525"/>
          <p14:tracePt t="40622" x="4095750" y="2422525"/>
          <p14:tracePt t="40630" x="3951288" y="2422525"/>
          <p14:tracePt t="40639" x="3848100" y="2430463"/>
          <p14:tracePt t="40646" x="3738563" y="2447925"/>
          <p14:tracePt t="40654" x="3636963" y="2498725"/>
          <p14:tracePt t="40662" x="3543300" y="2532063"/>
          <p14:tracePt t="40671" x="3457575" y="2549525"/>
          <p14:tracePt t="40678" x="3389313" y="2582863"/>
          <p14:tracePt t="40687" x="3348038" y="2617788"/>
          <p14:tracePt t="40694" x="3297238" y="2651125"/>
          <p14:tracePt t="40702" x="3244850" y="2693988"/>
          <p14:tracePt t="40710" x="3186113" y="2744788"/>
          <p14:tracePt t="40718" x="3160713" y="2752725"/>
          <p14:tracePt t="40726" x="3143250" y="2770188"/>
          <p14:tracePt t="40734" x="3143250" y="2778125"/>
          <p14:tracePt t="40822" x="3143250" y="2787650"/>
          <p14:tracePt t="40839" x="3127375" y="2787650"/>
          <p14:tracePt t="40846" x="3059113" y="2778125"/>
          <p14:tracePt t="40854" x="2998788" y="2727325"/>
          <p14:tracePt t="40862" x="2947988" y="2676525"/>
          <p14:tracePt t="40871" x="2854325" y="2608263"/>
          <p14:tracePt t="40878" x="2803525" y="2557463"/>
          <p14:tracePt t="40887" x="2778125" y="2532063"/>
          <p14:tracePt t="40907" x="2744788" y="2463800"/>
          <p14:tracePt t="40910" x="2735263" y="2438400"/>
          <p14:tracePt t="40918" x="2735263" y="2422525"/>
          <p14:tracePt t="40926" x="2719388" y="2387600"/>
          <p14:tracePt t="40942" x="2709863" y="2379663"/>
          <p14:tracePt t="40966" x="2709863" y="2371725"/>
          <p14:tracePt t="40974" x="2701925" y="2362200"/>
          <p14:tracePt t="40990" x="2693988" y="2344738"/>
          <p14:tracePt t="40998" x="2693988" y="2336800"/>
          <p14:tracePt t="41006" x="2684463" y="2328863"/>
          <p14:tracePt t="41014" x="2668588" y="2311400"/>
          <p14:tracePt t="41022" x="2659063" y="2303463"/>
          <p14:tracePt t="41030" x="2651125" y="2286000"/>
          <p14:tracePt t="41039" x="2641600" y="2286000"/>
          <p14:tracePt t="41046" x="2625725" y="2278063"/>
          <p14:tracePt t="41062" x="2608263" y="2260600"/>
          <p14:tracePt t="41103" x="2600325" y="2260600"/>
          <p14:tracePt t="41118" x="2590800" y="2260600"/>
          <p14:tracePt t="41126" x="2582863" y="2260600"/>
          <p14:tracePt t="41134" x="2574925" y="2260600"/>
          <p14:tracePt t="41150" x="2557463" y="2260600"/>
          <p14:tracePt t="41158" x="2549525" y="2252663"/>
          <p14:tracePt t="41286" x="2549525" y="2243138"/>
          <p14:tracePt t="41310" x="2582863" y="2227263"/>
          <p14:tracePt t="41318" x="2641600" y="2227263"/>
          <p14:tracePt t="41326" x="2701925" y="2227263"/>
          <p14:tracePt t="41334" x="2786063" y="2227263"/>
          <p14:tracePt t="41342" x="2879725" y="2227263"/>
          <p14:tracePt t="41350" x="2965450" y="2227263"/>
          <p14:tracePt t="41358" x="3084513" y="2227263"/>
          <p14:tracePt t="41366" x="3194050" y="2243138"/>
          <p14:tracePt t="41374" x="3297238" y="2243138"/>
          <p14:tracePt t="41382" x="3381375" y="2278063"/>
          <p14:tracePt t="41390" x="3475038" y="2286000"/>
          <p14:tracePt t="41398" x="3543300" y="2293938"/>
          <p14:tracePt t="41406" x="3602038" y="2293938"/>
          <p14:tracePt t="41414" x="3644900" y="2293938"/>
          <p14:tracePt t="41422" x="3703638" y="2303463"/>
          <p14:tracePt t="41430" x="3738563" y="2328863"/>
          <p14:tracePt t="41438" x="3771900" y="2328863"/>
          <p14:tracePt t="41446" x="3789363" y="2328863"/>
          <p14:tracePt t="41455" x="3806825" y="2328863"/>
          <p14:tracePt t="41462" x="3814763" y="2328863"/>
          <p14:tracePt t="41470" x="3822700" y="2328863"/>
          <p14:tracePt t="41935" x="3840163" y="2328863"/>
          <p14:tracePt t="41942" x="3848100" y="2328863"/>
          <p14:tracePt t="41950" x="3857625" y="2328863"/>
          <p14:tracePt t="41958" x="3883025" y="2328863"/>
          <p14:tracePt t="41966" x="3900488" y="2328863"/>
          <p14:tracePt t="41974" x="3916363" y="2328863"/>
          <p14:tracePt t="41982" x="3925888" y="2328863"/>
          <p14:tracePt t="41990" x="3933825" y="2328863"/>
          <p14:tracePt t="42232" x="3941763" y="2328863"/>
          <p14:tracePt t="42247" x="3951288" y="2328863"/>
          <p14:tracePt t="42256" x="3959225" y="2319338"/>
          <p14:tracePt t="42294" x="3967163" y="2319338"/>
          <p14:tracePt t="42302" x="3984625" y="2311400"/>
          <p14:tracePt t="42310" x="3984625" y="2303463"/>
          <p14:tracePt t="42319" x="4017963" y="2293938"/>
          <p14:tracePt t="42326" x="4017963" y="2286000"/>
          <p14:tracePt t="42334" x="4052888" y="2286000"/>
          <p14:tracePt t="42342" x="4086225" y="2286000"/>
          <p14:tracePt t="42350" x="4121150" y="2260600"/>
          <p14:tracePt t="42358" x="4146550" y="2260600"/>
          <p14:tracePt t="42366" x="4205288" y="2252663"/>
          <p14:tracePt t="42374" x="4248150" y="2243138"/>
          <p14:tracePt t="42382" x="4306888" y="2243138"/>
          <p14:tracePt t="42390" x="4367213" y="2243138"/>
          <p14:tracePt t="42398" x="4410075" y="2243138"/>
          <p14:tracePt t="42406" x="4468813" y="2243138"/>
          <p14:tracePt t="42414" x="4511675" y="2243138"/>
          <p14:tracePt t="42422" x="4554538" y="2243138"/>
          <p14:tracePt t="42430" x="4595813" y="2243138"/>
          <p14:tracePt t="42438" x="4630738" y="2243138"/>
          <p14:tracePt t="42446" x="4673600" y="2243138"/>
          <p14:tracePt t="42454" x="4714875" y="2243138"/>
          <p14:tracePt t="42462" x="4749800" y="2243138"/>
          <p14:tracePt t="42471" x="4757738" y="2243138"/>
          <p14:tracePt t="42478" x="4765675" y="2243138"/>
          <p14:tracePt t="42518" x="4783138" y="2243138"/>
          <p14:tracePt t="42568" x="4791075" y="2243138"/>
          <p14:tracePt t="42575" x="4800600" y="2243138"/>
          <p14:tracePt t="42582" x="4808538" y="2252663"/>
          <p14:tracePt t="42590" x="4826000" y="2260600"/>
          <p14:tracePt t="42598" x="4851400" y="2268538"/>
          <p14:tracePt t="42606" x="4876800" y="2278063"/>
          <p14:tracePt t="42614" x="4910138" y="2293938"/>
          <p14:tracePt t="42622" x="4927600" y="2293938"/>
          <p14:tracePt t="42630" x="4953000" y="2303463"/>
          <p14:tracePt t="42638" x="4978400" y="2303463"/>
          <p14:tracePt t="42646" x="4987925" y="2303463"/>
          <p14:tracePt t="42654" x="5003800" y="2303463"/>
          <p14:tracePt t="42662" x="5013325" y="2303463"/>
          <p14:tracePt t="42735" x="5021263" y="2303463"/>
          <p14:tracePt t="42750" x="5038725" y="2303463"/>
          <p14:tracePt t="42766" x="5046663" y="2303463"/>
          <p14:tracePt t="42774" x="5054600" y="2303463"/>
          <p14:tracePt t="42798" x="5064125" y="2303463"/>
          <p14:tracePt t="42926" x="5072063" y="2303463"/>
          <p14:tracePt t="42990" x="5080000" y="2303463"/>
          <p14:tracePt t="43086" x="5089525" y="2293938"/>
          <p14:tracePt t="43102" x="5097463" y="2293938"/>
          <p14:tracePt t="43110" x="5097463" y="2286000"/>
          <p14:tracePt t="43126" x="5114925" y="2286000"/>
          <p14:tracePt t="43134" x="5132388" y="2286000"/>
          <p14:tracePt t="43142" x="5140325" y="2268538"/>
          <p14:tracePt t="43151" x="5148263" y="2268538"/>
          <p14:tracePt t="43159" x="5173663" y="2260600"/>
          <p14:tracePt t="43166" x="5183188" y="2260600"/>
          <p14:tracePt t="43174" x="5199063" y="2260600"/>
          <p14:tracePt t="43182" x="5208588" y="2252663"/>
          <p14:tracePt t="43199" x="5216525" y="2252663"/>
          <p14:tracePt t="43222" x="5233988" y="2252663"/>
          <p14:tracePt t="43230" x="5233988" y="2243138"/>
          <p14:tracePt t="43238" x="5241925" y="2243138"/>
          <p14:tracePt t="43246" x="5249863" y="2243138"/>
          <p14:tracePt t="43254" x="5267325" y="2235200"/>
          <p14:tracePt t="43262" x="5284788" y="2235200"/>
          <p14:tracePt t="43270" x="5318125" y="2235200"/>
          <p14:tracePt t="43278" x="5335588" y="2235200"/>
          <p14:tracePt t="43286" x="5353050" y="2235200"/>
          <p14:tracePt t="43294" x="5378450" y="2235200"/>
          <p14:tracePt t="43303" x="5386388" y="2235200"/>
          <p14:tracePt t="43310" x="5394325" y="2235200"/>
          <p14:tracePt t="43319" x="5411788" y="2235200"/>
          <p14:tracePt t="43342" x="5421313" y="2227263"/>
          <p14:tracePt t="43414" x="5437188" y="2227263"/>
          <p14:tracePt t="43422" x="5454650" y="2227263"/>
          <p14:tracePt t="43430" x="5462588" y="2227263"/>
          <p14:tracePt t="43438" x="5480050" y="2227263"/>
          <p14:tracePt t="43446" x="5497513" y="2227263"/>
          <p14:tracePt t="43454" x="5513388" y="2227263"/>
          <p14:tracePt t="43462" x="5522913" y="2227263"/>
          <p14:tracePt t="43470" x="5548313" y="2227263"/>
          <p14:tracePt t="43478" x="5556250" y="2227263"/>
          <p14:tracePt t="43487" x="5581650" y="2227263"/>
          <p14:tracePt t="43494" x="5591175" y="2227263"/>
          <p14:tracePt t="43503" x="5616575" y="2227263"/>
          <p14:tracePt t="43510" x="5624513" y="2227263"/>
          <p14:tracePt t="43519" x="5632450" y="2227263"/>
          <p14:tracePt t="43526" x="5641975" y="2235200"/>
          <p14:tracePt t="43751" x="5649913" y="2235200"/>
          <p14:tracePt t="43758" x="5657850" y="2235200"/>
          <p14:tracePt t="43774" x="5683250" y="2235200"/>
          <p14:tracePt t="43782" x="5700713" y="2235200"/>
          <p14:tracePt t="43790" x="5726113" y="2235200"/>
          <p14:tracePt t="43798" x="5761038" y="2235200"/>
          <p14:tracePt t="43806" x="5776913" y="2235200"/>
          <p14:tracePt t="43814" x="5811838" y="2235200"/>
          <p14:tracePt t="43822" x="5853113" y="2235200"/>
          <p14:tracePt t="43830" x="5888038" y="2235200"/>
          <p14:tracePt t="43838" x="5921375" y="2235200"/>
          <p14:tracePt t="43846" x="5938838" y="2243138"/>
          <p14:tracePt t="43854" x="5964238" y="2243138"/>
          <p14:tracePt t="43862" x="5997575" y="2243138"/>
          <p14:tracePt t="43870" x="6007100" y="2243138"/>
          <p14:tracePt t="43878" x="6032500" y="2243138"/>
          <p14:tracePt t="43887" x="6049963" y="2243138"/>
          <p14:tracePt t="43906" x="6065838" y="2243138"/>
          <p14:tracePt t="43910" x="6075363" y="2243138"/>
          <p14:tracePt t="43934" x="6083300" y="2243138"/>
          <p14:tracePt t="43951" x="6100763" y="2243138"/>
          <p14:tracePt t="44055" x="6108700" y="2243138"/>
          <p14:tracePt t="44062" x="6116638" y="2243138"/>
          <p14:tracePt t="44094" x="6126163" y="2243138"/>
          <p14:tracePt t="44246" x="6134100" y="2243138"/>
          <p14:tracePt t="44254" x="6142038" y="2243138"/>
          <p14:tracePt t="44262" x="6151563" y="2243138"/>
          <p14:tracePt t="44270" x="6176963" y="2243138"/>
          <p14:tracePt t="44278" x="6194425" y="2243138"/>
          <p14:tracePt t="44286" x="6219825" y="2243138"/>
          <p14:tracePt t="44295" x="6261100" y="2243138"/>
          <p14:tracePt t="44303" x="6321425" y="2252663"/>
          <p14:tracePt t="44310" x="6405563" y="2252663"/>
          <p14:tracePt t="44319" x="6499225" y="2278063"/>
          <p14:tracePt t="44326" x="6610350" y="2293938"/>
          <p14:tracePt t="44335" x="6737350" y="2293938"/>
          <p14:tracePt t="44342" x="6864350" y="2293938"/>
          <p14:tracePt t="44351" x="7018338" y="2293938"/>
          <p14:tracePt t="44358" x="7145338" y="2293938"/>
          <p14:tracePt t="44367" x="7272338" y="2293938"/>
          <p14:tracePt t="44374" x="7373938" y="2293938"/>
          <p14:tracePt t="44382" x="7442200" y="2293938"/>
          <p14:tracePt t="44390" x="7510463" y="2293938"/>
          <p14:tracePt t="44398" x="7535863" y="2286000"/>
          <p14:tracePt t="44406" x="7561263" y="2286000"/>
          <p14:tracePt t="44414" x="7570788" y="2286000"/>
          <p14:tracePt t="44486" x="7586663" y="2286000"/>
          <p14:tracePt t="44502" x="7604125" y="2286000"/>
          <p14:tracePt t="44510" x="7637463" y="2286000"/>
          <p14:tracePt t="44519" x="7680325" y="2286000"/>
          <p14:tracePt t="44526" x="7723188" y="2286000"/>
          <p14:tracePt t="44535" x="7766050" y="2286000"/>
          <p14:tracePt t="44542" x="7807325" y="2286000"/>
          <p14:tracePt t="44551" x="7842250" y="2286000"/>
          <p14:tracePt t="44558" x="7875588" y="2286000"/>
          <p14:tracePt t="44567" x="7885113" y="2286000"/>
          <p14:tracePt t="44574" x="7893050" y="2286000"/>
          <p14:tracePt t="44654" x="7900988" y="2278063"/>
          <p14:tracePt t="44710" x="7900988" y="2260600"/>
          <p14:tracePt t="44759" x="7900988" y="2252663"/>
          <p14:tracePt t="44766" x="7910513" y="2235200"/>
          <p14:tracePt t="44790" x="7918450" y="2227263"/>
          <p14:tracePt t="45343" x="7918450" y="2217738"/>
          <p14:tracePt t="45399" x="7910513" y="2217738"/>
          <p14:tracePt t="45430" x="7893050" y="2217738"/>
          <p14:tracePt t="45446" x="7885113" y="2217738"/>
          <p14:tracePt t="45454" x="7875588" y="2217738"/>
          <p14:tracePt t="45462" x="7867650" y="2217738"/>
          <p14:tracePt t="45470" x="7859713" y="2217738"/>
          <p14:tracePt t="45480" x="7850188" y="2217738"/>
          <p14:tracePt t="45503" x="7832725" y="2217738"/>
          <p14:tracePt t="45520" x="7816850" y="2217738"/>
          <p14:tracePt t="45551" x="7799388" y="2217738"/>
          <p14:tracePt t="45743" x="7791450" y="2217738"/>
          <p14:tracePt t="45767" x="7781925" y="2217738"/>
          <p14:tracePt t="45774" x="7773988" y="2217738"/>
          <p14:tracePt t="45783" x="7766050" y="2217738"/>
          <p14:tracePt t="45799" x="7756525" y="2217738"/>
          <p14:tracePt t="45806" x="7748588" y="2217738"/>
          <p14:tracePt t="45815" x="7731125" y="2217738"/>
          <p14:tracePt t="45822" x="7723188" y="2217738"/>
          <p14:tracePt t="45830" x="7705725" y="2217738"/>
          <p14:tracePt t="45838" x="7697788" y="2217738"/>
          <p14:tracePt t="45846" x="7688263" y="2217738"/>
          <p14:tracePt t="45854" x="7672388" y="2217738"/>
          <p14:tracePt t="45862" x="7662863" y="2217738"/>
          <p14:tracePt t="45918" x="7654925" y="2217738"/>
          <p14:tracePt t="46062" x="7672388" y="2217738"/>
          <p14:tracePt t="46071" x="7705725" y="2217738"/>
          <p14:tracePt t="46078" x="7731125" y="2209800"/>
          <p14:tracePt t="46086" x="7740650" y="2209800"/>
          <p14:tracePt t="46094" x="7766050" y="2209800"/>
          <p14:tracePt t="46102" x="7773988" y="2209800"/>
          <p14:tracePt t="46110" x="7781925" y="2209800"/>
          <p14:tracePt t="46118" x="7799388" y="2209800"/>
          <p14:tracePt t="46142" x="7807325" y="2209800"/>
          <p14:tracePt t="46151" x="7816850" y="2209800"/>
          <p14:tracePt t="46262" x="7824788" y="2209800"/>
          <p14:tracePt t="46566" x="7832725" y="2209800"/>
          <p14:tracePt t="46582" x="7832725" y="2217738"/>
          <p14:tracePt t="46606" x="7832725" y="2227263"/>
          <p14:tracePt t="46615" x="7832725" y="2235200"/>
          <p14:tracePt t="46630" x="7832725" y="2243138"/>
          <p14:tracePt t="46686" x="7832725" y="2252663"/>
          <p14:tracePt t="46694" x="7824788" y="2260600"/>
          <p14:tracePt t="46871" x="7816850" y="2260600"/>
          <p14:tracePt t="47159" x="7807325" y="2260600"/>
          <p14:tracePt t="47183" x="7799388" y="2260600"/>
          <p14:tracePt t="47190" x="7773988" y="2278063"/>
          <p14:tracePt t="47206" x="7748588" y="2278063"/>
          <p14:tracePt t="47214" x="7731125" y="2278063"/>
          <p14:tracePt t="47222" x="7715250" y="2278063"/>
          <p14:tracePt t="47270" x="7705725" y="2278063"/>
          <p14:tracePt t="47286" x="7697788" y="2278063"/>
          <p14:tracePt t="47294" x="7688263" y="2286000"/>
          <p14:tracePt t="47302" x="7680325" y="2286000"/>
          <p14:tracePt t="47310" x="7654925" y="2303463"/>
          <p14:tracePt t="47318" x="7596188" y="2336800"/>
          <p14:tracePt t="47326" x="7553325" y="2371725"/>
          <p14:tracePt t="47334" x="7545388" y="2371725"/>
          <p14:tracePt t="47358" x="7527925" y="2379663"/>
          <p14:tracePt t="47374" x="7485063" y="2413000"/>
          <p14:tracePt t="47383" x="7373938" y="2481263"/>
          <p14:tracePt t="47390" x="7256463" y="2557463"/>
          <p14:tracePt t="47399" x="7119938" y="2643188"/>
          <p14:tracePt t="47406" x="6950075" y="2744788"/>
          <p14:tracePt t="47416" x="6813550" y="2820988"/>
          <p14:tracePt t="47422" x="6643688" y="2932113"/>
          <p14:tracePt t="47430" x="6448425" y="3041650"/>
          <p14:tracePt t="47438" x="6245225" y="3160713"/>
          <p14:tracePt t="47446" x="6075363" y="3263900"/>
          <p14:tracePt t="47454" x="5930900" y="3348038"/>
          <p14:tracePt t="47462" x="5811838" y="3424238"/>
          <p14:tracePt t="47470" x="5683250" y="3492500"/>
          <p14:tracePt t="47478" x="5565775" y="3568700"/>
          <p14:tracePt t="47486" x="5472113" y="3619500"/>
          <p14:tracePt t="47494" x="5378450" y="3697288"/>
          <p14:tracePt t="47502" x="5284788" y="3763963"/>
          <p14:tracePt t="47510" x="5216525" y="3832225"/>
          <p14:tracePt t="47518" x="5165725" y="3892550"/>
          <p14:tracePt t="47526" x="5106988" y="3986213"/>
          <p14:tracePt t="47534" x="5038725" y="4079875"/>
          <p14:tracePt t="47542" x="4927600" y="4206875"/>
          <p14:tracePt t="47550" x="4833938" y="4308475"/>
          <p14:tracePt t="47558" x="4740275" y="4402138"/>
          <p14:tracePt t="47567" x="4630738" y="4486275"/>
          <p14:tracePt t="47574" x="4562475" y="4554538"/>
          <p14:tracePt t="47583" x="4468813" y="4648200"/>
          <p14:tracePt t="47590" x="4418013" y="4708525"/>
          <p14:tracePt t="47599" x="4332288" y="4802188"/>
          <p14:tracePt t="47606" x="4281488" y="4852988"/>
          <p14:tracePt t="47614" x="4214813" y="4937125"/>
          <p14:tracePt t="47622" x="4162425" y="4997450"/>
          <p14:tracePt t="47631" x="4095750" y="5064125"/>
          <p14:tracePt t="47638" x="4070350" y="5116513"/>
          <p14:tracePt t="47646" x="4027488" y="5167313"/>
          <p14:tracePt t="47654" x="4002088" y="5192713"/>
          <p14:tracePt t="47662" x="3976688" y="5243513"/>
          <p14:tracePt t="47670" x="3951288" y="5276850"/>
          <p14:tracePt t="47678" x="3933825" y="5311775"/>
          <p14:tracePt t="47686" x="3908425" y="5345113"/>
          <p14:tracePt t="47694" x="3883025" y="5395913"/>
          <p14:tracePt t="47702" x="3848100" y="5446713"/>
          <p14:tracePt t="47710" x="3814763" y="5507038"/>
          <p14:tracePt t="47718" x="3781425" y="5557838"/>
          <p14:tracePt t="47726" x="3721100" y="5608638"/>
          <p14:tracePt t="47734" x="3687763" y="5641975"/>
          <p14:tracePt t="47742" x="3636963" y="5668963"/>
          <p14:tracePt t="47750" x="3611563" y="5684838"/>
          <p14:tracePt t="47758" x="3594100" y="5710238"/>
          <p14:tracePt t="47766" x="3568700" y="5719763"/>
          <p14:tracePt t="47784" x="3559175" y="5727700"/>
          <p14:tracePt t="47790" x="3517900" y="5745163"/>
          <p14:tracePt t="47799" x="3517900" y="5753100"/>
          <p14:tracePt t="47806" x="3492500" y="5761038"/>
          <p14:tracePt t="47814" x="3475038" y="5778500"/>
          <p14:tracePt t="47822" x="3457575" y="5788025"/>
          <p14:tracePt t="47832" x="3424238" y="5795963"/>
          <p14:tracePt t="47838" x="3406775" y="5795963"/>
          <p14:tracePt t="47846" x="3398838" y="5795963"/>
          <p14:tracePt t="47862" x="3389313" y="5795963"/>
          <p14:tracePt t="47974" x="3467100" y="5795963"/>
          <p14:tracePt t="47983" x="3568700" y="5795963"/>
          <p14:tracePt t="47990" x="3713163" y="5795963"/>
          <p14:tracePt t="47999" x="3933825" y="5770563"/>
          <p14:tracePt t="48006" x="4316413" y="5727700"/>
          <p14:tracePt t="48015" x="4910138" y="5626100"/>
          <p14:tracePt t="48022" x="5538788" y="5497513"/>
          <p14:tracePt t="48032" x="6278563" y="5337175"/>
          <p14:tracePt t="48038" x="7018338" y="5157788"/>
          <p14:tracePt t="48046" x="7961313" y="4946650"/>
          <p14:tracePt t="48054" x="8878888" y="4640263"/>
          <p14:tracePt t="48062" x="9771063" y="4384675"/>
          <p14:tracePt t="48070" x="10569575" y="4130675"/>
          <p14:tracePt t="48078" x="11317288" y="3900488"/>
          <p14:tracePt t="48086" x="12004675" y="3705225"/>
          <p14:tracePt t="49054" x="10739438" y="4037013"/>
          <p14:tracePt t="49063" x="10229850" y="4164013"/>
          <p14:tracePt t="49070" x="9685338" y="4333875"/>
          <p14:tracePt t="49078" x="9132888" y="4478338"/>
          <p14:tracePt t="49086" x="8615363" y="4640263"/>
          <p14:tracePt t="49094" x="8070850" y="4792663"/>
          <p14:tracePt t="49102" x="7612063" y="4911725"/>
          <p14:tracePt t="49110" x="7204075" y="5048250"/>
          <p14:tracePt t="49118" x="6915150" y="5132388"/>
          <p14:tracePt t="49126" x="6661150" y="5192713"/>
          <p14:tracePt t="49134" x="6430963" y="5260975"/>
          <p14:tracePt t="49143" x="6303963" y="5294313"/>
          <p14:tracePt t="49150" x="6184900" y="5311775"/>
          <p14:tracePt t="49158" x="6083300" y="5337175"/>
          <p14:tracePt t="49166" x="5997575" y="5345113"/>
          <p14:tracePt t="49174" x="5930900" y="5345113"/>
          <p14:tracePt t="49182" x="5853113" y="5370513"/>
          <p14:tracePt t="49190" x="5776913" y="5387975"/>
          <p14:tracePt t="49199" x="5735638" y="5395913"/>
          <p14:tracePt t="49206" x="5683250" y="5421313"/>
          <p14:tracePt t="49215" x="5649913" y="5438775"/>
          <p14:tracePt t="49222" x="5591175" y="5456238"/>
          <p14:tracePt t="49231" x="5522913" y="5489575"/>
          <p14:tracePt t="49238" x="5446713" y="5524500"/>
          <p14:tracePt t="49247" x="5394325" y="5549900"/>
          <p14:tracePt t="49254" x="5284788" y="5600700"/>
          <p14:tracePt t="49264" x="5191125" y="5634038"/>
          <p14:tracePt t="49270" x="5089525" y="5684838"/>
          <p14:tracePt t="49279" x="4995863" y="5735638"/>
          <p14:tracePt t="49286" x="4894263" y="5778500"/>
          <p14:tracePt t="49295" x="4791075" y="5803900"/>
          <p14:tracePt t="49302" x="4673600" y="5838825"/>
          <p14:tracePt t="49310" x="4579938" y="5846763"/>
          <p14:tracePt t="49318" x="4460875" y="5864225"/>
          <p14:tracePt t="49326" x="4359275" y="5872163"/>
          <p14:tracePt t="49334" x="4291013" y="5889625"/>
          <p14:tracePt t="49342" x="4197350" y="5905500"/>
          <p14:tracePt t="49350" x="4111625" y="5915025"/>
          <p14:tracePt t="49358" x="4002088" y="5922963"/>
          <p14:tracePt t="49366" x="3900488" y="5948363"/>
          <p14:tracePt t="49374" x="3771900" y="5957888"/>
          <p14:tracePt t="49383" x="3652838" y="5973763"/>
          <p14:tracePt t="49391" x="3543300" y="6008688"/>
          <p14:tracePt t="49401" x="3449638" y="6016625"/>
          <p14:tracePt t="49406" x="3363913" y="6049963"/>
          <p14:tracePt t="49415" x="3330575" y="6059488"/>
          <p14:tracePt t="49422" x="3287713" y="6059488"/>
          <p14:tracePt t="49431" x="3254375" y="6059488"/>
          <p14:tracePt t="49438" x="3244850" y="6059488"/>
          <p14:tracePt t="49446" x="3219450" y="6059488"/>
          <p14:tracePt t="49454" x="3203575" y="6059488"/>
          <p14:tracePt t="49638" x="3194050" y="6059488"/>
          <p14:tracePt t="49654" x="3178175" y="6049963"/>
          <p14:tracePt t="49670" x="3152775" y="6024563"/>
          <p14:tracePt t="49678" x="3109913" y="6008688"/>
          <p14:tracePt t="49686" x="3074988" y="5973763"/>
          <p14:tracePt t="49694" x="3008313" y="5965825"/>
          <p14:tracePt t="49702" x="2990850" y="5948363"/>
          <p14:tracePt t="49710" x="2940050" y="5932488"/>
          <p14:tracePt t="49718" x="2922588" y="5922963"/>
          <p14:tracePt t="49726" x="2889250" y="5922963"/>
          <p14:tracePt t="49734" x="2871788" y="5915025"/>
          <p14:tracePt t="50118" x="2854325" y="5915025"/>
          <p14:tracePt t="50126" x="2846388" y="5915025"/>
          <p14:tracePt t="50302" x="2879725" y="5915025"/>
          <p14:tracePt t="50310" x="2889250" y="5915025"/>
          <p14:tracePt t="50318" x="2905125" y="5915025"/>
          <p14:tracePt t="50326" x="2914650" y="5915025"/>
          <p14:tracePt t="50334" x="2940050" y="5915025"/>
          <p14:tracePt t="50342" x="2965450" y="5915025"/>
          <p14:tracePt t="50350" x="2982913" y="5915025"/>
          <p14:tracePt t="50358" x="2998788" y="5915025"/>
          <p14:tracePt t="50366" x="3016250" y="5915025"/>
          <p14:tracePt t="50382" x="3033713" y="5915025"/>
          <p14:tracePt t="50390" x="3041650" y="5915025"/>
          <p14:tracePt t="50398" x="3049588" y="5915025"/>
          <p14:tracePt t="50414" x="3059113" y="5915025"/>
          <p14:tracePt t="50422" x="3067050" y="5915025"/>
          <p14:tracePt t="50430" x="3074988" y="5915025"/>
          <p14:tracePt t="50438" x="3084513" y="5905500"/>
          <p14:tracePt t="50446" x="3084513" y="5897563"/>
          <p14:tracePt t="50454" x="3092450" y="5897563"/>
          <p14:tracePt t="50478" x="3092450" y="5889625"/>
          <p14:tracePt t="50486" x="3092450" y="5872163"/>
          <p14:tracePt t="50518" x="3092450" y="5864225"/>
          <p14:tracePt t="50542" x="3092450" y="5854700"/>
          <p14:tracePt t="50558" x="3092450" y="5846763"/>
          <p14:tracePt t="50630" x="3092450" y="5838825"/>
          <p14:tracePt t="50638" x="3084513" y="5829300"/>
          <p14:tracePt t="50646" x="3074988" y="5829300"/>
          <p14:tracePt t="50654" x="3067050" y="5829300"/>
          <p14:tracePt t="50662" x="3041650" y="5829300"/>
          <p14:tracePt t="50670" x="3016250" y="5829300"/>
          <p14:tracePt t="50679" x="3008313" y="5829300"/>
          <p14:tracePt t="50686" x="2973388" y="5829300"/>
          <p14:tracePt t="50695" x="2965450" y="5829300"/>
          <p14:tracePt t="50702" x="2955925" y="5829300"/>
          <p14:tracePt t="50710" x="2947988" y="5829300"/>
          <p14:tracePt t="50718" x="2940050" y="5829300"/>
          <p14:tracePt t="50726" x="2922588" y="5829300"/>
          <p14:tracePt t="50734" x="2914650" y="5829300"/>
          <p14:tracePt t="50742" x="2905125" y="5829300"/>
          <p14:tracePt t="50750" x="2879725" y="5829300"/>
          <p14:tracePt t="50758" x="2863850" y="5838825"/>
          <p14:tracePt t="50766" x="2863850" y="5846763"/>
          <p14:tracePt t="50774" x="2846388" y="5854700"/>
          <p14:tracePt t="50782" x="2838450" y="5864225"/>
          <p14:tracePt t="50791" x="2828925" y="5889625"/>
          <p14:tracePt t="50798" x="2820988" y="5922963"/>
          <p14:tracePt t="50806" x="2820988" y="5948363"/>
          <p14:tracePt t="50815" x="2803525" y="5991225"/>
          <p14:tracePt t="50822" x="2803525" y="5999163"/>
          <p14:tracePt t="50830" x="2803525" y="6016625"/>
          <p14:tracePt t="50838" x="2803525" y="6024563"/>
          <p14:tracePt t="50847" x="2803525" y="6034088"/>
          <p14:tracePt t="50854" x="2811463" y="6049963"/>
          <p14:tracePt t="50863" x="2828925" y="6059488"/>
          <p14:tracePt t="50870" x="2838450" y="6059488"/>
          <p14:tracePt t="50879" x="2879725" y="6059488"/>
          <p14:tracePt t="50899" x="2930525" y="6059488"/>
          <p14:tracePt t="50902" x="2955925" y="6059488"/>
          <p14:tracePt t="50911" x="2990850" y="6059488"/>
          <p14:tracePt t="50918" x="3024188" y="6049963"/>
          <p14:tracePt t="50926" x="3049588" y="6042025"/>
          <p14:tracePt t="50934" x="3074988" y="6034088"/>
          <p14:tracePt t="50966" x="3074988" y="6024563"/>
          <p14:tracePt t="50982" x="3074988" y="6008688"/>
          <p14:tracePt t="50990" x="3074988" y="5999163"/>
          <p14:tracePt t="50998" x="3074988" y="5973763"/>
          <p14:tracePt t="51006" x="3074988" y="5948363"/>
          <p14:tracePt t="51014" x="3074988" y="5940425"/>
          <p14:tracePt t="51022" x="3074988" y="5905500"/>
          <p14:tracePt t="51031" x="3074988" y="5872163"/>
          <p14:tracePt t="51038" x="3074988" y="5838825"/>
          <p14:tracePt t="51047" x="3067050" y="5821363"/>
          <p14:tracePt t="51054" x="3059113" y="5795963"/>
          <p14:tracePt t="51062" x="3041650" y="5770563"/>
          <p14:tracePt t="51070" x="3024188" y="5753100"/>
          <p14:tracePt t="51079" x="2998788" y="5735638"/>
          <p14:tracePt t="51086" x="2973388" y="5719763"/>
          <p14:tracePt t="51095" x="2955925" y="5710238"/>
          <p14:tracePt t="51102" x="2947988" y="5702300"/>
          <p14:tracePt t="51134" x="2930525" y="5702300"/>
          <p14:tracePt t="51142" x="2922588" y="5702300"/>
          <p14:tracePt t="51182" x="2914650" y="5702300"/>
          <p14:tracePt t="51190" x="2897188" y="5702300"/>
          <p14:tracePt t="51206" x="2889250" y="5702300"/>
          <p14:tracePt t="51262" x="2879725" y="5702300"/>
          <p14:tracePt t="51366" x="2889250" y="5710238"/>
          <p14:tracePt t="51558" x="2889250" y="5719763"/>
          <p14:tracePt t="51566" x="2889250" y="5727700"/>
          <p14:tracePt t="51582" x="2897188" y="5745163"/>
          <p14:tracePt t="51590" x="2922588" y="5753100"/>
          <p14:tracePt t="51598" x="2940050" y="5761038"/>
          <p14:tracePt t="51606" x="2973388" y="5778500"/>
          <p14:tracePt t="51614" x="3041650" y="5795963"/>
          <p14:tracePt t="51622" x="3143250" y="5829300"/>
          <p14:tracePt t="51630" x="3244850" y="5854700"/>
          <p14:tracePt t="51638" x="3432175" y="5880100"/>
          <p14:tracePt t="51647" x="3619500" y="5905500"/>
          <p14:tracePt t="51654" x="3916363" y="5922963"/>
          <p14:tracePt t="51663" x="4205288" y="5922963"/>
          <p14:tracePt t="51670" x="4579938" y="5922963"/>
          <p14:tracePt t="51679" x="5038725" y="5922963"/>
          <p14:tracePt t="51686" x="5472113" y="5922963"/>
          <p14:tracePt t="51694" x="5930900" y="5922963"/>
          <p14:tracePt t="51702" x="6372225" y="5897563"/>
          <p14:tracePt t="51711" x="6737350" y="5838825"/>
          <p14:tracePt t="51718" x="7000875" y="5753100"/>
          <p14:tracePt t="51726" x="7264400" y="5676900"/>
          <p14:tracePt t="51734" x="7467600" y="5600700"/>
          <p14:tracePt t="51742" x="7586663" y="5540375"/>
          <p14:tracePt t="51750" x="7705725" y="5481638"/>
          <p14:tracePt t="51758" x="7773988" y="5430838"/>
          <p14:tracePt t="51766" x="7799388" y="5380038"/>
          <p14:tracePt t="51774" x="7799388" y="5345113"/>
          <p14:tracePt t="51782" x="7799388" y="5286375"/>
          <p14:tracePt t="51790" x="7799388" y="5235575"/>
          <p14:tracePt t="51798" x="7756525" y="5157788"/>
          <p14:tracePt t="51806" x="7723188" y="5106988"/>
          <p14:tracePt t="51814" x="7672388" y="5048250"/>
          <p14:tracePt t="51822" x="7629525" y="4979988"/>
          <p14:tracePt t="51830" x="7578725" y="4929188"/>
          <p14:tracePt t="51838" x="7518400" y="4878388"/>
          <p14:tracePt t="51846" x="7459663" y="4835525"/>
          <p14:tracePt t="51854" x="7391400" y="4792663"/>
          <p14:tracePt t="51862" x="7332663" y="4767263"/>
          <p14:tracePt t="51870" x="7281863" y="4741863"/>
          <p14:tracePt t="51880" x="7221538" y="4733925"/>
          <p14:tracePt t="51886" x="7178675" y="4724400"/>
          <p14:tracePt t="51895" x="7094538" y="4699000"/>
          <p14:tracePt t="51914" x="6889750" y="4691063"/>
          <p14:tracePt t="51918" x="6780213" y="4691063"/>
          <p14:tracePt t="51928" x="6661150" y="4691063"/>
          <p14:tracePt t="51934" x="6550025" y="4691063"/>
          <p14:tracePt t="51942" x="6456363" y="4691063"/>
          <p14:tracePt t="51950" x="6329363" y="4691063"/>
          <p14:tracePt t="51958" x="6227763" y="4691063"/>
          <p14:tracePt t="51966" x="6100763" y="4691063"/>
          <p14:tracePt t="51974" x="5989638" y="4691063"/>
          <p14:tracePt t="51982" x="5845175" y="4716463"/>
          <p14:tracePt t="51990" x="5700713" y="4767263"/>
          <p14:tracePt t="51998" x="5522913" y="4818063"/>
          <p14:tracePt t="52006" x="5403850" y="4852988"/>
          <p14:tracePt t="52014" x="5284788" y="4886325"/>
          <p14:tracePt t="52022" x="5199063" y="4911725"/>
          <p14:tracePt t="52030" x="5114925" y="4946650"/>
          <p14:tracePt t="52038" x="5038725" y="4979988"/>
          <p14:tracePt t="52046" x="4987925" y="4997450"/>
          <p14:tracePt t="52054" x="4953000" y="5013325"/>
          <p14:tracePt t="52063" x="4902200" y="5056188"/>
          <p14:tracePt t="52070" x="4868863" y="5081588"/>
          <p14:tracePt t="52079" x="4800600" y="5124450"/>
          <p14:tracePt t="52086" x="4783138" y="5149850"/>
          <p14:tracePt t="52094" x="4749800" y="5208588"/>
          <p14:tracePt t="52102" x="4714875" y="5260975"/>
          <p14:tracePt t="52110" x="4699000" y="5294313"/>
          <p14:tracePt t="52118" x="4681538" y="5353050"/>
          <p14:tracePt t="52127" x="4656138" y="5413375"/>
          <p14:tracePt t="52134" x="4646613" y="5464175"/>
          <p14:tracePt t="52142" x="4638675" y="5507038"/>
          <p14:tracePt t="52150" x="4621213" y="5557838"/>
          <p14:tracePt t="52158" x="4621213" y="5600700"/>
          <p14:tracePt t="52166" x="4621213" y="5616575"/>
          <p14:tracePt t="52174" x="4621213" y="5651500"/>
          <p14:tracePt t="52182" x="4630738" y="5684838"/>
          <p14:tracePt t="52190" x="4630738" y="5694363"/>
          <p14:tracePt t="52198" x="4638675" y="5702300"/>
          <p14:tracePt t="52206" x="4656138" y="5719763"/>
          <p14:tracePt t="52214" x="4664075" y="5727700"/>
          <p14:tracePt t="52230" x="4681538" y="5745163"/>
          <p14:tracePt t="52238" x="4689475" y="5753100"/>
          <p14:tracePt t="52246" x="4689475" y="5761038"/>
          <p14:tracePt t="52798" x="4689475" y="5778500"/>
          <p14:tracePt t="52822" x="4689475" y="5788025"/>
          <p14:tracePt t="52943" x="4689475" y="5795963"/>
          <p14:tracePt t="52950" x="4689475" y="5803900"/>
          <p14:tracePt t="52958" x="4673600" y="5813425"/>
          <p14:tracePt t="52966" x="4656138" y="5821363"/>
          <p14:tracePt t="52974" x="4638675" y="5829300"/>
          <p14:tracePt t="52982" x="4613275" y="5838825"/>
          <p14:tracePt t="52990" x="4605338" y="5846763"/>
          <p14:tracePt t="52998" x="4579938" y="5854700"/>
          <p14:tracePt t="53006" x="4570413" y="5864225"/>
          <p14:tracePt t="53102" x="4554538" y="5864225"/>
          <p14:tracePt t="53110" x="4537075" y="5864225"/>
          <p14:tracePt t="53118" x="4511675" y="5864225"/>
          <p14:tracePt t="53126" x="4494213" y="5864225"/>
          <p14:tracePt t="53134" x="4460875" y="5864225"/>
          <p14:tracePt t="53144" x="4443413" y="5864225"/>
          <p14:tracePt t="53150" x="4418013" y="5864225"/>
          <p14:tracePt t="53158" x="4392613" y="5864225"/>
          <p14:tracePt t="53166" x="4375150" y="5864225"/>
          <p14:tracePt t="53174" x="4359275" y="5864225"/>
          <p14:tracePt t="53246" x="4349750" y="5864225"/>
          <p14:tracePt t="53286" x="4324350" y="5864225"/>
          <p14:tracePt t="53302" x="4316413" y="5864225"/>
          <p14:tracePt t="53318" x="4298950" y="5864225"/>
          <p14:tracePt t="53350" x="4291013" y="5864225"/>
          <p14:tracePt t="53414" x="4281488" y="5864225"/>
          <p14:tracePt t="53422" x="4273550" y="5872163"/>
          <p14:tracePt t="53430" x="4273550" y="5880100"/>
          <p14:tracePt t="53438" x="4256088" y="5897563"/>
          <p14:tracePt t="53446" x="4240213" y="5922963"/>
          <p14:tracePt t="53454" x="4214813" y="5957888"/>
          <p14:tracePt t="53462" x="4197350" y="5983288"/>
          <p14:tracePt t="53470" x="4154488" y="6034088"/>
          <p14:tracePt t="53478" x="4121150" y="6067425"/>
          <p14:tracePt t="53486" x="4095750" y="6084888"/>
          <p14:tracePt t="53495" x="4070350" y="6102350"/>
          <p14:tracePt t="53502" x="4035425" y="6118225"/>
          <p14:tracePt t="53512" x="4002088" y="6127750"/>
          <p14:tracePt t="53518" x="3992563" y="6127750"/>
          <p14:tracePt t="53527" x="3951288" y="6143625"/>
          <p14:tracePt t="53535" x="3916363" y="6143625"/>
          <p14:tracePt t="53544" x="3873500" y="6143625"/>
          <p14:tracePt t="53550" x="3832225" y="6143625"/>
          <p14:tracePt t="53558" x="3771900" y="6143625"/>
          <p14:tracePt t="53566" x="3703638" y="6143625"/>
          <p14:tracePt t="53574" x="3627438" y="6143625"/>
          <p14:tracePt t="53582" x="3586163" y="6143625"/>
          <p14:tracePt t="53590" x="3508375" y="6135688"/>
          <p14:tracePt t="53598" x="3475038" y="6127750"/>
          <p14:tracePt t="53606" x="3457575" y="6127750"/>
          <p14:tracePt t="53614" x="3432175" y="6110288"/>
          <p14:tracePt t="53622" x="3424238" y="6102350"/>
          <p14:tracePt t="53630" x="3414713" y="6102350"/>
          <p14:tracePt t="53638" x="3398838" y="6084888"/>
          <p14:tracePt t="53646" x="3373438" y="6059488"/>
          <p14:tracePt t="53654" x="3330575" y="6024563"/>
          <p14:tracePt t="53662" x="3279775" y="5983288"/>
          <p14:tracePt t="53670" x="3244850" y="5948363"/>
          <p14:tracePt t="53678" x="3203575" y="5880100"/>
          <p14:tracePt t="53686" x="3152775" y="5813425"/>
          <p14:tracePt t="53694" x="3109913" y="5761038"/>
          <p14:tracePt t="53702" x="3067050" y="5702300"/>
          <p14:tracePt t="53711" x="3033713" y="5626100"/>
          <p14:tracePt t="53718" x="2990850" y="5557838"/>
          <p14:tracePt t="53728" x="2955925" y="5497513"/>
          <p14:tracePt t="53734" x="2930525" y="5438775"/>
          <p14:tracePt t="53743" x="2897188" y="5387975"/>
          <p14:tracePt t="53750" x="2871788" y="5337175"/>
          <p14:tracePt t="53758" x="2846388" y="5286375"/>
          <p14:tracePt t="53766" x="2838450" y="5260975"/>
          <p14:tracePt t="53774" x="2820988" y="5208588"/>
          <p14:tracePt t="53782" x="2820988" y="5192713"/>
          <p14:tracePt t="53790" x="2820988" y="5167313"/>
          <p14:tracePt t="53798" x="2811463" y="5116513"/>
          <p14:tracePt t="53806" x="2811463" y="5091113"/>
          <p14:tracePt t="53814" x="2811463" y="5048250"/>
          <p14:tracePt t="53822" x="2811463" y="5005388"/>
          <p14:tracePt t="53830" x="2811463" y="4954588"/>
          <p14:tracePt t="53838" x="2811463" y="4903788"/>
          <p14:tracePt t="53846" x="2811463" y="4843463"/>
          <p14:tracePt t="53854" x="2811463" y="4759325"/>
          <p14:tracePt t="53862" x="2811463" y="4699000"/>
          <p14:tracePt t="53870" x="2820988" y="4640263"/>
          <p14:tracePt t="53879" x="2846388" y="4579938"/>
          <p14:tracePt t="53886" x="2879725" y="4503738"/>
          <p14:tracePt t="53894" x="2897188" y="4452938"/>
          <p14:tracePt t="53911" x="2922588" y="4410075"/>
          <p14:tracePt t="53918" x="2930525" y="4394200"/>
          <p14:tracePt t="53927" x="2947988" y="4376738"/>
          <p14:tracePt t="53943" x="2955925" y="4368800"/>
          <p14:tracePt t="53950" x="2965450" y="4359275"/>
          <p14:tracePt t="53960" x="2973388" y="4359275"/>
          <p14:tracePt t="53966" x="2990850" y="4359275"/>
          <p14:tracePt t="53974" x="3033713" y="4333875"/>
          <p14:tracePt t="53982" x="3084513" y="4316413"/>
          <p14:tracePt t="53990" x="3127375" y="4308475"/>
          <p14:tracePt t="53998" x="3186113" y="4291013"/>
          <p14:tracePt t="54006" x="3236913" y="4283075"/>
          <p14:tracePt t="54014" x="3297238" y="4283075"/>
          <p14:tracePt t="54022" x="3322638" y="4275138"/>
          <p14:tracePt t="54030" x="3373438" y="4275138"/>
          <p14:tracePt t="54038" x="3389313" y="4275138"/>
          <p14:tracePt t="54046" x="3424238" y="4275138"/>
          <p14:tracePt t="54054" x="3441700" y="4275138"/>
          <p14:tracePt t="54062" x="3467100" y="4275138"/>
          <p14:tracePt t="54070" x="3482975" y="4275138"/>
          <p14:tracePt t="54078" x="3508375" y="4291013"/>
          <p14:tracePt t="54086" x="3533775" y="4316413"/>
          <p14:tracePt t="54094" x="3551238" y="4333875"/>
          <p14:tracePt t="54102" x="3559175" y="4359275"/>
          <p14:tracePt t="54111" x="3568700" y="4368800"/>
          <p14:tracePt t="54118" x="3586163" y="4402138"/>
          <p14:tracePt t="54127" x="3586163" y="4452938"/>
          <p14:tracePt t="54134" x="3586163" y="4495800"/>
          <p14:tracePt t="54143" x="3586163" y="4579938"/>
          <p14:tracePt t="54150" x="3586163" y="4648200"/>
          <p14:tracePt t="54160" x="3586163" y="4724400"/>
          <p14:tracePt t="54166" x="3576638" y="4792663"/>
          <p14:tracePt t="54174" x="3533775" y="4860925"/>
          <p14:tracePt t="54182" x="3475038" y="4929188"/>
          <p14:tracePt t="54190" x="3424238" y="4962525"/>
          <p14:tracePt t="54198" x="3338513" y="5022850"/>
          <p14:tracePt t="54206" x="3244850" y="5056188"/>
          <p14:tracePt t="54214" x="3160713" y="5099050"/>
          <p14:tracePt t="54222" x="3041650" y="5157788"/>
          <p14:tracePt t="54230" x="2922588" y="5208588"/>
          <p14:tracePt t="54238" x="2795588" y="5251450"/>
          <p14:tracePt t="54246" x="2701925" y="5302250"/>
          <p14:tracePt t="54254" x="2582863" y="5319713"/>
          <p14:tracePt t="54262" x="2481263" y="5353050"/>
          <p14:tracePt t="54270" x="2413000" y="5370513"/>
          <p14:tracePt t="54278" x="2352675" y="5380038"/>
          <p14:tracePt t="54286" x="2319338" y="5387975"/>
          <p14:tracePt t="54295" x="2301875" y="5387975"/>
          <p14:tracePt t="54302" x="2286000" y="5387975"/>
          <p14:tracePt t="54311" x="2268538" y="5387975"/>
          <p14:tracePt t="54318" x="2251075" y="5387975"/>
          <p14:tracePt t="54327" x="2243138" y="5387975"/>
          <p14:tracePt t="54334" x="2235200" y="5380038"/>
          <p14:tracePt t="54344" x="2208213" y="5362575"/>
          <p14:tracePt t="54350" x="2208213" y="5353050"/>
          <p14:tracePt t="54359" x="2200275" y="5337175"/>
          <p14:tracePt t="54366" x="2192338" y="5311775"/>
          <p14:tracePt t="54374" x="2174875" y="5276850"/>
          <p14:tracePt t="54382" x="2166938" y="5243513"/>
          <p14:tracePt t="54390" x="2166938" y="5200650"/>
          <p14:tracePt t="54398" x="2157413" y="5149850"/>
          <p14:tracePt t="54406" x="2157413" y="5081588"/>
          <p14:tracePt t="54414" x="2157413" y="5022850"/>
          <p14:tracePt t="54422" x="2157413" y="4979988"/>
          <p14:tracePt t="54430" x="2157413" y="4937125"/>
          <p14:tracePt t="54438" x="2157413" y="4903788"/>
          <p14:tracePt t="54446" x="2157413" y="4852988"/>
          <p14:tracePt t="54454" x="2166938" y="4802188"/>
          <p14:tracePt t="54462" x="2200275" y="4741863"/>
          <p14:tracePt t="54470" x="2243138" y="4691063"/>
          <p14:tracePt t="54478" x="2286000" y="4622800"/>
          <p14:tracePt t="54486" x="2362200" y="4554538"/>
          <p14:tracePt t="54495" x="2438400" y="4486275"/>
          <p14:tracePt t="54502" x="2549525" y="4410075"/>
          <p14:tracePt t="54511" x="2701925" y="4341813"/>
          <p14:tracePt t="54518" x="2914650" y="4249738"/>
          <p14:tracePt t="54527" x="3236913" y="4146550"/>
          <p14:tracePt t="54534" x="3636963" y="4027488"/>
          <p14:tracePt t="54543" x="4086225" y="3951288"/>
          <p14:tracePt t="54550" x="4621213" y="3867150"/>
          <p14:tracePt t="54558" x="5241925" y="3763963"/>
          <p14:tracePt t="54566" x="6015038" y="3763963"/>
          <p14:tracePt t="54575" x="6762750" y="3763963"/>
          <p14:tracePt t="54582" x="6831013" y="3763963"/>
          <p14:tracePt t="54590" x="7204075" y="3781425"/>
          <p14:tracePt t="54598" x="7910513" y="3892550"/>
          <p14:tracePt t="54606" x="8666163" y="4011613"/>
          <p14:tracePt t="54614" x="9431338" y="4121150"/>
          <p14:tracePt t="54622" x="10136188" y="4232275"/>
          <p14:tracePt t="54630" x="10772775" y="4291013"/>
          <p14:tracePt t="54638" x="11333163" y="4376738"/>
          <p14:tracePt t="54646" x="11869738" y="4460875"/>
          <p14:tracePt t="56054" x="12133263" y="4113213"/>
          <p14:tracePt t="56062" x="12055475" y="4121150"/>
          <p14:tracePt t="56070" x="11996738" y="4138613"/>
          <p14:tracePt t="56078" x="11936413" y="4164013"/>
          <p14:tracePt t="56086" x="11877675" y="4171950"/>
          <p14:tracePt t="56094" x="11784013" y="4206875"/>
          <p14:tracePt t="56102" x="11707813" y="4224338"/>
          <p14:tracePt t="56111" x="11606213" y="4257675"/>
          <p14:tracePt t="56118" x="11545888" y="4275138"/>
          <p14:tracePt t="56126" x="11487150" y="4291013"/>
          <p14:tracePt t="56134" x="11426825" y="4308475"/>
          <p14:tracePt t="56143" x="11368088" y="4325938"/>
          <p14:tracePt t="56150" x="11317288" y="4333875"/>
          <p14:tracePt t="56160" x="11274425" y="4333875"/>
          <p14:tracePt t="56166" x="11231563" y="4341813"/>
          <p14:tracePt t="56176" x="11198225" y="4341813"/>
          <p14:tracePt t="56182" x="11172825" y="4359275"/>
          <p14:tracePt t="56191" x="11147425" y="4359275"/>
          <p14:tracePt t="56198" x="11122025" y="4359275"/>
          <p14:tracePt t="56207" x="11104563" y="4359275"/>
          <p14:tracePt t="56214" x="11087100" y="4359275"/>
          <p14:tracePt t="56222" x="11061700" y="4359275"/>
          <p14:tracePt t="56230" x="11028363" y="4359275"/>
          <p14:tracePt t="56238" x="10993438" y="4359275"/>
          <p14:tracePt t="56246" x="10952163" y="4359275"/>
          <p14:tracePt t="56254" x="10909300" y="4359275"/>
          <p14:tracePt t="56262" x="10866438" y="4359275"/>
          <p14:tracePt t="56270" x="10823575" y="4359275"/>
          <p14:tracePt t="56278" x="10764838" y="4368800"/>
          <p14:tracePt t="56286" x="10721975" y="4376738"/>
          <p14:tracePt t="56294" x="10628313" y="4384675"/>
          <p14:tracePt t="56302" x="10577513" y="4384675"/>
          <p14:tracePt t="56310" x="10458450" y="4419600"/>
          <p14:tracePt t="56318" x="10399713" y="4419600"/>
          <p14:tracePt t="56327" x="10298113" y="4435475"/>
          <p14:tracePt t="56334" x="10194925" y="4445000"/>
          <p14:tracePt t="56343" x="10085388" y="4470400"/>
          <p14:tracePt t="56350" x="9956800" y="4486275"/>
          <p14:tracePt t="56360" x="9829800" y="4503738"/>
          <p14:tracePt t="56366" x="9659938" y="4538663"/>
          <p14:tracePt t="56375" x="9523413" y="4554538"/>
          <p14:tracePt t="56382" x="9396413" y="4564063"/>
          <p14:tracePt t="56391" x="9277350" y="4589463"/>
          <p14:tracePt t="56398" x="9193213" y="4597400"/>
          <p14:tracePt t="56407" x="9117013" y="4614863"/>
          <p14:tracePt t="56414" x="9031288" y="4640263"/>
          <p14:tracePt t="56422" x="8955088" y="4665663"/>
          <p14:tracePt t="56430" x="8853488" y="4708525"/>
          <p14:tracePt t="56438" x="8734425" y="4733925"/>
          <p14:tracePt t="56446" x="8605838" y="4775200"/>
          <p14:tracePt t="56454" x="8453438" y="4843463"/>
          <p14:tracePt t="56462" x="8291513" y="4919663"/>
          <p14:tracePt t="56470" x="8139113" y="4987925"/>
          <p14:tracePt t="56478" x="8029575" y="5030788"/>
          <p14:tracePt t="56486" x="7969250" y="5064125"/>
          <p14:tracePt t="56494" x="7910513" y="5081588"/>
          <p14:tracePt t="56502" x="7885113" y="5091113"/>
          <p14:tracePt t="56510" x="7816850" y="5124450"/>
          <p14:tracePt t="56518" x="7731125" y="5141913"/>
          <p14:tracePt t="56526" x="7637463" y="5167313"/>
          <p14:tracePt t="56534" x="7570788" y="5183188"/>
          <p14:tracePt t="56542" x="7467600" y="5226050"/>
          <p14:tracePt t="56550" x="7391400" y="5243513"/>
          <p14:tracePt t="56560" x="7272338" y="5268913"/>
          <p14:tracePt t="56566" x="7196138" y="5286375"/>
          <p14:tracePt t="56575" x="7137400" y="5311775"/>
          <p14:tracePt t="56582" x="7077075" y="5337175"/>
          <p14:tracePt t="56592" x="7026275" y="5362575"/>
          <p14:tracePt t="56598" x="6983413" y="5362575"/>
          <p14:tracePt t="56607" x="6932613" y="5387975"/>
          <p14:tracePt t="56614" x="6889750" y="5405438"/>
          <p14:tracePt t="56622" x="6813550" y="5430838"/>
          <p14:tracePt t="56630" x="6754813" y="5446713"/>
          <p14:tracePt t="56638" x="6704013" y="5456238"/>
          <p14:tracePt t="56646" x="6653213" y="5481638"/>
          <p14:tracePt t="56654" x="6626225" y="5489575"/>
          <p14:tracePt t="56662" x="6592888" y="5497513"/>
          <p14:tracePt t="56670" x="6567488" y="5497513"/>
          <p14:tracePt t="56678" x="6524625" y="5507038"/>
          <p14:tracePt t="56686" x="6473825" y="5524500"/>
          <p14:tracePt t="56694" x="6389688" y="5532438"/>
          <p14:tracePt t="56702" x="6321425" y="5532438"/>
          <p14:tracePt t="56710" x="6227763" y="5540375"/>
          <p14:tracePt t="56718" x="6159500" y="5557838"/>
          <p14:tracePt t="56726" x="6040438" y="5591175"/>
          <p14:tracePt t="56734" x="5938838" y="5600700"/>
          <p14:tracePt t="56742" x="5845175" y="5608638"/>
          <p14:tracePt t="56750" x="5751513" y="5641975"/>
          <p14:tracePt t="56759" x="5641975" y="5668963"/>
          <p14:tracePt t="56766" x="5487988" y="5719763"/>
          <p14:tracePt t="56775" x="5378450" y="5727700"/>
          <p14:tracePt t="56782" x="5241925" y="5778500"/>
          <p14:tracePt t="56791" x="5132388" y="5795963"/>
          <p14:tracePt t="56798" x="5054600" y="5829300"/>
          <p14:tracePt t="56807" x="4935538" y="5864225"/>
          <p14:tracePt t="56814" x="4868863" y="5880100"/>
          <p14:tracePt t="56822" x="4791075" y="5897563"/>
          <p14:tracePt t="56830" x="4714875" y="5932488"/>
          <p14:tracePt t="56838" x="4630738" y="5940425"/>
          <p14:tracePt t="56846" x="4537075" y="5973763"/>
          <p14:tracePt t="56854" x="4476750" y="5973763"/>
          <p14:tracePt t="56862" x="4418013" y="5983288"/>
          <p14:tracePt t="56870" x="4359275" y="5991225"/>
          <p14:tracePt t="56878" x="4298950" y="6008688"/>
          <p14:tracePt t="56886" x="4240213" y="6024563"/>
          <p14:tracePt t="56894" x="4222750" y="6034088"/>
          <p14:tracePt t="56902" x="4179888" y="6034088"/>
          <p14:tracePt t="56910" x="4154488" y="6034088"/>
          <p14:tracePt t="56918" x="4121150" y="6034088"/>
          <p14:tracePt t="56943" x="4035425" y="6034088"/>
          <p14:tracePt t="56950" x="4002088" y="6034088"/>
          <p14:tracePt t="56959" x="3984625" y="6034088"/>
          <p14:tracePt t="56966" x="3959225" y="6034088"/>
          <p14:tracePt t="56975" x="3941763" y="6034088"/>
          <p14:tracePt t="56982" x="3933825" y="6034088"/>
          <p14:tracePt t="57007" x="3925888" y="6034088"/>
          <p14:tracePt t="57014" x="3916363" y="6034088"/>
          <p14:tracePt t="57070" x="3908425" y="6024563"/>
          <p14:tracePt t="57302" x="3908425" y="6016625"/>
          <p14:tracePt t="57326" x="3916363" y="6016625"/>
          <p14:tracePt t="57342" x="3925888" y="6016625"/>
          <p14:tracePt t="57358" x="3959225" y="6016625"/>
          <p14:tracePt t="57366" x="3976688" y="6016625"/>
          <p14:tracePt t="57375" x="4002088" y="6016625"/>
          <p14:tracePt t="57382" x="4035425" y="6016625"/>
          <p14:tracePt t="57390" x="4086225" y="6016625"/>
          <p14:tracePt t="57398" x="4129088" y="6016625"/>
          <p14:tracePt t="57407" x="4205288" y="6016625"/>
          <p14:tracePt t="57414" x="4273550" y="6016625"/>
          <p14:tracePt t="57423" x="4367213" y="6042025"/>
          <p14:tracePt t="57430" x="4451350" y="6049963"/>
          <p14:tracePt t="57438" x="4537075" y="6059488"/>
          <p14:tracePt t="57446" x="4621213" y="6059488"/>
          <p14:tracePt t="57454" x="4724400" y="6059488"/>
          <p14:tracePt t="57462" x="4833938" y="6059488"/>
          <p14:tracePt t="57470" x="4978400" y="6059488"/>
          <p14:tracePt t="57478" x="5097463" y="6059488"/>
          <p14:tracePt t="57486" x="5259388" y="6059488"/>
          <p14:tracePt t="57494" x="5411788" y="6059488"/>
          <p14:tracePt t="57502" x="5538788" y="6059488"/>
          <p14:tracePt t="57510" x="5692775" y="6059488"/>
          <p14:tracePt t="57518" x="5845175" y="6059488"/>
          <p14:tracePt t="57526" x="5989638" y="6049963"/>
          <p14:tracePt t="57534" x="6116638" y="6034088"/>
          <p14:tracePt t="57542" x="6245225" y="6016625"/>
          <p14:tracePt t="57550" x="6372225" y="5991225"/>
          <p14:tracePt t="57558" x="6524625" y="5973763"/>
          <p14:tracePt t="57566" x="6669088" y="5957888"/>
          <p14:tracePt t="57575" x="6856413" y="5915025"/>
          <p14:tracePt t="57582" x="7034213" y="5897563"/>
          <p14:tracePt t="57592" x="7289800" y="5854700"/>
          <p14:tracePt t="57598" x="7621588" y="5821363"/>
          <p14:tracePt t="57607" x="7951788" y="5770563"/>
          <p14:tracePt t="57614" x="8351838" y="5668963"/>
          <p14:tracePt t="57624" x="8734425" y="5634038"/>
          <p14:tracePt t="57630" x="9193213" y="5532438"/>
          <p14:tracePt t="57639" x="9728200" y="5430838"/>
          <p14:tracePt t="57662" x="11249025" y="5022850"/>
          <p14:tracePt t="57670" x="11818938" y="4894263"/>
          <p14:tracePt t="58750" x="11996738" y="3883025"/>
          <p14:tracePt t="58758" x="11826875" y="3925888"/>
          <p14:tracePt t="58766" x="11657013" y="3976688"/>
          <p14:tracePt t="58774" x="11487150" y="4019550"/>
          <p14:tracePt t="58782" x="11342688" y="4027488"/>
          <p14:tracePt t="58790" x="11223625" y="4052888"/>
          <p14:tracePt t="58798" x="11096625" y="4079875"/>
          <p14:tracePt t="58808" x="11010900" y="4087813"/>
          <p14:tracePt t="58814" x="10926763" y="4095750"/>
          <p14:tracePt t="58823" x="10823575" y="4113213"/>
          <p14:tracePt t="58830" x="10721975" y="4130675"/>
          <p14:tracePt t="58839" x="10637838" y="4156075"/>
          <p14:tracePt t="58846" x="10544175" y="4189413"/>
          <p14:tracePt t="58855" x="10433050" y="4214813"/>
          <p14:tracePt t="58862" x="10331450" y="4249738"/>
          <p14:tracePt t="58871" x="10255250" y="4265613"/>
          <p14:tracePt t="58893" x="10075863" y="4308475"/>
          <p14:tracePt t="58894" x="10009188" y="4325938"/>
          <p14:tracePt t="58902" x="9940925" y="4351338"/>
          <p14:tracePt t="58910" x="9880600" y="4359275"/>
          <p14:tracePt t="58918" x="9839325" y="4368800"/>
          <p14:tracePt t="58926" x="9804400" y="4376738"/>
          <p14:tracePt t="58934" x="9786938" y="4384675"/>
          <p14:tracePt t="58942" x="9771063" y="4394200"/>
          <p14:tracePt t="58950" x="9761538" y="4402138"/>
          <p14:tracePt t="58966" x="9736138" y="4402138"/>
          <p14:tracePt t="58974" x="9720263" y="4410075"/>
          <p14:tracePt t="58982" x="9702800" y="4410075"/>
          <p14:tracePt t="58990" x="9694863" y="4419600"/>
          <p14:tracePt t="58998" x="9667875" y="4419600"/>
          <p14:tracePt t="59006" x="9652000" y="4435475"/>
          <p14:tracePt t="59014" x="9617075" y="4445000"/>
          <p14:tracePt t="59023" x="9591675" y="4445000"/>
          <p14:tracePt t="59030" x="9550400" y="4470400"/>
          <p14:tracePt t="59039" x="9532938" y="4470400"/>
          <p14:tracePt t="59046" x="9490075" y="4470400"/>
          <p14:tracePt t="59055" x="9447213" y="4470400"/>
          <p14:tracePt t="59062" x="9388475" y="4486275"/>
          <p14:tracePt t="59070" x="9302750" y="4486275"/>
          <p14:tracePt t="59078" x="9236075" y="4486275"/>
          <p14:tracePt t="59086" x="9158288" y="4486275"/>
          <p14:tracePt t="59094" x="9091613" y="4486275"/>
          <p14:tracePt t="59102" x="9005888" y="4486275"/>
          <p14:tracePt t="59110" x="8947150" y="4486275"/>
          <p14:tracePt t="59118" x="8878888" y="4486275"/>
          <p14:tracePt t="59126" x="8802688" y="4486275"/>
          <p14:tracePt t="59134" x="8759825" y="4486275"/>
          <p14:tracePt t="59142" x="8734425" y="4486275"/>
          <p14:tracePt t="59150" x="8709025" y="4478338"/>
          <p14:tracePt t="59158" x="8683625" y="4478338"/>
          <p14:tracePt t="59166" x="8666163" y="4470400"/>
          <p14:tracePt t="59174" x="8640763" y="4460875"/>
          <p14:tracePt t="59182" x="8623300" y="4445000"/>
          <p14:tracePt t="59190" x="8597900" y="4435475"/>
          <p14:tracePt t="59198" x="8555038" y="4419600"/>
          <p14:tracePt t="59207" x="8539163" y="4419600"/>
          <p14:tracePt t="59214" x="8504238" y="4394200"/>
          <p14:tracePt t="59223" x="8478838" y="4394200"/>
          <p14:tracePt t="59230" x="8470900" y="4384675"/>
          <p14:tracePt t="59239" x="8435975" y="4376738"/>
          <p14:tracePt t="59246" x="8428038" y="4376738"/>
          <p14:tracePt t="59255" x="8420100" y="4376738"/>
          <p14:tracePt t="59262" x="8410575" y="4359275"/>
          <p14:tracePt t="59271" x="8402638" y="4359275"/>
          <p14:tracePt t="59278" x="8394700" y="4359275"/>
          <p14:tracePt t="59294" x="8377238" y="4359275"/>
          <p14:tracePt t="59302" x="8369300" y="4359275"/>
          <p14:tracePt t="59310" x="8359775" y="4359275"/>
          <p14:tracePt t="59326" x="8351838" y="4351338"/>
          <p14:tracePt t="59334" x="8343900" y="4351338"/>
          <p14:tracePt t="59342" x="8308975" y="4341813"/>
          <p14:tracePt t="59350" x="8250238" y="4325938"/>
          <p14:tracePt t="59358" x="8174038" y="4300538"/>
          <p14:tracePt t="59366" x="8070850" y="4265613"/>
          <p14:tracePt t="59374" x="7986713" y="4257675"/>
          <p14:tracePt t="59382" x="7893050" y="4214813"/>
          <p14:tracePt t="59390" x="7842250" y="4189413"/>
          <p14:tracePt t="59398" x="7766050" y="4156075"/>
          <p14:tracePt t="59406" x="7731125" y="4130675"/>
          <p14:tracePt t="59414" x="7680325" y="4105275"/>
          <p14:tracePt t="59423" x="7629525" y="4070350"/>
          <p14:tracePt t="59430" x="7596188" y="4037013"/>
          <p14:tracePt t="59439" x="7553325" y="3994150"/>
          <p14:tracePt t="59446" x="7545388" y="3976688"/>
          <p14:tracePt t="59454" x="7502525" y="3943350"/>
          <p14:tracePt t="59462" x="7477125" y="3917950"/>
          <p14:tracePt t="59471" x="7467600" y="3908425"/>
          <p14:tracePt t="59478" x="7442200" y="3883025"/>
          <p14:tracePt t="59488" x="7426325" y="3867150"/>
          <p14:tracePt t="59494" x="7391400" y="3841750"/>
          <p14:tracePt t="59503" x="7323138" y="3798888"/>
          <p14:tracePt t="59510" x="7272338" y="3748088"/>
          <p14:tracePt t="59518" x="7213600" y="3705225"/>
          <p14:tracePt t="59526" x="7119938" y="3646488"/>
          <p14:tracePt t="59534" x="7043738" y="3578225"/>
          <p14:tracePt t="59542" x="6975475" y="3527425"/>
          <p14:tracePt t="59550" x="6907213" y="3484563"/>
          <p14:tracePt t="59558" x="6856413" y="3441700"/>
          <p14:tracePt t="59566" x="6838950" y="3416300"/>
          <p14:tracePt t="59574" x="6813550" y="3398838"/>
          <p14:tracePt t="59582" x="6797675" y="3390900"/>
          <p14:tracePt t="59590" x="6788150" y="3382963"/>
          <p14:tracePt t="59646" x="6780213" y="3382963"/>
          <p14:tracePt t="59654" x="6762750" y="3382963"/>
          <p14:tracePt t="59662" x="6729413" y="3416300"/>
          <p14:tracePt t="59670" x="6704013" y="3459163"/>
          <p14:tracePt t="59678" x="6678613" y="3509963"/>
          <p14:tracePt t="59687" x="6661150" y="3568700"/>
          <p14:tracePt t="59694" x="6653213" y="3586163"/>
          <p14:tracePt t="59702" x="6643688" y="3619500"/>
          <p14:tracePt t="59710" x="6643688" y="3646488"/>
          <p14:tracePt t="59726" x="6653213" y="3671888"/>
          <p14:tracePt t="59734" x="6686550" y="3705225"/>
          <p14:tracePt t="59742" x="6754813" y="3748088"/>
          <p14:tracePt t="59750" x="6864350" y="3790950"/>
          <p14:tracePt t="59758" x="7000875" y="3832225"/>
          <p14:tracePt t="59766" x="7178675" y="3857625"/>
          <p14:tracePt t="59774" x="7416800" y="3867150"/>
          <p14:tracePt t="59782" x="7766050" y="3867150"/>
          <p14:tracePt t="59791" x="8334375" y="3867150"/>
          <p14:tracePt t="59799" x="8921750" y="3816350"/>
          <p14:tracePt t="59808" x="9566275" y="3730625"/>
          <p14:tracePt t="59815" x="10306050" y="3619500"/>
          <p14:tracePt t="59825" x="10934700" y="3424238"/>
          <p14:tracePt t="59830" x="11588750" y="3271838"/>
          <p14:tracePt t="59839" x="12141200" y="3101975"/>
          <p14:tracePt t="61022" x="12022138" y="3373438"/>
          <p14:tracePt t="61030" x="11877675" y="3348038"/>
          <p14:tracePt t="61038" x="11750675" y="3330575"/>
          <p14:tracePt t="61046" x="11606213" y="3297238"/>
          <p14:tracePt t="61055" x="11452225" y="3297238"/>
          <p14:tracePt t="61062" x="11249025" y="3271838"/>
          <p14:tracePt t="61071" x="11061700" y="3246438"/>
          <p14:tracePt t="61078" x="10815638" y="3211513"/>
          <p14:tracePt t="61087" x="10518775" y="3195638"/>
          <p14:tracePt t="61094" x="10220325" y="3160713"/>
          <p14:tracePt t="61103" x="9915525" y="3127375"/>
          <p14:tracePt t="61110" x="9659938" y="3127375"/>
          <p14:tracePt t="61120" x="9337675" y="3109913"/>
          <p14:tracePt t="61126" x="9005888" y="3076575"/>
          <p14:tracePt t="61134" x="8683625" y="3059113"/>
          <p14:tracePt t="61142" x="8291513" y="3025775"/>
          <p14:tracePt t="61150" x="7961313" y="2974975"/>
          <p14:tracePt t="61158" x="7612063" y="2957513"/>
          <p14:tracePt t="61166" x="7289800" y="2940050"/>
          <p14:tracePt t="61174" x="7000875" y="2940050"/>
          <p14:tracePt t="61182" x="6737350" y="2940050"/>
          <p14:tracePt t="61190" x="6584950" y="2940050"/>
          <p14:tracePt t="61198" x="6440488" y="2940050"/>
          <p14:tracePt t="61206" x="6354763" y="2940050"/>
          <p14:tracePt t="61214" x="6270625" y="2940050"/>
          <p14:tracePt t="61222" x="6210300" y="2940050"/>
          <p14:tracePt t="61230" x="6151563" y="2940050"/>
          <p14:tracePt t="61238" x="6091238" y="2974975"/>
          <p14:tracePt t="61246" x="6032500" y="2990850"/>
          <p14:tracePt t="61254" x="5989638" y="3016250"/>
          <p14:tracePt t="61262" x="5956300" y="3033713"/>
          <p14:tracePt t="61270" x="5938838" y="3051175"/>
          <p14:tracePt t="61278" x="5930900" y="3059113"/>
          <p14:tracePt t="61287" x="5921375" y="3067050"/>
          <p14:tracePt t="61294" x="5913438" y="3067050"/>
          <p14:tracePt t="61304" x="5905500" y="3067050"/>
          <p14:tracePt t="61310" x="5870575" y="3084513"/>
          <p14:tracePt t="61320" x="5853113" y="3094038"/>
          <p14:tracePt t="61326" x="5768975" y="3135313"/>
          <p14:tracePt t="61334" x="5667375" y="3195638"/>
          <p14:tracePt t="61342" x="5565775" y="3246438"/>
          <p14:tracePt t="61350" x="5454650" y="3322638"/>
          <p14:tracePt t="61359" x="5353050" y="3390900"/>
          <p14:tracePt t="61366" x="5284788" y="3441700"/>
          <p14:tracePt t="61374" x="5276850" y="3459163"/>
          <p14:tracePt t="61382" x="5276850" y="3467100"/>
          <p14:tracePt t="61398" x="5276850" y="3475038"/>
          <p14:tracePt t="61406" x="5276850" y="3502025"/>
          <p14:tracePt t="61414" x="5276850" y="3552825"/>
          <p14:tracePt t="61422" x="5318125" y="3586163"/>
          <p14:tracePt t="61430" x="5386388" y="3654425"/>
          <p14:tracePt t="61438" x="5437188" y="3705225"/>
          <p14:tracePt t="61446" x="5513388" y="3763963"/>
          <p14:tracePt t="61455" x="5591175" y="3816350"/>
          <p14:tracePt t="61462" x="5683250" y="3849688"/>
          <p14:tracePt t="61471" x="5761038" y="3892550"/>
          <p14:tracePt t="61478" x="5862638" y="3951288"/>
          <p14:tracePt t="61486" x="5964238" y="3994150"/>
          <p14:tracePt t="61494" x="6083300" y="4044950"/>
          <p14:tracePt t="61502" x="6159500" y="4052888"/>
          <p14:tracePt t="61510" x="6245225" y="4079875"/>
          <p14:tracePt t="61519" x="6303963" y="4087813"/>
          <p14:tracePt t="61526" x="6364288" y="4095750"/>
          <p14:tracePt t="61534" x="6465888" y="4095750"/>
          <p14:tracePt t="61542" x="6559550" y="4095750"/>
          <p14:tracePt t="61550" x="6678613" y="4095750"/>
          <p14:tracePt t="61558" x="6788150" y="4095750"/>
          <p14:tracePt t="61566" x="6881813" y="4095750"/>
          <p14:tracePt t="61574" x="6958013" y="4095750"/>
          <p14:tracePt t="61582" x="7043738" y="4087813"/>
          <p14:tracePt t="61590" x="7094538" y="4062413"/>
          <p14:tracePt t="61599" x="7145338" y="4037013"/>
          <p14:tracePt t="61607" x="7153275" y="4027488"/>
          <p14:tracePt t="61622" x="7170738" y="4019550"/>
          <p14:tracePt t="61646" x="7170738" y="4011613"/>
          <p14:tracePt t="61662" x="7170738" y="4002088"/>
          <p14:tracePt t="61670" x="7170738" y="3986213"/>
          <p14:tracePt t="61678" x="7170738" y="3976688"/>
          <p14:tracePt t="61687" x="7170738" y="3951288"/>
          <p14:tracePt t="61694" x="7170738" y="3935413"/>
          <p14:tracePt t="61703" x="7170738" y="3908425"/>
          <p14:tracePt t="61710" x="7170738" y="3900488"/>
          <p14:tracePt t="61719" x="7162800" y="3883025"/>
          <p14:tracePt t="61726" x="7162800" y="3875088"/>
          <p14:tracePt t="61735" x="7153275" y="3867150"/>
          <p14:tracePt t="61750" x="7145338" y="3857625"/>
          <p14:tracePt t="61766" x="7137400" y="3849688"/>
          <p14:tracePt t="61798" x="7119938" y="3841750"/>
          <p14:tracePt t="61806" x="7112000" y="3841750"/>
          <p14:tracePt t="61814" x="7085013" y="3832225"/>
          <p14:tracePt t="61822" x="7059613" y="3832225"/>
          <p14:tracePt t="61830" x="7051675" y="3832225"/>
          <p14:tracePt t="61838" x="7026275" y="3824288"/>
          <p14:tracePt t="61846" x="7008813" y="3824288"/>
          <p14:tracePt t="61855" x="6992938" y="3824288"/>
          <p14:tracePt t="61862" x="6975475" y="3816350"/>
          <p14:tracePt t="61870" x="6950075" y="3816350"/>
          <p14:tracePt t="61878" x="6942138" y="3816350"/>
          <p14:tracePt t="61887" x="6915150" y="3798888"/>
          <p14:tracePt t="61894" x="6899275" y="3798888"/>
          <p14:tracePt t="61902" x="6889750" y="3790950"/>
          <p14:tracePt t="61910" x="6881813" y="3790950"/>
          <p14:tracePt t="61920" x="6873875" y="3790950"/>
          <p14:tracePt t="61936" x="6864350" y="3790950"/>
          <p14:tracePt t="61942" x="6848475" y="3790950"/>
          <p14:tracePt t="61950" x="6838950" y="3790950"/>
          <p14:tracePt t="62014" x="6831013" y="3790950"/>
          <p14:tracePt t="62070" x="6813550" y="3798888"/>
          <p14:tracePt t="62087" x="6805613" y="3798888"/>
          <p14:tracePt t="62094" x="6780213" y="3798888"/>
          <p14:tracePt t="62102" x="6770688" y="3798888"/>
          <p14:tracePt t="62110" x="6762750" y="3798888"/>
          <p14:tracePt t="62119" x="6745288" y="3798888"/>
          <p14:tracePt t="62126" x="6737350" y="3798888"/>
          <p14:tracePt t="62134" x="6719888" y="3798888"/>
          <p14:tracePt t="62142" x="6711950" y="3798888"/>
          <p14:tracePt t="62150" x="6694488" y="3798888"/>
          <p14:tracePt t="62158" x="6669088" y="3798888"/>
          <p14:tracePt t="62166" x="6635750" y="3806825"/>
          <p14:tracePt t="62174" x="6626225" y="3806825"/>
          <p14:tracePt t="62182" x="6618288" y="3806825"/>
          <p14:tracePt t="62190" x="6600825" y="3806825"/>
          <p14:tracePt t="62198" x="6592888" y="3816350"/>
          <p14:tracePt t="62206" x="6584950" y="3816350"/>
          <p14:tracePt t="62214" x="6575425" y="3816350"/>
          <p14:tracePt t="62222" x="6559550" y="3824288"/>
          <p14:tracePt t="62230" x="6550025" y="3824288"/>
          <p14:tracePt t="62238" x="6534150" y="3832225"/>
          <p14:tracePt t="62246" x="6516688" y="3841750"/>
          <p14:tracePt t="62254" x="6473825" y="3849688"/>
          <p14:tracePt t="62262" x="6456363" y="3867150"/>
          <p14:tracePt t="62271" x="6448425" y="3875088"/>
          <p14:tracePt t="62470" x="6473825" y="3875088"/>
          <p14:tracePt t="62478" x="6491288" y="3875088"/>
          <p14:tracePt t="62487" x="6534150" y="3875088"/>
          <p14:tracePt t="62494" x="6567488" y="3875088"/>
          <p14:tracePt t="62503" x="6610350" y="3875088"/>
          <p14:tracePt t="62510" x="6669088" y="3875088"/>
          <p14:tracePt t="62518" x="6711950" y="3875088"/>
          <p14:tracePt t="62526" x="6754813" y="3875088"/>
          <p14:tracePt t="62535" x="6788150" y="3883025"/>
          <p14:tracePt t="62542" x="6813550" y="3883025"/>
          <p14:tracePt t="62550" x="6823075" y="3883025"/>
          <p14:tracePt t="62598" x="6831013" y="3883025"/>
          <p14:tracePt t="62630" x="6838950" y="3892550"/>
          <p14:tracePt t="62718" x="6838950" y="3900488"/>
          <p14:tracePt t="62750" x="6848475" y="3917950"/>
          <p14:tracePt t="62758" x="6856413" y="3925888"/>
          <p14:tracePt t="62766" x="6873875" y="3935413"/>
          <p14:tracePt t="62774" x="6907213" y="3951288"/>
          <p14:tracePt t="62782" x="6942138" y="3968750"/>
          <p14:tracePt t="62790" x="6975475" y="3976688"/>
          <p14:tracePt t="62798" x="7018338" y="4002088"/>
          <p14:tracePt t="62806" x="7059613" y="4002088"/>
          <p14:tracePt t="62814" x="7112000" y="4002088"/>
          <p14:tracePt t="62822" x="7153275" y="4002088"/>
          <p14:tracePt t="62830" x="7178675" y="4002088"/>
          <p14:tracePt t="62838" x="7204075" y="4002088"/>
          <p14:tracePt t="62846" x="7239000" y="4002088"/>
          <p14:tracePt t="62854" x="7264400" y="4002088"/>
          <p14:tracePt t="62862" x="7281863" y="3986213"/>
          <p14:tracePt t="62870" x="7297738" y="3976688"/>
          <p14:tracePt t="62878" x="7307263" y="3968750"/>
          <p14:tracePt t="62906" x="7332663" y="3951288"/>
          <p14:tracePt t="62910" x="7340600" y="3943350"/>
          <p14:tracePt t="62934" x="7348538" y="3943350"/>
          <p14:tracePt t="63118" x="7358063" y="3943350"/>
          <p14:tracePt t="63198" x="7348538" y="3951288"/>
          <p14:tracePt t="63214" x="7340600" y="3951288"/>
          <p14:tracePt t="63238" x="7315200" y="3951288"/>
          <p14:tracePt t="63254" x="7307263" y="3951288"/>
          <p14:tracePt t="63262" x="7289800" y="3951288"/>
          <p14:tracePt t="63270" x="7272338" y="3951288"/>
          <p14:tracePt t="63278" x="7256463" y="3951288"/>
          <p14:tracePt t="63286" x="7246938" y="3951288"/>
          <p14:tracePt t="63294" x="7221538" y="3951288"/>
          <p14:tracePt t="63303" x="7196138" y="3951288"/>
          <p14:tracePt t="63310" x="7178675" y="3951288"/>
          <p14:tracePt t="63318" x="7153275" y="3951288"/>
          <p14:tracePt t="63326" x="7127875" y="3951288"/>
          <p14:tracePt t="63335" x="7119938" y="3951288"/>
          <p14:tracePt t="63342" x="7094538" y="3951288"/>
          <p14:tracePt t="63351" x="7059613" y="3951288"/>
          <p14:tracePt t="63358" x="7051675" y="3951288"/>
          <p14:tracePt t="63366" x="7043738" y="3951288"/>
          <p14:tracePt t="63374" x="7026275" y="3951288"/>
          <p14:tracePt t="63390" x="7018338" y="3951288"/>
          <p14:tracePt t="63414" x="7000875" y="3960813"/>
          <p14:tracePt t="64246" x="6992938" y="3960813"/>
          <p14:tracePt t="64254" x="6983413" y="3960813"/>
          <p14:tracePt t="64310" x="6958013" y="3960813"/>
          <p14:tracePt t="64319" x="6950075" y="3951288"/>
          <p14:tracePt t="64342" x="6932613" y="3951288"/>
          <p14:tracePt t="64350" x="6924675" y="3951288"/>
          <p14:tracePt t="64382" x="6915150" y="3943350"/>
          <p14:tracePt t="64390" x="6907213" y="3943350"/>
          <p14:tracePt t="64398" x="6889750" y="3943350"/>
          <p14:tracePt t="64415" x="6864350" y="3943350"/>
          <p14:tracePt t="64422" x="6848475" y="3935413"/>
          <p14:tracePt t="64438" x="6831013" y="3935413"/>
          <p14:tracePt t="64446" x="6823075" y="3925888"/>
          <p14:tracePt t="64454" x="6813550" y="3917950"/>
          <p14:tracePt t="64518" x="6797675" y="3917950"/>
          <p14:tracePt t="64542" x="6788150" y="3917950"/>
          <p14:tracePt t="64742" x="6780213" y="3917950"/>
          <p14:tracePt t="64750" x="6745288" y="3917950"/>
          <p14:tracePt t="64758" x="6711950" y="3917950"/>
          <p14:tracePt t="64766" x="6661150" y="3900488"/>
          <p14:tracePt t="64774" x="6626225" y="3900488"/>
          <p14:tracePt t="64784" x="6592888" y="3875088"/>
          <p14:tracePt t="64886" x="6584950" y="3875088"/>
          <p14:tracePt t="64910" x="6575425" y="3875088"/>
          <p14:tracePt t="64918" x="6550025" y="3875088"/>
          <p14:tracePt t="64926" x="6508750" y="3875088"/>
          <p14:tracePt t="64935" x="6483350" y="3875088"/>
          <p14:tracePt t="64942" x="6473825" y="3875088"/>
          <p14:tracePt t="64951" x="6465888" y="3875088"/>
          <p14:tracePt t="64967" x="6440488" y="3875088"/>
          <p14:tracePt t="64984" x="6423025" y="3867150"/>
          <p14:tracePt t="64990" x="6415088" y="3867150"/>
          <p14:tracePt t="65046" x="6405563" y="3867150"/>
          <p14:tracePt t="65054" x="6389688" y="3857625"/>
          <p14:tracePt t="65062" x="6364288" y="3841750"/>
          <p14:tracePt t="65070" x="6296025" y="3824288"/>
          <p14:tracePt t="65078" x="6235700" y="3816350"/>
          <p14:tracePt t="65086" x="6167438" y="3781425"/>
          <p14:tracePt t="65094" x="6142038" y="3773488"/>
          <p14:tracePt t="65102" x="6126163" y="3773488"/>
          <p14:tracePt t="65110" x="6100763" y="3763963"/>
          <p14:tracePt t="65119" x="6065838" y="3748088"/>
          <p14:tracePt t="65134" x="6057900" y="3748088"/>
          <p14:tracePt t="65142" x="6049963" y="3748088"/>
          <p14:tracePt t="65151" x="6040438" y="3748088"/>
          <p14:tracePt t="65158" x="6032500" y="3748088"/>
          <p14:tracePt t="65166" x="6024563" y="3748088"/>
          <p14:tracePt t="65199" x="6015038" y="3748088"/>
          <p14:tracePt t="65206" x="6007100" y="3748088"/>
          <p14:tracePt t="65214" x="5989638" y="3748088"/>
          <p14:tracePt t="65222" x="5972175" y="3748088"/>
          <p14:tracePt t="65230" x="5946775" y="3748088"/>
          <p14:tracePt t="65238" x="5921375" y="3748088"/>
          <p14:tracePt t="65246" x="5921375" y="3738563"/>
          <p14:tracePt t="65254" x="5913438" y="3738563"/>
          <p14:tracePt t="65318" x="5895975" y="3738563"/>
          <p14:tracePt t="65326" x="5895975" y="3730625"/>
          <p14:tracePt t="65470" x="5895975" y="3748088"/>
          <p14:tracePt t="65478" x="5921375" y="3756025"/>
          <p14:tracePt t="65486" x="5989638" y="3773488"/>
          <p14:tracePt t="65494" x="6075363" y="3816350"/>
          <p14:tracePt t="65502" x="6194425" y="3849688"/>
          <p14:tracePt t="65510" x="6389688" y="3883025"/>
          <p14:tracePt t="65518" x="6704013" y="3935413"/>
          <p14:tracePt t="65526" x="7112000" y="3968750"/>
          <p14:tracePt t="65534" x="7662863" y="3986213"/>
          <p14:tracePt t="65542" x="8207375" y="3986213"/>
          <p14:tracePt t="65551" x="8843963" y="3986213"/>
          <p14:tracePt t="65558" x="9583738" y="3986213"/>
          <p14:tracePt t="65567" x="10306050" y="3986213"/>
          <p14:tracePt t="65574" x="11018838" y="3986213"/>
          <p14:tracePt t="65582" x="11741150" y="3986213"/>
          <p14:tracePt t="69774" x="11877675" y="3925888"/>
          <p14:tracePt t="69782" x="11741150" y="3986213"/>
          <p14:tracePt t="69790" x="11580813" y="4037013"/>
          <p14:tracePt t="69798" x="11452225" y="4070350"/>
          <p14:tracePt t="69806" x="11360150" y="4087813"/>
          <p14:tracePt t="69814" x="11274425" y="4121150"/>
          <p14:tracePt t="69822" x="11241088" y="4130675"/>
          <p14:tracePt t="69830" x="11206163" y="4146550"/>
          <p14:tracePt t="69838" x="11180763" y="4164013"/>
          <p14:tracePt t="69846" x="11163300" y="4171950"/>
          <p14:tracePt t="69854" x="11137900" y="4189413"/>
          <p14:tracePt t="69863" x="11122025" y="4206875"/>
          <p14:tracePt t="69881" x="11112500" y="4214813"/>
          <p14:tracePt t="69894" x="11087100" y="4214813"/>
          <p14:tracePt t="69902" x="11087100" y="4224338"/>
          <p14:tracePt t="69910" x="11061700" y="4240213"/>
          <p14:tracePt t="69918" x="11044238" y="4249738"/>
          <p14:tracePt t="69926" x="10993438" y="4257675"/>
          <p14:tracePt t="69934" x="10952163" y="4265613"/>
          <p14:tracePt t="69942" x="10901363" y="4283075"/>
          <p14:tracePt t="69950" x="10858500" y="4291013"/>
          <p14:tracePt t="69958" x="10807700" y="4300538"/>
          <p14:tracePt t="69966" x="10782300" y="4308475"/>
          <p14:tracePt t="69974" x="10756900" y="4325938"/>
          <p14:tracePt t="69982" x="10739438" y="4325938"/>
          <p14:tracePt t="69990" x="10704513" y="4325938"/>
          <p14:tracePt t="69998" x="10679113" y="4325938"/>
          <p14:tracePt t="70006" x="10637838" y="4333875"/>
          <p14:tracePt t="70014" x="10577513" y="4341813"/>
          <p14:tracePt t="70022" x="10501313" y="4376738"/>
          <p14:tracePt t="70031" x="10399713" y="4384675"/>
          <p14:tracePt t="70038" x="10313988" y="4402138"/>
          <p14:tracePt t="70046" x="10220325" y="4410075"/>
          <p14:tracePt t="70054" x="10110788" y="4435475"/>
          <p14:tracePt t="70063" x="10009188" y="4452938"/>
          <p14:tracePt t="70070" x="9839325" y="4503738"/>
          <p14:tracePt t="70079" x="9659938" y="4564063"/>
          <p14:tracePt t="70086" x="9472613" y="4589463"/>
          <p14:tracePt t="70095" x="9261475" y="4605338"/>
          <p14:tracePt t="70102" x="9064625" y="4648200"/>
          <p14:tracePt t="70111" x="8878888" y="4657725"/>
          <p14:tracePt t="70118" x="8742363" y="4665663"/>
          <p14:tracePt t="70126" x="8623300" y="4708525"/>
          <p14:tracePt t="70134" x="8521700" y="4708525"/>
          <p14:tracePt t="70142" x="8428038" y="4708525"/>
          <p14:tracePt t="70150" x="8369300" y="4716463"/>
          <p14:tracePt t="70158" x="8326438" y="4716463"/>
          <p14:tracePt t="70166" x="8308975" y="4716463"/>
          <p14:tracePt t="70174" x="8275638" y="4724400"/>
          <p14:tracePt t="70182" x="8250238" y="4741863"/>
          <p14:tracePt t="70190" x="8240713" y="4741863"/>
          <p14:tracePt t="70198" x="8232775" y="4741863"/>
          <p14:tracePt t="70206" x="8215313" y="4749800"/>
          <p14:tracePt t="70214" x="8181975" y="4759325"/>
          <p14:tracePt t="70222" x="8164513" y="4775200"/>
          <p14:tracePt t="70231" x="8139113" y="4784725"/>
          <p14:tracePt t="70238" x="8096250" y="4802188"/>
          <p14:tracePt t="70247" x="8045450" y="4818063"/>
          <p14:tracePt t="70254" x="7986713" y="4827588"/>
          <p14:tracePt t="70263" x="7918450" y="4852988"/>
          <p14:tracePt t="70270" x="7816850" y="4852988"/>
          <p14:tracePt t="70279" x="7723188" y="4886325"/>
          <p14:tracePt t="70286" x="7672388" y="4886325"/>
          <p14:tracePt t="70295" x="7637463" y="4894263"/>
          <p14:tracePt t="70302" x="7629525" y="4894263"/>
          <p14:tracePt t="70334" x="7621588" y="4903788"/>
          <p14:tracePt t="70406" x="7621588" y="4919663"/>
          <p14:tracePt t="70414" x="7621588" y="4929188"/>
          <p14:tracePt t="70422" x="7621588" y="4946650"/>
          <p14:tracePt t="70430" x="7621588" y="4954588"/>
          <p14:tracePt t="70454" x="7621588" y="4972050"/>
          <p14:tracePt t="70462" x="7621588" y="4979988"/>
          <p14:tracePt t="70479" x="7629525" y="4979988"/>
          <p14:tracePt t="70774" x="7629525" y="4987925"/>
          <p14:tracePt t="70870" x="7646988" y="4987925"/>
          <p14:tracePt t="70958" x="7654925" y="4987925"/>
          <p14:tracePt t="70990" x="7662863" y="4987925"/>
          <p14:tracePt t="71054" x="7680325" y="4987925"/>
          <p14:tracePt t="71910" x="7688263" y="4987925"/>
          <p14:tracePt t="72159" x="7697788" y="4987925"/>
          <p14:tracePt t="72390" x="7715250" y="4979988"/>
          <p14:tracePt t="72398" x="7723188" y="4979988"/>
          <p14:tracePt t="72406" x="7748588" y="4972050"/>
          <p14:tracePt t="72414" x="7766050" y="4962525"/>
          <p14:tracePt t="72422" x="7816850" y="4946650"/>
          <p14:tracePt t="72430" x="7850188" y="4937125"/>
          <p14:tracePt t="72438" x="7885113" y="4929188"/>
          <p14:tracePt t="72446" x="7926388" y="4919663"/>
          <p14:tracePt t="72454" x="7969250" y="4903788"/>
          <p14:tracePt t="72462" x="8012113" y="4894263"/>
          <p14:tracePt t="72470" x="8070850" y="4886325"/>
          <p14:tracePt t="72479" x="8113713" y="4868863"/>
          <p14:tracePt t="72486" x="8174038" y="4860925"/>
          <p14:tracePt t="72495" x="8224838" y="4852988"/>
          <p14:tracePt t="72502" x="8301038" y="4843463"/>
          <p14:tracePt t="72510" x="8369300" y="4835525"/>
          <p14:tracePt t="72518" x="8445500" y="4802188"/>
          <p14:tracePt t="72527" x="8513763" y="4802188"/>
          <p14:tracePt t="72534" x="8589963" y="4792663"/>
          <p14:tracePt t="72542" x="8691563" y="4775200"/>
          <p14:tracePt t="72550" x="8759825" y="4767263"/>
          <p14:tracePt t="72558" x="8853488" y="4767263"/>
          <p14:tracePt t="72566" x="8947150" y="4767263"/>
          <p14:tracePt t="72574" x="9023350" y="4767263"/>
          <p14:tracePt t="72582" x="9150350" y="4741863"/>
          <p14:tracePt t="72590" x="9244013" y="4741863"/>
          <p14:tracePt t="72598" x="9371013" y="4733925"/>
          <p14:tracePt t="72606" x="9532938" y="4733925"/>
          <p14:tracePt t="72614" x="9702800" y="4724400"/>
          <p14:tracePt t="72622" x="9864725" y="4708525"/>
          <p14:tracePt t="72630" x="10025063" y="4673600"/>
          <p14:tracePt t="72638" x="10212388" y="4648200"/>
          <p14:tracePt t="72646" x="10407650" y="4605338"/>
          <p14:tracePt t="72654" x="10637838" y="4538663"/>
          <p14:tracePt t="72662" x="10891838" y="4495800"/>
          <p14:tracePt t="72670" x="11180763" y="4427538"/>
          <p14:tracePt t="72678" x="11495088" y="4341813"/>
          <p14:tracePt t="72686" x="11809413" y="4249738"/>
          <p14:tracePt t="72694" x="12158663" y="4138613"/>
          <p14:tracePt t="73630" x="11877675" y="3705225"/>
          <p14:tracePt t="73638" x="11674475" y="3705225"/>
          <p14:tracePt t="73646" x="11520488" y="3705225"/>
          <p14:tracePt t="73654" x="11368088" y="3705225"/>
          <p14:tracePt t="73662" x="11249025" y="3705225"/>
          <p14:tracePt t="73670" x="11180763" y="3705225"/>
          <p14:tracePt t="73678" x="11137900" y="3705225"/>
          <p14:tracePt t="73686" x="11087100" y="3705225"/>
          <p14:tracePt t="73694" x="11044238" y="3705225"/>
          <p14:tracePt t="73702" x="11010900" y="3697288"/>
          <p14:tracePt t="73711" x="10926763" y="3697288"/>
          <p14:tracePt t="73718" x="10841038" y="3697288"/>
          <p14:tracePt t="73727" x="10729913" y="3697288"/>
          <p14:tracePt t="73734" x="10577513" y="3697288"/>
          <p14:tracePt t="73742" x="10450513" y="3697288"/>
          <p14:tracePt t="73750" x="10339388" y="3697288"/>
          <p14:tracePt t="73759" x="10220325" y="3705225"/>
          <p14:tracePt t="73766" x="10126663" y="3713163"/>
          <p14:tracePt t="73775" x="10050463" y="3722688"/>
          <p14:tracePt t="73782" x="9956800" y="3756025"/>
          <p14:tracePt t="73790" x="9890125" y="3781425"/>
          <p14:tracePt t="73798" x="9786938" y="3816350"/>
          <p14:tracePt t="73806" x="9694863" y="3832225"/>
          <p14:tracePt t="73814" x="9609138" y="3867150"/>
          <p14:tracePt t="73822" x="9523413" y="3867150"/>
          <p14:tracePt t="73830" x="9464675" y="3875088"/>
          <p14:tracePt t="73838" x="9380538" y="3875088"/>
          <p14:tracePt t="73846" x="9320213" y="3875088"/>
          <p14:tracePt t="73855" x="9244013" y="3875088"/>
          <p14:tracePt t="73862" x="9175750" y="3875088"/>
          <p14:tracePt t="73870" x="9091613" y="3875088"/>
          <p14:tracePt t="73878" x="8988425" y="3892550"/>
          <p14:tracePt t="73886" x="8894763" y="3892550"/>
          <p14:tracePt t="73912" x="8674100" y="3935413"/>
          <p14:tracePt t="73918" x="8615363" y="3935413"/>
          <p14:tracePt t="73926" x="8539163" y="3943350"/>
          <p14:tracePt t="73934" x="8462963" y="3960813"/>
          <p14:tracePt t="73943" x="8377238" y="3994150"/>
          <p14:tracePt t="73950" x="8291513" y="4019550"/>
          <p14:tracePt t="73959" x="8215313" y="4037013"/>
          <p14:tracePt t="73966" x="8139113" y="4052888"/>
          <p14:tracePt t="73975" x="8096250" y="4070350"/>
          <p14:tracePt t="73982" x="8088313" y="4079875"/>
          <p14:tracePt t="73998" x="8070850" y="4079875"/>
          <p14:tracePt t="74038" x="8062913" y="4079875"/>
          <p14:tracePt t="74046" x="8045450" y="4079875"/>
          <p14:tracePt t="74078" x="8037513" y="4079875"/>
          <p14:tracePt t="74270" x="8045450" y="4079875"/>
          <p14:tracePt t="74278" x="8062913" y="4079875"/>
          <p14:tracePt t="74286" x="8062913" y="4070350"/>
          <p14:tracePt t="74302" x="8088313" y="4070350"/>
          <p14:tracePt t="74310" x="8096250" y="4062413"/>
          <p14:tracePt t="74319" x="8105775" y="4062413"/>
          <p14:tracePt t="74326" x="8131175" y="4062413"/>
          <p14:tracePt t="74334" x="8164513" y="4044950"/>
          <p14:tracePt t="74343" x="8174038" y="4037013"/>
          <p14:tracePt t="74351" x="8215313" y="4027488"/>
          <p14:tracePt t="74360" x="8266113" y="4019550"/>
          <p14:tracePt t="74366" x="8291513" y="4019550"/>
          <p14:tracePt t="74375" x="8308975" y="4002088"/>
          <p14:tracePt t="74382" x="8334375" y="4002088"/>
          <p14:tracePt t="74392" x="8377238" y="4002088"/>
          <p14:tracePt t="74398" x="8394700" y="3994150"/>
          <p14:tracePt t="74407" x="8435975" y="3994150"/>
          <p14:tracePt t="74414" x="8478838" y="3986213"/>
          <p14:tracePt t="74423" x="8521700" y="3986213"/>
          <p14:tracePt t="74430" x="8597900" y="3960813"/>
          <p14:tracePt t="74438" x="8674100" y="3951288"/>
          <p14:tracePt t="74446" x="8759825" y="3925888"/>
          <p14:tracePt t="74454" x="8878888" y="3892550"/>
          <p14:tracePt t="74462" x="9005888" y="3849688"/>
          <p14:tracePt t="74470" x="9132888" y="3806825"/>
          <p14:tracePt t="74478" x="9269413" y="3790950"/>
          <p14:tracePt t="74486" x="9421813" y="3763963"/>
          <p14:tracePt t="74494" x="9566275" y="3730625"/>
          <p14:tracePt t="74502" x="9667875" y="3730625"/>
          <p14:tracePt t="74510" x="9753600" y="3713163"/>
          <p14:tracePt t="74518" x="9812338" y="3705225"/>
          <p14:tracePt t="74526" x="9855200" y="3705225"/>
          <p14:tracePt t="74534" x="9872663" y="3705225"/>
          <p14:tracePt t="74543" x="9890125" y="3705225"/>
          <p14:tracePt t="74550" x="9898063" y="3705225"/>
          <p14:tracePt t="74582" x="9906000" y="3705225"/>
          <p14:tracePt t="74598" x="9915525" y="3705225"/>
          <p14:tracePt t="74647" x="9923463" y="3705225"/>
          <p14:tracePt t="74662" x="9923463" y="3713163"/>
          <p14:tracePt t="74678" x="9923463" y="3722688"/>
          <p14:tracePt t="74694" x="9923463" y="3730625"/>
          <p14:tracePt t="74702" x="9923463" y="3748088"/>
          <p14:tracePt t="74710" x="9915525" y="3756025"/>
          <p14:tracePt t="74718" x="9898063" y="3773488"/>
          <p14:tracePt t="74727" x="9890125" y="3781425"/>
          <p14:tracePt t="74743" x="9890125" y="3790950"/>
          <p14:tracePt t="74750" x="9880600" y="3798888"/>
          <p14:tracePt t="74759" x="9872663" y="3798888"/>
          <p14:tracePt t="74766" x="9864725" y="3806825"/>
          <p14:tracePt t="74774" x="9847263" y="3824288"/>
          <p14:tracePt t="74782" x="9829800" y="3832225"/>
          <p14:tracePt t="74798" x="9804400" y="3841750"/>
          <p14:tracePt t="74806" x="9779000" y="3857625"/>
          <p14:tracePt t="74814" x="9771063" y="3857625"/>
          <p14:tracePt t="74822" x="9761538" y="3867150"/>
          <p14:tracePt t="74830" x="9753600" y="3867150"/>
          <p14:tracePt t="74838" x="9745663" y="3883025"/>
          <p14:tracePt t="74846" x="9736138" y="3883025"/>
          <p14:tracePt t="74854" x="9720263" y="3883025"/>
          <p14:tracePt t="74870" x="9702800" y="3883025"/>
          <p14:tracePt t="74895" x="9667875" y="3892550"/>
          <p14:tracePt t="74902" x="9652000" y="3900488"/>
          <p14:tracePt t="74910" x="9642475" y="3900488"/>
          <p14:tracePt t="74918" x="9626600" y="3917950"/>
          <p14:tracePt t="74926" x="9591675" y="3925888"/>
          <p14:tracePt t="74934" x="9550400" y="3935413"/>
          <p14:tracePt t="74942" x="9523413" y="3935413"/>
          <p14:tracePt t="74950" x="9482138" y="3943350"/>
          <p14:tracePt t="74958" x="9439275" y="3968750"/>
          <p14:tracePt t="74966" x="9421813" y="3968750"/>
          <p14:tracePt t="74975" x="9405938" y="3976688"/>
          <p14:tracePt t="74982" x="9380538" y="3986213"/>
          <p14:tracePt t="75086" x="9371013" y="3986213"/>
          <p14:tracePt t="75094" x="9363075" y="3994150"/>
          <p14:tracePt t="75654" x="9363075" y="4002088"/>
          <p14:tracePt t="75662" x="9371013" y="4002088"/>
          <p14:tracePt t="75678" x="9380538" y="4002088"/>
          <p14:tracePt t="75694" x="9396413" y="4002088"/>
          <p14:tracePt t="75712" x="9405938" y="4002088"/>
          <p14:tracePt t="75726" x="9413875" y="4002088"/>
          <p14:tracePt t="75735" x="9413875" y="4011613"/>
          <p14:tracePt t="75790" x="9413875" y="4019550"/>
          <p14:tracePt t="75798" x="9413875" y="4027488"/>
          <p14:tracePt t="75814" x="9413875" y="4037013"/>
          <p14:tracePt t="75830" x="9413875" y="4044950"/>
          <p14:tracePt t="75838" x="9413875" y="4062413"/>
          <p14:tracePt t="75854" x="9413875" y="4070350"/>
          <p14:tracePt t="75862" x="9413875" y="4079875"/>
          <p14:tracePt t="75870" x="9405938" y="4105275"/>
          <p14:tracePt t="75878" x="9396413" y="4113213"/>
          <p14:tracePt t="75886" x="9363075" y="4138613"/>
          <p14:tracePt t="75894" x="9320213" y="4156075"/>
          <p14:tracePt t="75902" x="9251950" y="4171950"/>
          <p14:tracePt t="75910" x="9183688" y="4197350"/>
          <p14:tracePt t="75918" x="9107488" y="4206875"/>
          <p14:tracePt t="75926" x="9048750" y="4232275"/>
          <p14:tracePt t="75934" x="8988425" y="4240213"/>
          <p14:tracePt t="75942" x="8912225" y="4249738"/>
          <p14:tracePt t="75950" x="8878888" y="4257675"/>
          <p14:tracePt t="75959" x="8853488" y="4257675"/>
          <p14:tracePt t="75966" x="8818563" y="4275138"/>
          <p14:tracePt t="75975" x="8793163" y="4275138"/>
          <p14:tracePt t="75982" x="8777288" y="4275138"/>
          <p14:tracePt t="76039" x="8759825" y="4275138"/>
          <p14:tracePt t="76046" x="8750300" y="4275138"/>
          <p14:tracePt t="76062" x="8742363" y="4275138"/>
          <p14:tracePt t="76070" x="8724900" y="4275138"/>
          <p14:tracePt t="76078" x="8716963" y="4275138"/>
          <p14:tracePt t="76086" x="8699500" y="4275138"/>
          <p14:tracePt t="76094" x="8691563" y="4275138"/>
          <p14:tracePt t="76102" x="8674100" y="4265613"/>
          <p14:tracePt t="76191" x="8648700" y="4257675"/>
          <p14:tracePt t="76286" x="8648700" y="4249738"/>
          <p14:tracePt t="76398" x="8648700" y="4240213"/>
          <p14:tracePt t="77023" x="8648700" y="4232275"/>
          <p14:tracePt t="77046" x="8648700" y="4224338"/>
          <p14:tracePt t="77062" x="8648700" y="4214813"/>
          <p14:tracePt t="77070" x="8658225" y="4206875"/>
          <p14:tracePt t="77086" x="8666163" y="4206875"/>
          <p14:tracePt t="77094" x="8683625" y="4206875"/>
          <p14:tracePt t="77102" x="8683625" y="4197350"/>
          <p14:tracePt t="77166" x="8699500" y="4197350"/>
          <p14:tracePt t="77182" x="8709025" y="4189413"/>
          <p14:tracePt t="77262" x="8716963" y="4189413"/>
          <p14:tracePt t="77270" x="8734425" y="4181475"/>
          <p14:tracePt t="77286" x="8750300" y="4181475"/>
          <p14:tracePt t="77294" x="8767763" y="4171950"/>
          <p14:tracePt t="77310" x="8777288" y="4171950"/>
          <p14:tracePt t="77318" x="8785225" y="4171950"/>
          <p14:tracePt t="77326" x="8793163" y="4171950"/>
          <p14:tracePt t="77334" x="8802688" y="4171950"/>
          <p14:tracePt t="77350" x="8810625" y="4164013"/>
          <p14:tracePt t="77358" x="8818563" y="4164013"/>
          <p14:tracePt t="77366" x="8828088" y="4164013"/>
          <p14:tracePt t="77375" x="8843963" y="4164013"/>
          <p14:tracePt t="77382" x="8878888" y="4156075"/>
          <p14:tracePt t="77398" x="8904288" y="4156075"/>
          <p14:tracePt t="77407" x="8912225" y="4156075"/>
          <p14:tracePt t="77414" x="8929688" y="4156075"/>
          <p14:tracePt t="77422" x="8937625" y="4156075"/>
          <p14:tracePt t="77430" x="8947150" y="4156075"/>
          <p14:tracePt t="77438" x="8955088" y="4156075"/>
          <p14:tracePt t="77455" x="8963025" y="4156075"/>
          <p14:tracePt t="77582" x="8972550" y="4156075"/>
          <p14:tracePt t="77591" x="8980488" y="4156075"/>
          <p14:tracePt t="77726" x="9005888" y="4156075"/>
          <p14:tracePt t="77734" x="9013825" y="4156075"/>
          <p14:tracePt t="77742" x="9031288" y="4156075"/>
          <p14:tracePt t="77750" x="9056688" y="4156075"/>
          <p14:tracePt t="77758" x="9082088" y="4156075"/>
          <p14:tracePt t="77766" x="9117013" y="4156075"/>
          <p14:tracePt t="77774" x="9158288" y="4156075"/>
          <p14:tracePt t="77782" x="9201150" y="4156075"/>
          <p14:tracePt t="77791" x="9277350" y="4156075"/>
          <p14:tracePt t="77798" x="9345613" y="4156075"/>
          <p14:tracePt t="77807" x="9431338" y="4156075"/>
          <p14:tracePt t="77814" x="9515475" y="4156075"/>
          <p14:tracePt t="77822" x="9591675" y="4156075"/>
          <p14:tracePt t="77830" x="9659938" y="4156075"/>
          <p14:tracePt t="77839" x="9720263" y="4156075"/>
          <p14:tracePt t="77846" x="9761538" y="4156075"/>
          <p14:tracePt t="77856" x="9796463" y="4156075"/>
          <p14:tracePt t="77862" x="9812338" y="4156075"/>
          <p14:tracePt t="77872" x="9839325" y="4156075"/>
          <p14:tracePt t="77891" x="9847263" y="4156075"/>
          <p14:tracePt t="77894" x="9864725" y="4156075"/>
          <p14:tracePt t="77942" x="9872663" y="4156075"/>
          <p14:tracePt t="77950" x="9872663" y="4164013"/>
          <p14:tracePt t="77958" x="9890125" y="4171950"/>
          <p14:tracePt t="77966" x="9906000" y="4181475"/>
          <p14:tracePt t="77974" x="9915525" y="4189413"/>
          <p14:tracePt t="77982" x="9940925" y="4197350"/>
          <p14:tracePt t="77991" x="9966325" y="4214813"/>
          <p14:tracePt t="77998" x="9983788" y="4214813"/>
          <p14:tracePt t="78014" x="9991725" y="4214813"/>
          <p14:tracePt t="78022" x="9999663" y="4214813"/>
          <p14:tracePt t="78030" x="10017125" y="4224338"/>
          <p14:tracePt t="78046" x="10025063" y="4224338"/>
          <p14:tracePt t="78054" x="10034588" y="4224338"/>
          <p14:tracePt t="78062" x="10042525" y="4224338"/>
          <p14:tracePt t="78072" x="10067925" y="4224338"/>
          <p14:tracePt t="78078" x="10085388" y="4232275"/>
          <p14:tracePt t="78086" x="10110788" y="4232275"/>
          <p14:tracePt t="78094" x="10153650" y="4232275"/>
          <p14:tracePt t="78102" x="10169525" y="4232275"/>
          <p14:tracePt t="78110" x="10237788" y="4232275"/>
          <p14:tracePt t="78118" x="10298113" y="4232275"/>
          <p14:tracePt t="78126" x="10339388" y="4232275"/>
          <p14:tracePt t="78134" x="10407650" y="4232275"/>
          <p14:tracePt t="78142" x="10483850" y="4232275"/>
          <p14:tracePt t="78150" x="10552113" y="4232275"/>
          <p14:tracePt t="78158" x="10637838" y="4232275"/>
          <p14:tracePt t="78166" x="10721975" y="4232275"/>
          <p14:tracePt t="78174" x="10823575" y="4232275"/>
          <p14:tracePt t="78182" x="10952163" y="4232275"/>
          <p14:tracePt t="78190" x="11053763" y="4232275"/>
          <p14:tracePt t="78198" x="11163300" y="4232275"/>
          <p14:tracePt t="78206" x="11274425" y="4232275"/>
          <p14:tracePt t="78214" x="11401425" y="4232275"/>
          <p14:tracePt t="78223" x="11503025" y="4206875"/>
          <p14:tracePt t="78230" x="11606213" y="4197350"/>
          <p14:tracePt t="78239" x="11707813" y="4171950"/>
          <p14:tracePt t="78246" x="11766550" y="4156075"/>
          <p14:tracePt t="78255" x="11826875" y="4130675"/>
          <p14:tracePt t="78262" x="11860213" y="4121150"/>
          <p14:tracePt t="78271" x="11895138" y="4105275"/>
          <p14:tracePt t="78278" x="11903075" y="4105275"/>
          <p14:tracePt t="78286" x="11911013" y="4095750"/>
          <p14:tracePt t="78302" x="11911013" y="4079875"/>
          <p14:tracePt t="78318" x="11911013" y="4062413"/>
          <p14:tracePt t="78326" x="11911013" y="4027488"/>
          <p14:tracePt t="78334" x="11903075" y="4002088"/>
          <p14:tracePt t="78342" x="11885613" y="3960813"/>
          <p14:tracePt t="78350" x="11852275" y="3917950"/>
          <p14:tracePt t="78358" x="11801475" y="3832225"/>
          <p14:tracePt t="78366" x="11741150" y="3756025"/>
          <p14:tracePt t="78374" x="11674475" y="3679825"/>
          <p14:tracePt t="78382" x="11606213" y="3603625"/>
          <p14:tracePt t="78390" x="11530013" y="3543300"/>
          <p14:tracePt t="78398" x="11426825" y="3502025"/>
          <p14:tracePt t="78406" x="11307763" y="3441700"/>
          <p14:tracePt t="78414" x="11188700" y="3390900"/>
          <p14:tracePt t="78422" x="11044238" y="3355975"/>
          <p14:tracePt t="78430" x="10823575" y="3330575"/>
          <p14:tracePt t="78438" x="10552113" y="3297238"/>
          <p14:tracePt t="78446" x="10245725" y="3246438"/>
          <p14:tracePt t="78456" x="9940925" y="3211513"/>
          <p14:tracePt t="78462" x="9685338" y="3211513"/>
          <p14:tracePt t="78471" x="9447213" y="3211513"/>
          <p14:tracePt t="78478" x="9244013" y="3211513"/>
          <p14:tracePt t="78487" x="9074150" y="3211513"/>
          <p14:tracePt t="78494" x="8894763" y="3211513"/>
          <p14:tracePt t="78502" x="8742363" y="3211513"/>
          <p14:tracePt t="78510" x="8615363" y="3211513"/>
          <p14:tracePt t="78518" x="8504238" y="3211513"/>
          <p14:tracePt t="78526" x="8428038" y="3211513"/>
          <p14:tracePt t="78534" x="8343900" y="3211513"/>
          <p14:tracePt t="78542" x="8301038" y="3211513"/>
          <p14:tracePt t="78550" x="8224838" y="3221038"/>
          <p14:tracePt t="78558" x="8181975" y="3246438"/>
          <p14:tracePt t="78566" x="8088313" y="3289300"/>
          <p14:tracePt t="78574" x="8012113" y="3322638"/>
          <p14:tracePt t="78582" x="7918450" y="3390900"/>
          <p14:tracePt t="78591" x="7824788" y="3459163"/>
          <p14:tracePt t="78598" x="7748588" y="3527425"/>
          <p14:tracePt t="78607" x="7654925" y="3619500"/>
          <p14:tracePt t="78614" x="7578725" y="3697288"/>
          <p14:tracePt t="78623" x="7485063" y="3806825"/>
          <p14:tracePt t="78630" x="7426325" y="3908425"/>
          <p14:tracePt t="78639" x="7366000" y="4019550"/>
          <p14:tracePt t="78646" x="7307263" y="4105275"/>
          <p14:tracePt t="78655" x="7272338" y="4197350"/>
          <p14:tracePt t="78662" x="7264400" y="4300538"/>
          <p14:tracePt t="78671" x="7264400" y="4384675"/>
          <p14:tracePt t="78678" x="7264400" y="4495800"/>
          <p14:tracePt t="78686" x="7281863" y="4597400"/>
          <p14:tracePt t="78694" x="7315200" y="4683125"/>
          <p14:tracePt t="78702" x="7366000" y="4749800"/>
          <p14:tracePt t="78710" x="7416800" y="4802188"/>
          <p14:tracePt t="78718" x="7451725" y="4835525"/>
          <p14:tracePt t="78726" x="7518400" y="4852988"/>
          <p14:tracePt t="78734" x="7570788" y="4852988"/>
          <p14:tracePt t="78742" x="7654925" y="4852988"/>
          <p14:tracePt t="78750" x="7756525" y="4852988"/>
          <p14:tracePt t="78758" x="7867650" y="4852988"/>
          <p14:tracePt t="78766" x="7951788" y="4852988"/>
          <p14:tracePt t="78774" x="8029575" y="4852988"/>
          <p14:tracePt t="78782" x="8062913" y="4835525"/>
          <p14:tracePt t="78790" x="8088313" y="4810125"/>
          <p14:tracePt t="78798" x="8105775" y="4784725"/>
          <p14:tracePt t="78806" x="8113713" y="4741863"/>
          <p14:tracePt t="78814" x="8121650" y="4683125"/>
          <p14:tracePt t="78822" x="8131175" y="4597400"/>
          <p14:tracePt t="78830" x="8156575" y="4495800"/>
          <p14:tracePt t="78839" x="8156575" y="4376738"/>
          <p14:tracePt t="78846" x="8156575" y="4265613"/>
          <p14:tracePt t="78854" x="8156575" y="4156075"/>
          <p14:tracePt t="78862" x="8156575" y="4052888"/>
          <p14:tracePt t="78871" x="8105775" y="3935413"/>
          <p14:tracePt t="78878" x="8070850" y="3832225"/>
          <p14:tracePt t="78891" x="8012113" y="3738563"/>
          <p14:tracePt t="78894" x="7935913" y="3636963"/>
          <p14:tracePt t="78902" x="7867650" y="3568700"/>
          <p14:tracePt t="78910" x="7791450" y="3517900"/>
          <p14:tracePt t="78918" x="7697788" y="3467100"/>
          <p14:tracePt t="78926" x="7612063" y="3424238"/>
          <p14:tracePt t="78934" x="7518400" y="3398838"/>
          <p14:tracePt t="78942" x="7416800" y="3365500"/>
          <p14:tracePt t="78950" x="7332663" y="3355975"/>
          <p14:tracePt t="78958" x="7246938" y="3348038"/>
          <p14:tracePt t="78966" x="7145338" y="3348038"/>
          <p14:tracePt t="78974" x="7034213" y="3348038"/>
          <p14:tracePt t="78982" x="6907213" y="3348038"/>
          <p14:tracePt t="78990" x="6788150" y="3373438"/>
          <p14:tracePt t="78998" x="6686550" y="3408363"/>
          <p14:tracePt t="79006" x="6584950" y="3467100"/>
          <p14:tracePt t="79014" x="6465888" y="3527425"/>
          <p14:tracePt t="79022" x="6372225" y="3603625"/>
          <p14:tracePt t="79030" x="6296025" y="3671888"/>
          <p14:tracePt t="79039" x="6261100" y="3722688"/>
          <p14:tracePt t="79046" x="6235700" y="3781425"/>
          <p14:tracePt t="79055" x="6219825" y="3857625"/>
          <p14:tracePt t="79062" x="6219825" y="3943350"/>
          <p14:tracePt t="79070" x="6210300" y="4027488"/>
          <p14:tracePt t="79078" x="6210300" y="4105275"/>
          <p14:tracePt t="79087" x="6210300" y="4146550"/>
          <p14:tracePt t="79094" x="6210300" y="4206875"/>
          <p14:tracePt t="79102" x="6235700" y="4291013"/>
          <p14:tracePt t="79110" x="6253163" y="4325938"/>
          <p14:tracePt t="79118" x="6303963" y="4376738"/>
          <p14:tracePt t="79126" x="6329363" y="4402138"/>
          <p14:tracePt t="79134" x="6338888" y="4402138"/>
          <p14:tracePt t="79142" x="6354763" y="4419600"/>
          <p14:tracePt t="79150" x="6397625" y="4427538"/>
          <p14:tracePt t="79158" x="6448425" y="4427538"/>
          <p14:tracePt t="79166" x="6516688" y="4435475"/>
          <p14:tracePt t="79174" x="6600825" y="4435475"/>
          <p14:tracePt t="79182" x="6686550" y="4435475"/>
          <p14:tracePt t="79190" x="6797675" y="4435475"/>
          <p14:tracePt t="79198" x="6932613" y="4435475"/>
          <p14:tracePt t="79206" x="7043738" y="4402138"/>
          <p14:tracePt t="79214" x="7145338" y="4351338"/>
          <p14:tracePt t="79222" x="7264400" y="4308475"/>
          <p14:tracePt t="79230" x="7315200" y="4275138"/>
          <p14:tracePt t="79239" x="7391400" y="4240213"/>
          <p14:tracePt t="79246" x="7416800" y="4232275"/>
          <p14:tracePt t="79255" x="7426325" y="4232275"/>
          <p14:tracePt t="79302" x="7434263" y="4232275"/>
          <p14:tracePt t="79310" x="7442200" y="4224338"/>
          <p14:tracePt t="79318" x="7442200" y="4214813"/>
          <p14:tracePt t="79438" x="7442200" y="4206875"/>
          <p14:tracePt t="79446" x="7442200" y="4189413"/>
          <p14:tracePt t="79454" x="7442200" y="4156075"/>
          <p14:tracePt t="79462" x="7442200" y="4130675"/>
          <p14:tracePt t="79471" x="7442200" y="4095750"/>
          <p14:tracePt t="79478" x="7442200" y="4052888"/>
          <p14:tracePt t="79486" x="7442200" y="4019550"/>
          <p14:tracePt t="79494" x="7442200" y="3976688"/>
          <p14:tracePt t="79502" x="7442200" y="3935413"/>
          <p14:tracePt t="79510" x="7442200" y="3900488"/>
          <p14:tracePt t="79518" x="7426325" y="3849688"/>
          <p14:tracePt t="79526" x="7416800" y="3832225"/>
          <p14:tracePt t="79534" x="7400925" y="3798888"/>
          <p14:tracePt t="79542" x="7383463" y="3773488"/>
          <p14:tracePt t="79550" x="7373938" y="3756025"/>
          <p14:tracePt t="79558" x="7348538" y="3730625"/>
          <p14:tracePt t="79566" x="7307263" y="3697288"/>
          <p14:tracePt t="79574" x="7281863" y="3671888"/>
          <p14:tracePt t="79582" x="7229475" y="3619500"/>
          <p14:tracePt t="79590" x="7196138" y="3603625"/>
          <p14:tracePt t="79598" x="7145338" y="3560763"/>
          <p14:tracePt t="79606" x="7026275" y="3502025"/>
          <p14:tracePt t="79614" x="6942138" y="3467100"/>
          <p14:tracePt t="79622" x="6864350" y="3449638"/>
          <p14:tracePt t="79630" x="6813550" y="3416300"/>
          <p14:tracePt t="79638" x="6729413" y="3416300"/>
          <p14:tracePt t="79646" x="6669088" y="3408363"/>
          <p14:tracePt t="79655" x="6610350" y="3408363"/>
          <p14:tracePt t="79662" x="6567488" y="3408363"/>
          <p14:tracePt t="79672" x="6524625" y="3408363"/>
          <p14:tracePt t="79678" x="6491288" y="3408363"/>
          <p14:tracePt t="79687" x="6456363" y="3416300"/>
          <p14:tracePt t="79694" x="6430963" y="3433763"/>
          <p14:tracePt t="79704" x="6423025" y="3441700"/>
          <p14:tracePt t="79710" x="6405563" y="3449638"/>
          <p14:tracePt t="79718" x="6380163" y="3467100"/>
          <p14:tracePt t="79726" x="6372225" y="3492500"/>
          <p14:tracePt t="79734" x="6364288" y="3543300"/>
          <p14:tracePt t="79742" x="6364288" y="3646488"/>
          <p14:tracePt t="79750" x="6364288" y="3748088"/>
          <p14:tracePt t="79758" x="6380163" y="3849688"/>
          <p14:tracePt t="79766" x="6397625" y="3935413"/>
          <p14:tracePt t="79774" x="6448425" y="4027488"/>
          <p14:tracePt t="79782" x="6491288" y="4087813"/>
          <p14:tracePt t="79790" x="6524625" y="4138613"/>
          <p14:tracePt t="79798" x="6592888" y="4206875"/>
          <p14:tracePt t="79806" x="6669088" y="4265613"/>
          <p14:tracePt t="79814" x="6762750" y="4308475"/>
          <p14:tracePt t="79822" x="6864350" y="4351338"/>
          <p14:tracePt t="79830" x="6983413" y="4376738"/>
          <p14:tracePt t="79839" x="7112000" y="4384675"/>
          <p14:tracePt t="79846" x="7256463" y="4410075"/>
          <p14:tracePt t="79855" x="7408863" y="4427538"/>
          <p14:tracePt t="79862" x="7604125" y="4427538"/>
          <p14:tracePt t="79870" x="7807325" y="4427538"/>
          <p14:tracePt t="79878" x="7943850" y="4427538"/>
          <p14:tracePt t="79890" x="8070850" y="4410075"/>
          <p14:tracePt t="79894" x="8164513" y="4384675"/>
          <p14:tracePt t="79903" x="8224838" y="4351338"/>
          <p14:tracePt t="79910" x="8283575" y="4325938"/>
          <p14:tracePt t="79918" x="8308975" y="4300538"/>
          <p14:tracePt t="79926" x="8318500" y="4291013"/>
          <p14:tracePt t="79934" x="8318500" y="4283075"/>
          <p14:tracePt t="79942" x="8318500" y="4265613"/>
          <p14:tracePt t="79950" x="8318500" y="4249738"/>
          <p14:tracePt t="79958" x="8318500" y="4232275"/>
          <p14:tracePt t="79966" x="8318500" y="4197350"/>
          <p14:tracePt t="79974" x="8318500" y="4156075"/>
          <p14:tracePt t="79982" x="8318500" y="4113213"/>
          <p14:tracePt t="79990" x="8318500" y="4052888"/>
          <p14:tracePt t="79998" x="8318500" y="4011613"/>
          <p14:tracePt t="80006" x="8318500" y="3943350"/>
          <p14:tracePt t="80014" x="8318500" y="3892550"/>
          <p14:tracePt t="80022" x="8318500" y="3849688"/>
          <p14:tracePt t="80030" x="8318500" y="3841750"/>
          <p14:tracePt t="80038" x="8318500" y="3806825"/>
          <p14:tracePt t="80046" x="8318500" y="3798888"/>
          <p14:tracePt t="80119" x="8318500" y="3781425"/>
          <p14:tracePt t="80126" x="8334375" y="3773488"/>
          <p14:tracePt t="80134" x="8334375" y="3763963"/>
          <p14:tracePt t="80326" x="8318500" y="3773488"/>
          <p14:tracePt t="80334" x="8301038" y="3773488"/>
          <p14:tracePt t="80342" x="8266113" y="3781425"/>
          <p14:tracePt t="80374" x="8258175" y="3781425"/>
          <p14:tracePt t="80382" x="8250238" y="3781425"/>
          <p14:tracePt t="80390" x="8224838" y="3763963"/>
          <p14:tracePt t="80398" x="8174038" y="3756025"/>
          <p14:tracePt t="80406" x="8070850" y="3722688"/>
          <p14:tracePt t="80414" x="7943850" y="3713163"/>
          <p14:tracePt t="80422" x="7766050" y="3697288"/>
          <p14:tracePt t="80430" x="7570788" y="3654425"/>
          <p14:tracePt t="80438" x="7383463" y="3629025"/>
          <p14:tracePt t="80446" x="7170738" y="3611563"/>
          <p14:tracePt t="80455" x="7026275" y="3594100"/>
          <p14:tracePt t="80462" x="6899275" y="3578225"/>
          <p14:tracePt t="80470" x="6797675" y="3568700"/>
          <p14:tracePt t="80478" x="6737350" y="3560763"/>
          <p14:tracePt t="80487" x="6694488" y="3560763"/>
          <p14:tracePt t="80494" x="6678613" y="3560763"/>
          <p14:tracePt t="80504" x="6669088" y="3560763"/>
          <p14:tracePt t="80510" x="6661150" y="3560763"/>
          <p14:tracePt t="80518" x="6653213" y="3560763"/>
          <p14:tracePt t="80534" x="6643688" y="3560763"/>
          <p14:tracePt t="80558" x="6635750" y="3560763"/>
          <p14:tracePt t="80566" x="6618288" y="3560763"/>
          <p14:tracePt t="80607" x="6610350" y="3560763"/>
          <p14:tracePt t="80622" x="6600825" y="3560763"/>
          <p14:tracePt t="80639" x="6592888" y="3560763"/>
          <p14:tracePt t="80654" x="6592888" y="3568700"/>
          <p14:tracePt t="80662" x="6592888" y="3578225"/>
          <p14:tracePt t="80670" x="6575425" y="3594100"/>
          <p14:tracePt t="80678" x="6575425" y="3611563"/>
          <p14:tracePt t="80687" x="6575425" y="3629025"/>
          <p14:tracePt t="80694" x="6575425" y="3646488"/>
          <p14:tracePt t="80704" x="6575425" y="3671888"/>
          <p14:tracePt t="80710" x="6575425" y="3687763"/>
          <p14:tracePt t="80719" x="6575425" y="3730625"/>
          <p14:tracePt t="80726" x="6575425" y="3781425"/>
          <p14:tracePt t="80735" x="6575425" y="3806825"/>
          <p14:tracePt t="80742" x="6584950" y="3832225"/>
          <p14:tracePt t="80750" x="6592888" y="3857625"/>
          <p14:tracePt t="80766" x="6592888" y="3883025"/>
          <p14:tracePt t="80774" x="6610350" y="3892550"/>
          <p14:tracePt t="80782" x="6618288" y="3900488"/>
          <p14:tracePt t="80790" x="6626225" y="3908425"/>
          <p14:tracePt t="80798" x="6643688" y="3925888"/>
          <p14:tracePt t="80814" x="6653213" y="3925888"/>
          <p14:tracePt t="81134" x="6626225" y="3925888"/>
          <p14:tracePt t="81142" x="6618288" y="3917950"/>
          <p14:tracePt t="81150" x="6610350" y="3908425"/>
          <p14:tracePt t="81158" x="6600825" y="3900488"/>
          <p14:tracePt t="81166" x="6584950" y="3892550"/>
          <p14:tracePt t="81174" x="6567488" y="3875088"/>
          <p14:tracePt t="81182" x="6542088" y="3867150"/>
          <p14:tracePt t="81190" x="6508750" y="3849688"/>
          <p14:tracePt t="81198" x="6491288" y="3832225"/>
          <p14:tracePt t="81206" x="6430963" y="3816350"/>
          <p14:tracePt t="81214" x="6397625" y="3798888"/>
          <p14:tracePt t="81222" x="6346825" y="3781425"/>
          <p14:tracePt t="81230" x="6303963" y="3756025"/>
          <p14:tracePt t="81238" x="6227763" y="3748088"/>
          <p14:tracePt t="81246" x="6159500" y="3748088"/>
          <p14:tracePt t="81254" x="6075363" y="3748088"/>
          <p14:tracePt t="81262" x="5997575" y="3748088"/>
          <p14:tracePt t="81270" x="5930900" y="3748088"/>
          <p14:tracePt t="81278" x="5853113" y="3748088"/>
          <p14:tracePt t="81287" x="5802313" y="3748088"/>
          <p14:tracePt t="81294" x="5751513" y="3748088"/>
          <p14:tracePt t="81303" x="5735638" y="3748088"/>
          <p14:tracePt t="81310" x="5726113" y="3748088"/>
          <p14:tracePt t="81974" x="5718175" y="3748088"/>
          <p14:tracePt t="81982" x="5726113" y="3756025"/>
          <p14:tracePt t="81990" x="5751513" y="3798888"/>
          <p14:tracePt t="81998" x="5786438" y="3832225"/>
          <p14:tracePt t="82006" x="5827713" y="3883025"/>
          <p14:tracePt t="82014" x="5880100" y="3935413"/>
          <p14:tracePt t="82022" x="5946775" y="4002088"/>
          <p14:tracePt t="82030" x="6032500" y="4079875"/>
          <p14:tracePt t="82038" x="6134100" y="4181475"/>
          <p14:tracePt t="82046" x="6253163" y="4257675"/>
          <p14:tracePt t="82055" x="6372225" y="4316413"/>
          <p14:tracePt t="82062" x="6465888" y="4376738"/>
          <p14:tracePt t="82070" x="6584950" y="4427538"/>
          <p14:tracePt t="82078" x="6719888" y="4460875"/>
          <p14:tracePt t="82086" x="6856413" y="4486275"/>
          <p14:tracePt t="82094" x="6967538" y="4495800"/>
          <p14:tracePt t="82103" x="7077075" y="4495800"/>
          <p14:tracePt t="82110" x="7196138" y="4495800"/>
          <p14:tracePt t="82118" x="7264400" y="4495800"/>
          <p14:tracePt t="82126" x="7348538" y="4495800"/>
          <p14:tracePt t="82136" x="7391400" y="4495800"/>
          <p14:tracePt t="82142" x="7426325" y="4495800"/>
          <p14:tracePt t="82152" x="7451725" y="4478338"/>
          <p14:tracePt t="82158" x="7467600" y="4470400"/>
          <p14:tracePt t="82166" x="7477125" y="4452938"/>
          <p14:tracePt t="82174" x="7485063" y="4445000"/>
          <p14:tracePt t="82182" x="7485063" y="4435475"/>
          <p14:tracePt t="82190" x="7485063" y="4427538"/>
          <p14:tracePt t="82198" x="7485063" y="4410075"/>
          <p14:tracePt t="82206" x="7485063" y="4402138"/>
          <p14:tracePt t="82214" x="7485063" y="4394200"/>
          <p14:tracePt t="82222" x="7485063" y="4376738"/>
          <p14:tracePt t="82230" x="7485063" y="4368800"/>
          <p14:tracePt t="82238" x="7485063" y="4351338"/>
          <p14:tracePt t="82246" x="7485063" y="4341813"/>
          <p14:tracePt t="82254" x="7485063" y="4333875"/>
          <p14:tracePt t="82262" x="7485063" y="4316413"/>
          <p14:tracePt t="82270" x="7485063" y="4308475"/>
          <p14:tracePt t="82278" x="7485063" y="4300538"/>
          <p14:tracePt t="82286" x="7485063" y="4291013"/>
          <p14:tracePt t="82294" x="7459663" y="4283075"/>
          <p14:tracePt t="82310" x="7434263" y="4265613"/>
          <p14:tracePt t="82318" x="7408863" y="4265613"/>
          <p14:tracePt t="82326" x="7400925" y="4265613"/>
          <p14:tracePt t="82335" x="7366000" y="4265613"/>
          <p14:tracePt t="82342" x="7340600" y="4257675"/>
          <p14:tracePt t="82351" x="7323138" y="4257675"/>
          <p14:tracePt t="82358" x="7297738" y="4257675"/>
          <p14:tracePt t="82366" x="7281863" y="4257675"/>
          <p14:tracePt t="82374" x="7256463" y="4257675"/>
          <p14:tracePt t="82382" x="7229475" y="4257675"/>
          <p14:tracePt t="82390" x="7221538" y="4257675"/>
          <p14:tracePt t="82398" x="7213600" y="4257675"/>
          <p14:tracePt t="82406" x="7196138" y="4257675"/>
          <p14:tracePt t="82414" x="7170738" y="4283075"/>
          <p14:tracePt t="82422" x="7137400" y="4316413"/>
          <p14:tracePt t="82430" x="7112000" y="4341813"/>
          <p14:tracePt t="82438" x="7043738" y="4394200"/>
          <p14:tracePt t="82446" x="6975475" y="4452938"/>
          <p14:tracePt t="82454" x="6924675" y="4503738"/>
          <p14:tracePt t="82462" x="6864350" y="4554538"/>
          <p14:tracePt t="82470" x="6754813" y="4640263"/>
          <p14:tracePt t="82478" x="6686550" y="4691063"/>
          <p14:tracePt t="82487" x="6610350" y="4759325"/>
          <p14:tracePt t="82494" x="6534150" y="4827588"/>
          <p14:tracePt t="82503" x="6483350" y="4868863"/>
          <p14:tracePt t="82510" x="6430963" y="4911725"/>
          <p14:tracePt t="82519" x="6380163" y="4954588"/>
          <p14:tracePt t="82526" x="6354763" y="4979988"/>
          <p14:tracePt t="82534" x="6321425" y="5005388"/>
          <p14:tracePt t="82542" x="6303963" y="5022850"/>
          <p14:tracePt t="82551" x="6270625" y="5048250"/>
          <p14:tracePt t="82558" x="6253163" y="5064125"/>
          <p14:tracePt t="82566" x="6219825" y="5081588"/>
          <p14:tracePt t="82582" x="6210300" y="5091113"/>
          <p14:tracePt t="82590" x="6202363" y="5099050"/>
          <p14:tracePt t="82606" x="6194425" y="5099050"/>
          <p14:tracePt t="82783" x="6210300" y="5106988"/>
          <p14:tracePt t="82790" x="6253163" y="5106988"/>
          <p14:tracePt t="82799" x="6270625" y="5116513"/>
          <p14:tracePt t="82806" x="6286500" y="5124450"/>
          <p14:tracePt t="82814" x="6303963" y="5124450"/>
          <p14:tracePt t="82822" x="6321425" y="5124450"/>
          <p14:tracePt t="82830" x="6346825" y="5132388"/>
          <p14:tracePt t="82838" x="6364288" y="5132388"/>
          <p14:tracePt t="82846" x="6380163" y="5132388"/>
          <p14:tracePt t="82854" x="6405563" y="5141913"/>
          <p14:tracePt t="82862" x="6440488" y="5141913"/>
          <p14:tracePt t="82870" x="6465888" y="5141913"/>
          <p14:tracePt t="82878" x="6491288" y="5141913"/>
          <p14:tracePt t="82886" x="6534150" y="5141913"/>
          <p14:tracePt t="82904" x="6600825" y="5167313"/>
          <p14:tracePt t="82910" x="6626225" y="5167313"/>
          <p14:tracePt t="82919" x="6643688" y="5167313"/>
          <p14:tracePt t="82926" x="6661150" y="5167313"/>
          <p14:tracePt t="82935" x="6678613" y="5175250"/>
          <p14:tracePt t="82942" x="6694488" y="5175250"/>
          <p14:tracePt t="82951" x="6719888" y="5175250"/>
          <p14:tracePt t="82958" x="6737350" y="5175250"/>
          <p14:tracePt t="82967" x="6770688" y="5183188"/>
          <p14:tracePt t="82974" x="6788150" y="5183188"/>
          <p14:tracePt t="82983" x="6805613" y="5183188"/>
          <p14:tracePt t="82990" x="6831013" y="5183188"/>
          <p14:tracePt t="82998" x="6838950" y="5183188"/>
          <p14:tracePt t="83006" x="6864350" y="5183188"/>
          <p14:tracePt t="83014" x="6873875" y="5183188"/>
          <p14:tracePt t="83022" x="6881813" y="5183188"/>
          <p14:tracePt t="83030" x="6899275" y="5200650"/>
          <p14:tracePt t="83038" x="6907213" y="5200650"/>
          <p14:tracePt t="83046" x="6932613" y="5208588"/>
          <p14:tracePt t="83054" x="6958013" y="5208588"/>
          <p14:tracePt t="83062" x="7000875" y="5208588"/>
          <p14:tracePt t="83070" x="7043738" y="5208588"/>
          <p14:tracePt t="83078" x="7102475" y="5208588"/>
          <p14:tracePt t="83086" x="7162800" y="5208588"/>
          <p14:tracePt t="83094" x="7204075" y="5208588"/>
          <p14:tracePt t="83102" x="7246938" y="5208588"/>
          <p14:tracePt t="83110" x="7272338" y="5208588"/>
          <p14:tracePt t="83118" x="7297738" y="5208588"/>
          <p14:tracePt t="83126" x="7323138" y="5208588"/>
          <p14:tracePt t="83135" x="7366000" y="5208588"/>
          <p14:tracePt t="83142" x="7373938" y="5208588"/>
          <p14:tracePt t="83150" x="7383463" y="5208588"/>
          <p14:tracePt t="83158" x="7408863" y="5208588"/>
          <p14:tracePt t="83174" x="7416800" y="5208588"/>
          <p14:tracePt t="83214" x="7434263" y="5208588"/>
          <p14:tracePt t="83222" x="7442200" y="5200650"/>
          <p14:tracePt t="83230" x="7451725" y="5192713"/>
          <p14:tracePt t="83238" x="7485063" y="5175250"/>
          <p14:tracePt t="83246" x="7510463" y="5167313"/>
          <p14:tracePt t="83254" x="7535863" y="5157788"/>
          <p14:tracePt t="83262" x="7553325" y="5149850"/>
          <p14:tracePt t="83270" x="7578725" y="5132388"/>
          <p14:tracePt t="83278" x="7596188" y="5132388"/>
          <p14:tracePt t="83286" x="7612063" y="5124450"/>
          <p14:tracePt t="83294" x="7621588" y="5124450"/>
          <p14:tracePt t="83302" x="7646988" y="5116513"/>
          <p14:tracePt t="83326" x="7654925" y="5116513"/>
          <p14:tracePt t="83342" x="7672388" y="5099050"/>
          <p14:tracePt t="83374" x="7680325" y="5099050"/>
          <p14:tracePt t="83382" x="7688263" y="5099050"/>
          <p14:tracePt t="83390" x="7705725" y="5099050"/>
          <p14:tracePt t="83399" x="7731125" y="5099050"/>
          <p14:tracePt t="83406" x="7740650" y="5099050"/>
          <p14:tracePt t="83414" x="7748588" y="5099050"/>
          <p14:tracePt t="83422" x="7766050" y="5099050"/>
          <p14:tracePt t="83446" x="7773988" y="5099050"/>
          <p14:tracePt t="83478" x="7781925" y="5099050"/>
          <p14:tracePt t="83486" x="7791450" y="5099050"/>
          <p14:tracePt t="83494" x="7816850" y="5091113"/>
          <p14:tracePt t="83502" x="7832725" y="5091113"/>
          <p14:tracePt t="83583" x="7842250" y="5099050"/>
          <p14:tracePt t="83590" x="7850188" y="5099050"/>
          <p14:tracePt t="83670" x="7850188" y="5106988"/>
          <p14:tracePt t="83678" x="7859713" y="5106988"/>
          <p14:tracePt t="83686" x="7867650" y="5106988"/>
          <p14:tracePt t="83694" x="7875588" y="5106988"/>
          <p14:tracePt t="83702" x="7900988" y="5106988"/>
          <p14:tracePt t="83710" x="7918450" y="5106988"/>
          <p14:tracePt t="83718" x="7935913" y="5106988"/>
          <p14:tracePt t="83726" x="7969250" y="5106988"/>
          <p14:tracePt t="83734" x="8004175" y="5081588"/>
          <p14:tracePt t="83742" x="8029575" y="5073650"/>
          <p14:tracePt t="83751" x="8062913" y="5056188"/>
          <p14:tracePt t="83758" x="8080375" y="5038725"/>
          <p14:tracePt t="83767" x="8105775" y="5022850"/>
          <p14:tracePt t="83774" x="8121650" y="5005388"/>
          <p14:tracePt t="83790" x="8139113" y="4997450"/>
          <p14:tracePt t="83814" x="8156575" y="4987925"/>
          <p14:tracePt t="84095" x="8147050" y="4987925"/>
          <p14:tracePt t="84142" x="8139113" y="4987925"/>
          <p14:tracePt t="84446" x="8121650" y="4987925"/>
          <p14:tracePt t="84990" x="8113713" y="4987925"/>
          <p14:tracePt t="85006" x="8088313" y="4987925"/>
          <p14:tracePt t="85014" x="8080375" y="4987925"/>
          <p14:tracePt t="85022" x="8045450" y="4987925"/>
          <p14:tracePt t="85030" x="8012113" y="4987925"/>
          <p14:tracePt t="85038" x="7994650" y="4987925"/>
          <p14:tracePt t="85046" x="7961313" y="4987925"/>
          <p14:tracePt t="85286" x="7969250" y="4987925"/>
          <p14:tracePt t="85310" x="7986713" y="4987925"/>
          <p14:tracePt t="85334" x="7994650" y="4987925"/>
          <p14:tracePt t="85342" x="8004175" y="4987925"/>
          <p14:tracePt t="85350" x="8020050" y="4987925"/>
          <p14:tracePt t="85367" x="8037513" y="4972050"/>
          <p14:tracePt t="85374" x="8045450" y="4972050"/>
          <p14:tracePt t="85390" x="8054975" y="4962525"/>
          <p14:tracePt t="85582" x="8062913" y="4962525"/>
          <p14:tracePt t="86214" x="8062913" y="4954588"/>
          <p14:tracePt t="86247" x="8062913" y="4946650"/>
          <p14:tracePt t="86302" x="8062913" y="4937125"/>
          <p14:tracePt t="86470" x="8062913" y="4929188"/>
          <p14:tracePt t="86502" x="8062913" y="4919663"/>
          <p14:tracePt t="86510" x="8070850" y="4911725"/>
          <p14:tracePt t="86526" x="8070850" y="4894263"/>
          <p14:tracePt t="86550" x="8080375" y="4894263"/>
          <p14:tracePt t="86558" x="8088313" y="4886325"/>
          <p14:tracePt t="86614" x="8096250" y="4878388"/>
          <p14:tracePt t="86630" x="8096250" y="4868863"/>
          <p14:tracePt t="86638" x="8105775" y="4843463"/>
          <p14:tracePt t="86646" x="8121650" y="4843463"/>
          <p14:tracePt t="86654" x="8121650" y="4835525"/>
          <p14:tracePt t="86662" x="8131175" y="4827588"/>
          <p14:tracePt t="86670" x="8139113" y="4818063"/>
          <p14:tracePt t="86678" x="8156575" y="4810125"/>
          <p14:tracePt t="86686" x="8156575" y="4802188"/>
          <p14:tracePt t="86702" x="8174038" y="4792663"/>
          <p14:tracePt t="86710" x="8181975" y="4792663"/>
          <p14:tracePt t="86718" x="8189913" y="4784725"/>
          <p14:tracePt t="86726" x="8199438" y="4775200"/>
          <p14:tracePt t="86742" x="8215313" y="4767263"/>
          <p14:tracePt t="86750" x="8224838" y="4759325"/>
          <p14:tracePt t="86758" x="8232775" y="4759325"/>
          <p14:tracePt t="86766" x="8250238" y="4741863"/>
          <p14:tracePt t="86774" x="8258175" y="4741863"/>
          <p14:tracePt t="86782" x="8283575" y="4733925"/>
          <p14:tracePt t="86790" x="8301038" y="4716463"/>
          <p14:tracePt t="86798" x="8318500" y="4699000"/>
          <p14:tracePt t="86806" x="8334375" y="4699000"/>
          <p14:tracePt t="86815" x="8369300" y="4691063"/>
          <p14:tracePt t="86822" x="8377238" y="4673600"/>
          <p14:tracePt t="86830" x="8402638" y="4665663"/>
          <p14:tracePt t="86838" x="8420100" y="4648200"/>
          <p14:tracePt t="86847" x="8435975" y="4648200"/>
          <p14:tracePt t="86854" x="8453438" y="4630738"/>
          <p14:tracePt t="86863" x="8470900" y="4630738"/>
          <p14:tracePt t="86870" x="8488363" y="4622800"/>
          <p14:tracePt t="86882" x="8504238" y="4622800"/>
          <p14:tracePt t="86886" x="8521700" y="4614863"/>
          <p14:tracePt t="86894" x="8547100" y="4597400"/>
          <p14:tracePt t="86902" x="8564563" y="4589463"/>
          <p14:tracePt t="86910" x="8580438" y="4579938"/>
          <p14:tracePt t="86918" x="8605838" y="4572000"/>
          <p14:tracePt t="86926" x="8632825" y="4572000"/>
          <p14:tracePt t="86934" x="8658225" y="4546600"/>
          <p14:tracePt t="86942" x="8674100" y="4546600"/>
          <p14:tracePt t="86950" x="8683625" y="4546600"/>
          <p14:tracePt t="86958" x="8709025" y="4538663"/>
          <p14:tracePt t="86966" x="8716963" y="4521200"/>
          <p14:tracePt t="86974" x="8742363" y="4521200"/>
          <p14:tracePt t="86982" x="8750300" y="4513263"/>
          <p14:tracePt t="87000" x="8767763" y="4513263"/>
          <p14:tracePt t="87006" x="8777288" y="4503738"/>
          <p14:tracePt t="87126" x="8767763" y="4495800"/>
          <p14:tracePt t="87134" x="8759825" y="4486275"/>
          <p14:tracePt t="87142" x="8750300" y="4486275"/>
          <p14:tracePt t="87150" x="8734425" y="4478338"/>
          <p14:tracePt t="87158" x="8699500" y="4470400"/>
          <p14:tracePt t="87166" x="8674100" y="4452938"/>
          <p14:tracePt t="87174" x="8658225" y="4435475"/>
          <p14:tracePt t="87182" x="8605838" y="4427538"/>
          <p14:tracePt t="87190" x="8572500" y="4402138"/>
          <p14:tracePt t="87200" x="8539163" y="4394200"/>
          <p14:tracePt t="87206" x="8529638" y="4394200"/>
          <p14:tracePt t="87216" x="8504238" y="4384675"/>
          <p14:tracePt t="87222" x="8488363" y="4368800"/>
          <p14:tracePt t="87231" x="8470900" y="4359275"/>
          <p14:tracePt t="87250" x="8462963" y="4351338"/>
          <p14:tracePt t="87254" x="8453438" y="4351338"/>
          <p14:tracePt t="87264" x="8435975" y="4351338"/>
          <p14:tracePt t="87270" x="8428038" y="4351338"/>
          <p14:tracePt t="87286" x="8420100" y="4351338"/>
          <p14:tracePt t="87302" x="8410575" y="4333875"/>
          <p14:tracePt t="87310" x="8402638" y="4333875"/>
          <p14:tracePt t="87318" x="8394700" y="4325938"/>
          <p14:tracePt t="87334" x="8377238" y="4325938"/>
          <p14:tracePt t="87342" x="8369300" y="4325938"/>
          <p14:tracePt t="87366" x="8369300" y="4316413"/>
          <p14:tracePt t="87639" x="8359775" y="4308475"/>
          <p14:tracePt t="87662" x="8359775" y="4300538"/>
          <p14:tracePt t="87694" x="8359775" y="4291013"/>
          <p14:tracePt t="87710" x="8359775" y="4283075"/>
          <p14:tracePt t="87734" x="8385175" y="4283075"/>
          <p14:tracePt t="87742" x="8402638" y="4275138"/>
          <p14:tracePt t="87750" x="8410575" y="4275138"/>
          <p14:tracePt t="87758" x="8435975" y="4265613"/>
          <p14:tracePt t="87766" x="8453438" y="4257675"/>
          <p14:tracePt t="87774" x="8496300" y="4249738"/>
          <p14:tracePt t="87782" x="8513763" y="4249738"/>
          <p14:tracePt t="87790" x="8547100" y="4232275"/>
          <p14:tracePt t="87798" x="8580438" y="4224338"/>
          <p14:tracePt t="87806" x="8632825" y="4214813"/>
          <p14:tracePt t="87815" x="8666163" y="4206875"/>
          <p14:tracePt t="87822" x="8734425" y="4206875"/>
          <p14:tracePt t="87831" x="8793163" y="4189413"/>
          <p14:tracePt t="87838" x="8843963" y="4171950"/>
          <p14:tracePt t="87846" x="8894763" y="4171950"/>
          <p14:tracePt t="87854" x="8947150" y="4164013"/>
          <p14:tracePt t="87864" x="8980488" y="4164013"/>
          <p14:tracePt t="87870" x="8988425" y="4156075"/>
          <p14:tracePt t="87966" x="8997950" y="4156075"/>
          <p14:tracePt t="87974" x="8997950" y="4164013"/>
          <p14:tracePt t="87990" x="8997950" y="4171950"/>
          <p14:tracePt t="87998" x="8988425" y="4181475"/>
          <p14:tracePt t="88014" x="8980488" y="4181475"/>
          <p14:tracePt t="88022" x="8972550" y="4189413"/>
          <p14:tracePt t="88031" x="8963025" y="4206875"/>
          <p14:tracePt t="88038" x="8937625" y="4224338"/>
          <p14:tracePt t="88047" x="8912225" y="4224338"/>
          <p14:tracePt t="88054" x="8869363" y="4257675"/>
          <p14:tracePt t="88064" x="8836025" y="4265613"/>
          <p14:tracePt t="88070" x="8802688" y="4283075"/>
          <p14:tracePt t="88079" x="8759825" y="4300538"/>
          <p14:tracePt t="88086" x="8716963" y="4308475"/>
          <p14:tracePt t="88094" x="8691563" y="4316413"/>
          <p14:tracePt t="88102" x="8683625" y="4333875"/>
          <p14:tracePt t="88110" x="8658225" y="4333875"/>
          <p14:tracePt t="88118" x="8648700" y="4333875"/>
          <p14:tracePt t="88126" x="8640763" y="4333875"/>
          <p14:tracePt t="88134" x="8623300" y="4333875"/>
          <p14:tracePt t="88148" x="8605838" y="4341813"/>
          <p14:tracePt t="88150" x="8597900" y="4341813"/>
          <p14:tracePt t="88158" x="8572500" y="4351338"/>
          <p14:tracePt t="88174" x="8555038" y="4351338"/>
          <p14:tracePt t="88750" x="8572500" y="4351338"/>
          <p14:tracePt t="88814" x="8580438" y="4359275"/>
          <p14:tracePt t="88822" x="8589963" y="4359275"/>
          <p14:tracePt t="89118" x="8589963" y="4368800"/>
          <p14:tracePt t="89326" x="8605838" y="4368800"/>
          <p14:tracePt t="89334" x="8648700" y="4376738"/>
          <p14:tracePt t="89342" x="8724900" y="4384675"/>
          <p14:tracePt t="89350" x="8836025" y="4410075"/>
          <p14:tracePt t="89358" x="8963025" y="4419600"/>
          <p14:tracePt t="89366" x="9124950" y="4435475"/>
          <p14:tracePt t="89374" x="9294813" y="4445000"/>
          <p14:tracePt t="89382" x="9498013" y="4445000"/>
          <p14:tracePt t="89390" x="9702800" y="4445000"/>
          <p14:tracePt t="89398" x="9906000" y="4445000"/>
          <p14:tracePt t="89406" x="10085388" y="4445000"/>
          <p14:tracePt t="89414" x="10255250" y="4445000"/>
          <p14:tracePt t="89422" x="10415588" y="4445000"/>
          <p14:tracePt t="89430" x="10544175" y="4445000"/>
          <p14:tracePt t="89438" x="10671175" y="4445000"/>
          <p14:tracePt t="89446" x="10772775" y="4419600"/>
          <p14:tracePt t="89454" x="10858500" y="4410075"/>
          <p14:tracePt t="89463" x="10917238" y="4394200"/>
          <p14:tracePt t="89470" x="10977563" y="4368800"/>
          <p14:tracePt t="89479" x="11010900" y="4359275"/>
          <p14:tracePt t="89486" x="11018838" y="4359275"/>
          <p14:tracePt t="89495" x="11028363" y="4359275"/>
          <p14:tracePt t="89502" x="11036300" y="4359275"/>
          <p14:tracePt t="89510" x="11044238" y="4359275"/>
          <p14:tracePt t="89518" x="11061700" y="4359275"/>
          <p14:tracePt t="89526" x="11071225" y="4359275"/>
          <p14:tracePt t="89534" x="11096625" y="4359275"/>
          <p14:tracePt t="89542" x="11122025" y="4359275"/>
          <p14:tracePt t="89550" x="11163300" y="4351338"/>
          <p14:tracePt t="89558" x="11206163" y="4341813"/>
          <p14:tracePt t="89566" x="11282363" y="4341813"/>
          <p14:tracePt t="89574" x="11325225" y="4325938"/>
          <p14:tracePt t="89582" x="11393488" y="4308475"/>
          <p14:tracePt t="89590" x="11461750" y="4283075"/>
          <p14:tracePt t="89598" x="11512550" y="4265613"/>
          <p14:tracePt t="89606" x="11555413" y="4257675"/>
          <p14:tracePt t="89614" x="11580813" y="4249738"/>
          <p14:tracePt t="89622" x="11596688" y="4249738"/>
          <p14:tracePt t="89630" x="11614150" y="4240213"/>
          <p14:tracePt t="89694" x="11622088" y="4232275"/>
          <p14:tracePt t="89702" x="11631613" y="4224338"/>
          <p14:tracePt t="89718" x="11647488" y="4224338"/>
          <p14:tracePt t="89726" x="11657013" y="4214813"/>
          <p14:tracePt t="89734" x="11682413" y="4197350"/>
          <p14:tracePt t="89742" x="11690350" y="4189413"/>
          <p14:tracePt t="89750" x="11741150" y="4156075"/>
          <p14:tracePt t="89758" x="11776075" y="4138613"/>
          <p14:tracePt t="89766" x="11852275" y="4113213"/>
          <p14:tracePt t="89774" x="11920538" y="4095750"/>
          <p14:tracePt t="89782" x="12039600" y="4062413"/>
          <p14:tracePt t="89790" x="12141200" y="402748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79612D-B9B0-4CD2-A3F7-53DA87E10052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6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Histogram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D8A91-5CC4-4418-8E67-01957339F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9497"/>
            <a:ext cx="1504949" cy="9423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926E38-1454-414F-9B61-A84FD183444E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6B3E4FC-77FB-4068-9F2E-AED50644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165" y="0"/>
            <a:ext cx="1504949" cy="942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ACCBF-C234-4165-995E-FA88442F56D4}"/>
              </a:ext>
            </a:extLst>
          </p:cNvPr>
          <p:cNvSpPr txBox="1"/>
          <p:nvPr/>
        </p:nvSpPr>
        <p:spPr>
          <a:xfrm>
            <a:off x="1402080" y="1033530"/>
            <a:ext cx="8934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Step-4. </a:t>
            </a:r>
            <a:r>
              <a:rPr lang="en-US" b="0" i="0" dirty="0">
                <a:effectLst/>
                <a:latin typeface="BlinkMacSystemFont"/>
              </a:rPr>
              <a:t>Select the range A2:A19.</a:t>
            </a:r>
          </a:p>
          <a:p>
            <a:pPr algn="l" fontAlgn="base"/>
            <a:r>
              <a:rPr lang="en-US" b="1" i="0" dirty="0">
                <a:effectLst/>
                <a:latin typeface="BlinkMacSystemFont"/>
              </a:rPr>
              <a:t>Step-5. </a:t>
            </a:r>
            <a:r>
              <a:rPr lang="en-US" b="0" i="0" dirty="0">
                <a:effectLst/>
                <a:latin typeface="BlinkMacSystemFont"/>
              </a:rPr>
              <a:t>Click in the Bin Range box and select the range C4:C8.</a:t>
            </a:r>
          </a:p>
          <a:p>
            <a:pPr algn="l" fontAlgn="base"/>
            <a:r>
              <a:rPr lang="en-US" b="1" i="0" dirty="0">
                <a:effectLst/>
                <a:latin typeface="BlinkMacSystemFont"/>
              </a:rPr>
              <a:t>Step-6. </a:t>
            </a:r>
            <a:r>
              <a:rPr lang="en-US" b="0" i="0" dirty="0">
                <a:effectLst/>
                <a:latin typeface="BlinkMacSystemFont"/>
              </a:rPr>
              <a:t>Click the Output Range option button, click in the Output Range box and select cell F3.</a:t>
            </a:r>
          </a:p>
          <a:p>
            <a:pPr algn="l" fontAlgn="base"/>
            <a:r>
              <a:rPr lang="en-US" b="1" i="0" dirty="0">
                <a:effectLst/>
                <a:latin typeface="BlinkMacSystemFont"/>
              </a:rPr>
              <a:t>Step-7. </a:t>
            </a:r>
            <a:r>
              <a:rPr lang="en-US" b="0" i="0" dirty="0">
                <a:effectLst/>
                <a:latin typeface="BlinkMacSystemFont"/>
              </a:rPr>
              <a:t>Check Chart Output.</a:t>
            </a:r>
          </a:p>
        </p:txBody>
      </p:sp>
      <p:pic>
        <p:nvPicPr>
          <p:cNvPr id="8" name="Picture 2" descr="Histogram Parameters">
            <a:extLst>
              <a:ext uri="{FF2B5EF4-FFF2-40B4-BE49-F238E27FC236}">
                <a16:creationId xmlns:a16="http://schemas.microsoft.com/office/drawing/2014/main" id="{AA25DDF2-7F8E-4D9B-A7BA-436423B06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2354553"/>
            <a:ext cx="4460422" cy="33136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1131C4-FE3D-4295-AE63-BE305530411A}"/>
              </a:ext>
            </a:extLst>
          </p:cNvPr>
          <p:cNvSpPr txBox="1"/>
          <p:nvPr/>
        </p:nvSpPr>
        <p:spPr>
          <a:xfrm>
            <a:off x="6548848" y="22338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BlinkMacSystemFont"/>
              </a:rPr>
              <a:t>Step-</a:t>
            </a:r>
            <a:r>
              <a:rPr lang="en-IN" b="1" i="0" dirty="0">
                <a:effectLst/>
                <a:latin typeface="BlinkMacSystemFont"/>
              </a:rPr>
              <a:t>8. </a:t>
            </a:r>
            <a:r>
              <a:rPr lang="en-IN" b="0" i="0" dirty="0">
                <a:effectLst/>
                <a:latin typeface="BlinkMacSystemFont"/>
              </a:rPr>
              <a:t>Click OK.</a:t>
            </a:r>
            <a:endParaRPr lang="en-IN" dirty="0"/>
          </a:p>
        </p:txBody>
      </p:sp>
      <p:pic>
        <p:nvPicPr>
          <p:cNvPr id="11" name="Picture 2" descr="Histogram First Result">
            <a:extLst>
              <a:ext uri="{FF2B5EF4-FFF2-40B4-BE49-F238E27FC236}">
                <a16:creationId xmlns:a16="http://schemas.microsoft.com/office/drawing/2014/main" id="{0B5B0457-6847-4E8F-96E3-991270D4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848" y="2649765"/>
            <a:ext cx="5259975" cy="32100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6535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90776">
        <p15:prstTrans prst="fracture"/>
      </p:transition>
    </mc:Choice>
    <mc:Fallback xmlns="">
      <p:transition spd="slow" advTm="907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  <p:extLst>
    <p:ext uri="{3A86A75C-4F4B-4683-9AE1-C65F6400EC91}">
      <p14:laserTraceLst xmlns:p14="http://schemas.microsoft.com/office/powerpoint/2010/main">
        <p14:tracePtLst>
          <p14:tracePt t="72" x="11028363" y="3976688"/>
          <p14:tracePt t="79" x="10729913" y="4011613"/>
          <p14:tracePt t="86" x="10382250" y="4011613"/>
          <p14:tracePt t="94" x="9974263" y="4011613"/>
          <p14:tracePt t="102" x="9575800" y="4011613"/>
          <p14:tracePt t="111" x="9251950" y="4011613"/>
          <p14:tracePt t="118" x="8997950" y="4011613"/>
          <p14:tracePt t="127" x="8734425" y="4011613"/>
          <p14:tracePt t="134" x="8555038" y="4011613"/>
          <p14:tracePt t="142" x="8385175" y="4011613"/>
          <p14:tracePt t="150" x="8232775" y="4011613"/>
          <p14:tracePt t="159" x="8105775" y="4011613"/>
          <p14:tracePt t="166" x="7977188" y="4011613"/>
          <p14:tracePt t="174" x="7859713" y="4037013"/>
          <p14:tracePt t="182" x="7773988" y="4044950"/>
          <p14:tracePt t="191" x="7688263" y="4044950"/>
          <p14:tracePt t="198" x="7612063" y="4052888"/>
          <p14:tracePt t="207" x="7545388" y="4052888"/>
          <p14:tracePt t="214" x="7493000" y="4062413"/>
          <p14:tracePt t="223" x="7442200" y="4062413"/>
          <p14:tracePt t="231" x="7391400" y="4079875"/>
          <p14:tracePt t="238" x="7348538" y="4087813"/>
          <p14:tracePt t="246" x="7289800" y="4087813"/>
          <p14:tracePt t="254" x="7229475" y="4087813"/>
          <p14:tracePt t="262" x="7204075" y="4087813"/>
          <p14:tracePt t="270" x="7162800" y="4105275"/>
          <p14:tracePt t="278" x="7137400" y="4105275"/>
          <p14:tracePt t="286" x="7102475" y="4105275"/>
          <p14:tracePt t="294" x="7069138" y="4105275"/>
          <p14:tracePt t="302" x="7051675" y="4105275"/>
          <p14:tracePt t="310" x="7026275" y="4105275"/>
          <p14:tracePt t="318" x="7008813" y="4105275"/>
          <p14:tracePt t="326" x="6983413" y="4105275"/>
          <p14:tracePt t="334" x="6950075" y="4121150"/>
          <p14:tracePt t="342" x="6942138" y="4121150"/>
          <p14:tracePt t="350" x="6907213" y="4130675"/>
          <p14:tracePt t="358" x="6864350" y="4130675"/>
          <p14:tracePt t="366" x="6805613" y="4146550"/>
          <p14:tracePt t="375" x="6745288" y="4156075"/>
          <p14:tracePt t="382" x="6661150" y="4156075"/>
          <p14:tracePt t="391" x="6542088" y="4171950"/>
          <p14:tracePt t="398" x="6473825" y="4189413"/>
          <p14:tracePt t="407" x="6423025" y="4206875"/>
          <p14:tracePt t="414" x="6389688" y="4224338"/>
          <p14:tracePt t="423" x="6329363" y="4240213"/>
          <p14:tracePt t="430" x="6296025" y="4240213"/>
          <p14:tracePt t="439" x="6245225" y="4275138"/>
          <p14:tracePt t="446" x="6227763" y="4275138"/>
          <p14:tracePt t="454" x="6167438" y="4275138"/>
          <p14:tracePt t="462" x="6100763" y="4291013"/>
          <p14:tracePt t="470" x="5997575" y="4291013"/>
          <p14:tracePt t="478" x="5895975" y="4300538"/>
          <p14:tracePt t="486" x="5768975" y="4341813"/>
          <p14:tracePt t="494" x="5641975" y="4351338"/>
          <p14:tracePt t="502" x="5497513" y="4359275"/>
          <p14:tracePt t="510" x="5411788" y="4384675"/>
          <p14:tracePt t="518" x="5386388" y="4384675"/>
          <p14:tracePt t="550" x="5378450" y="4384675"/>
          <p14:tracePt t="566" x="5353050" y="4384675"/>
          <p14:tracePt t="574" x="5318125" y="4384675"/>
          <p14:tracePt t="582" x="5267325" y="4368800"/>
          <p14:tracePt t="591" x="5208588" y="4325938"/>
          <p14:tracePt t="598" x="5132388" y="4265613"/>
          <p14:tracePt t="607" x="5064125" y="4214813"/>
          <p14:tracePt t="614" x="4995863" y="4146550"/>
          <p14:tracePt t="623" x="4902200" y="4052888"/>
          <p14:tracePt t="630" x="4826000" y="3976688"/>
          <p14:tracePt t="639" x="4740275" y="3883025"/>
          <p14:tracePt t="646" x="4638675" y="3773488"/>
          <p14:tracePt t="654" x="4537075" y="3654425"/>
          <p14:tracePt t="662" x="4443413" y="3560763"/>
          <p14:tracePt t="670" x="4367213" y="3475038"/>
          <p14:tracePt t="678" x="4298950" y="3408363"/>
          <p14:tracePt t="686" x="4230688" y="3348038"/>
          <p14:tracePt t="694" x="4179888" y="3289300"/>
          <p14:tracePt t="702" x="4111625" y="3246438"/>
          <p14:tracePt t="710" x="4060825" y="3195638"/>
          <p14:tracePt t="718" x="3976688" y="3144838"/>
          <p14:tracePt t="726" x="3908425" y="3109913"/>
          <p14:tracePt t="734" x="3848100" y="3076575"/>
          <p14:tracePt t="743" x="3756025" y="3033713"/>
          <p14:tracePt t="750" x="3695700" y="3016250"/>
          <p14:tracePt t="758" x="3602038" y="2982913"/>
          <p14:tracePt t="766" x="3543300" y="2957513"/>
          <p14:tracePt t="774" x="3482975" y="2940050"/>
          <p14:tracePt t="782" x="3406775" y="2932113"/>
          <p14:tracePt t="791" x="3338513" y="2914650"/>
          <p14:tracePt t="798" x="3297238" y="2914650"/>
          <p14:tracePt t="807" x="3236913" y="2914650"/>
          <p14:tracePt t="814" x="3194050" y="2914650"/>
          <p14:tracePt t="823" x="3127375" y="2940050"/>
          <p14:tracePt t="830" x="3100388" y="2965450"/>
          <p14:tracePt t="839" x="3092450" y="3008313"/>
          <p14:tracePt t="846" x="3092450" y="3067050"/>
          <p14:tracePt t="855" x="3092450" y="3144838"/>
          <p14:tracePt t="862" x="3135313" y="3246438"/>
          <p14:tracePt t="870" x="3236913" y="3382963"/>
          <p14:tracePt t="878" x="3381375" y="3543300"/>
          <p14:tracePt t="886" x="3619500" y="3713163"/>
          <p14:tracePt t="894" x="3951288" y="3900488"/>
          <p14:tracePt t="909" x="4291013" y="4070350"/>
          <p14:tracePt t="911" x="4689475" y="4181475"/>
          <p14:tracePt t="918" x="5140325" y="4257675"/>
          <p14:tracePt t="926" x="5548313" y="4283075"/>
          <p14:tracePt t="934" x="5981700" y="4283075"/>
          <p14:tracePt t="942" x="6372225" y="4214813"/>
          <p14:tracePt t="950" x="6678613" y="4070350"/>
          <p14:tracePt t="958" x="6983413" y="3908425"/>
          <p14:tracePt t="966" x="7196138" y="3763963"/>
          <p14:tracePt t="975" x="7315200" y="3611563"/>
          <p14:tracePt t="982" x="7408863" y="3424238"/>
          <p14:tracePt t="990" x="7442200" y="3289300"/>
          <p14:tracePt t="998" x="7442200" y="3152775"/>
          <p14:tracePt t="1007" x="7442200" y="3025775"/>
          <p14:tracePt t="1014" x="7442200" y="2881313"/>
          <p14:tracePt t="1023" x="7408863" y="2719388"/>
          <p14:tracePt t="1030" x="7348538" y="2566988"/>
          <p14:tracePt t="1038" x="7256463" y="2379663"/>
          <p14:tracePt t="1046" x="7145338" y="2200275"/>
          <p14:tracePt t="1056" x="7000875" y="1997075"/>
          <p14:tracePt t="1062" x="6899275" y="1870075"/>
          <p14:tracePt t="1070" x="6805613" y="1766888"/>
          <p14:tracePt t="1078" x="6704013" y="1657350"/>
          <p14:tracePt t="1086" x="6600825" y="1563688"/>
          <p14:tracePt t="1094" x="6499225" y="1477963"/>
          <p14:tracePt t="1102" x="6380163" y="1393825"/>
          <p14:tracePt t="1110" x="6227763" y="1317625"/>
          <p14:tracePt t="1118" x="6057900" y="1282700"/>
          <p14:tracePt t="1126" x="5913438" y="1249363"/>
          <p14:tracePt t="1134" x="5743575" y="1189038"/>
          <p14:tracePt t="1142" x="5616575" y="1173163"/>
          <p14:tracePt t="1150" x="5472113" y="1147763"/>
          <p14:tracePt t="1158" x="5360988" y="1138238"/>
          <p14:tracePt t="1166" x="5259388" y="1122363"/>
          <p14:tracePt t="1174" x="5173663" y="1112838"/>
          <p14:tracePt t="1183" x="5089525" y="1112838"/>
          <p14:tracePt t="1192" x="4978400" y="1112838"/>
          <p14:tracePt t="1199" x="4859338" y="1112838"/>
          <p14:tracePt t="1207" x="4765675" y="1112838"/>
          <p14:tracePt t="1214" x="4681538" y="1112838"/>
          <p14:tracePt t="1223" x="4579938" y="1112838"/>
          <p14:tracePt t="1230" x="4494213" y="1112838"/>
          <p14:tracePt t="1239" x="4425950" y="1112838"/>
          <p14:tracePt t="1246" x="4341813" y="1112838"/>
          <p14:tracePt t="1255" x="4265613" y="1112838"/>
          <p14:tracePt t="1262" x="4197350" y="1112838"/>
          <p14:tracePt t="1272" x="4095750" y="1112838"/>
          <p14:tracePt t="1278" x="3976688" y="1138238"/>
          <p14:tracePt t="1286" x="3865563" y="1173163"/>
          <p14:tracePt t="1294" x="3746500" y="1206500"/>
          <p14:tracePt t="1302" x="3644900" y="1231900"/>
          <p14:tracePt t="1310" x="3525838" y="1274763"/>
          <p14:tracePt t="1318" x="3467100" y="1292225"/>
          <p14:tracePt t="1326" x="3389313" y="1317625"/>
          <p14:tracePt t="1334" x="3330575" y="1333500"/>
          <p14:tracePt t="1342" x="3297238" y="1360488"/>
          <p14:tracePt t="1350" x="3244850" y="1385888"/>
          <p14:tracePt t="1358" x="3219450" y="1411288"/>
          <p14:tracePt t="1366" x="3219450" y="1419225"/>
          <p14:tracePt t="1374" x="3203575" y="1436688"/>
          <p14:tracePt t="1582" x="3160713" y="1444625"/>
          <p14:tracePt t="1591" x="3100388" y="1444625"/>
          <p14:tracePt t="1600" x="3092450" y="1444625"/>
          <p14:tracePt t="1662" x="3084513" y="1444625"/>
          <p14:tracePt t="1670" x="3074988" y="1452563"/>
          <p14:tracePt t="1678" x="3067050" y="1470025"/>
          <p14:tracePt t="1686" x="3049588" y="1487488"/>
          <p14:tracePt t="1694" x="3049588" y="1520825"/>
          <p14:tracePt t="1702" x="3033713" y="1555750"/>
          <p14:tracePt t="1710" x="3024188" y="1589088"/>
          <p14:tracePt t="1719" x="3024188" y="1614488"/>
          <p14:tracePt t="1726" x="3024188" y="1631950"/>
          <p14:tracePt t="1790" x="3041650" y="1639888"/>
          <p14:tracePt t="1799" x="3084513" y="1639888"/>
          <p14:tracePt t="1806" x="3143250" y="1639888"/>
          <p14:tracePt t="1814" x="3211513" y="1639888"/>
          <p14:tracePt t="1823" x="3297238" y="1639888"/>
          <p14:tracePt t="1830" x="3398838" y="1639888"/>
          <p14:tracePt t="1839" x="3551238" y="1639888"/>
          <p14:tracePt t="1846" x="3695700" y="1622425"/>
          <p14:tracePt t="1855" x="3890963" y="1614488"/>
          <p14:tracePt t="1862" x="4086225" y="1571625"/>
          <p14:tracePt t="1871" x="4230688" y="1555750"/>
          <p14:tracePt t="1878" x="4359275" y="1546225"/>
          <p14:tracePt t="1887" x="4468813" y="1538288"/>
          <p14:tracePt t="1908" x="4646613" y="1477963"/>
          <p14:tracePt t="1910" x="4714875" y="1462088"/>
          <p14:tracePt t="1918" x="4757738" y="1452563"/>
          <p14:tracePt t="1926" x="4800600" y="1444625"/>
          <p14:tracePt t="1934" x="4826000" y="1436688"/>
          <p14:tracePt t="1942" x="4843463" y="1419225"/>
          <p14:tracePt t="1958" x="4851400" y="1411288"/>
          <p14:tracePt t="2054" x="4859338" y="1411288"/>
          <p14:tracePt t="2062" x="4868863" y="1411288"/>
          <p14:tracePt t="2078" x="4876800" y="1419225"/>
          <p14:tracePt t="2359" x="4859338" y="1444625"/>
          <p14:tracePt t="2366" x="4851400" y="1452563"/>
          <p14:tracePt t="2374" x="4843463" y="1470025"/>
          <p14:tracePt t="2382" x="4826000" y="1495425"/>
          <p14:tracePt t="2390" x="4818063" y="1520825"/>
          <p14:tracePt t="2398" x="4800600" y="1538288"/>
          <p14:tracePt t="2407" x="4791075" y="1546225"/>
          <p14:tracePt t="2439" x="4791075" y="1555750"/>
          <p14:tracePt t="2478" x="4791075" y="1571625"/>
          <p14:tracePt t="2486" x="4826000" y="1589088"/>
          <p14:tracePt t="2494" x="4876800" y="1597025"/>
          <p14:tracePt t="2502" x="4919663" y="1597025"/>
          <p14:tracePt t="2510" x="4978400" y="1606550"/>
          <p14:tracePt t="2518" x="5046663" y="1606550"/>
          <p14:tracePt t="2526" x="5122863" y="1606550"/>
          <p14:tracePt t="2534" x="5173663" y="1606550"/>
          <p14:tracePt t="2542" x="5233988" y="1606550"/>
          <p14:tracePt t="2550" x="5292725" y="1606550"/>
          <p14:tracePt t="2558" x="5360988" y="1606550"/>
          <p14:tracePt t="2566" x="5421313" y="1606550"/>
          <p14:tracePt t="2574" x="5480050" y="1597025"/>
          <p14:tracePt t="2582" x="5548313" y="1571625"/>
          <p14:tracePt t="2590" x="5573713" y="1571625"/>
          <p14:tracePt t="2599" x="5641975" y="1546225"/>
          <p14:tracePt t="2606" x="5675313" y="1530350"/>
          <p14:tracePt t="2614" x="5708650" y="1520825"/>
          <p14:tracePt t="2623" x="5743575" y="1504950"/>
          <p14:tracePt t="2630" x="5776913" y="1487488"/>
          <p14:tracePt t="2639" x="5811838" y="1477963"/>
          <p14:tracePt t="2646" x="5837238" y="1462088"/>
          <p14:tracePt t="2655" x="5845175" y="1452563"/>
          <p14:tracePt t="2662" x="5862638" y="1452563"/>
          <p14:tracePt t="2671" x="5870575" y="1452563"/>
          <p14:tracePt t="2806" x="5862638" y="1470025"/>
          <p14:tracePt t="2814" x="5853113" y="1470025"/>
          <p14:tracePt t="2822" x="5845175" y="1477963"/>
          <p14:tracePt t="2830" x="5827713" y="1495425"/>
          <p14:tracePt t="2839" x="5811838" y="1495425"/>
          <p14:tracePt t="2846" x="5811838" y="1504950"/>
          <p14:tracePt t="2926" x="5802313" y="1504950"/>
          <p14:tracePt t="2958" x="5802313" y="1512888"/>
          <p14:tracePt t="2974" x="5802313" y="1520825"/>
          <p14:tracePt t="2990" x="5802313" y="1530350"/>
          <p14:tracePt t="2998" x="5811838" y="1538288"/>
          <p14:tracePt t="3006" x="5870575" y="1555750"/>
          <p14:tracePt t="3014" x="5930900" y="1555750"/>
          <p14:tracePt t="3022" x="5997575" y="1555750"/>
          <p14:tracePt t="3030" x="6057900" y="1563688"/>
          <p14:tracePt t="3039" x="6116638" y="1563688"/>
          <p14:tracePt t="3046" x="6159500" y="1563688"/>
          <p14:tracePt t="3054" x="6194425" y="1563688"/>
          <p14:tracePt t="3062" x="6235700" y="1563688"/>
          <p14:tracePt t="3071" x="6270625" y="1563688"/>
          <p14:tracePt t="3078" x="6311900" y="1563688"/>
          <p14:tracePt t="3087" x="6354763" y="1563688"/>
          <p14:tracePt t="3094" x="6405563" y="1563688"/>
          <p14:tracePt t="3103" x="6491288" y="1563688"/>
          <p14:tracePt t="3110" x="6567488" y="1563688"/>
          <p14:tracePt t="3118" x="6653213" y="1563688"/>
          <p14:tracePt t="3126" x="6737350" y="1563688"/>
          <p14:tracePt t="3134" x="6805613" y="1563688"/>
          <p14:tracePt t="3142" x="6881813" y="1563688"/>
          <p14:tracePt t="3150" x="6950075" y="1563688"/>
          <p14:tracePt t="3159" x="7008813" y="1563688"/>
          <p14:tracePt t="3167" x="7069138" y="1563688"/>
          <p14:tracePt t="3174" x="7112000" y="1563688"/>
          <p14:tracePt t="3182" x="7153275" y="1563688"/>
          <p14:tracePt t="3190" x="7188200" y="1563688"/>
          <p14:tracePt t="3198" x="7196138" y="1563688"/>
          <p14:tracePt t="3207" x="7213600" y="1563688"/>
          <p14:tracePt t="3350" x="7221538" y="1571625"/>
          <p14:tracePt t="3438" x="7213600" y="1571625"/>
          <p14:tracePt t="3455" x="7204075" y="1571625"/>
          <p14:tracePt t="3471" x="7196138" y="1571625"/>
          <p14:tracePt t="3486" x="7188200" y="1571625"/>
          <p14:tracePt t="3534" x="7170738" y="1571625"/>
          <p14:tracePt t="3558" x="7153275" y="1581150"/>
          <p14:tracePt t="3582" x="7137400" y="1597025"/>
          <p14:tracePt t="3590" x="7127875" y="1597025"/>
          <p14:tracePt t="3598" x="7094538" y="1606550"/>
          <p14:tracePt t="3606" x="7069138" y="1606550"/>
          <p14:tracePt t="3614" x="7026275" y="1614488"/>
          <p14:tracePt t="3622" x="6992938" y="1614488"/>
          <p14:tracePt t="3630" x="6924675" y="1622425"/>
          <p14:tracePt t="3638" x="6873875" y="1622425"/>
          <p14:tracePt t="3646" x="6797675" y="1639888"/>
          <p14:tracePt t="3655" x="6745288" y="1649413"/>
          <p14:tracePt t="3662" x="6686550" y="1674813"/>
          <p14:tracePt t="3671" x="6626225" y="1690688"/>
          <p14:tracePt t="3678" x="6584950" y="1700213"/>
          <p14:tracePt t="3687" x="6534150" y="1700213"/>
          <p14:tracePt t="3694" x="6491288" y="1708150"/>
          <p14:tracePt t="3703" x="6465888" y="1708150"/>
          <p14:tracePt t="3710" x="6448425" y="1716088"/>
          <p14:tracePt t="3719" x="6430963" y="1716088"/>
          <p14:tracePt t="3726" x="6415088" y="1716088"/>
          <p14:tracePt t="4094" x="6430963" y="1716088"/>
          <p14:tracePt t="4103" x="6440488" y="1716088"/>
          <p14:tracePt t="4110" x="6465888" y="1716088"/>
          <p14:tracePt t="4119" x="6491288" y="1708150"/>
          <p14:tracePt t="4126" x="6499225" y="1708150"/>
          <p14:tracePt t="4135" x="6524625" y="1700213"/>
          <p14:tracePt t="4142" x="6550025" y="1690688"/>
          <p14:tracePt t="4150" x="6592888" y="1682750"/>
          <p14:tracePt t="4158" x="6618288" y="1665288"/>
          <p14:tracePt t="4166" x="6643688" y="1657350"/>
          <p14:tracePt t="4174" x="6669088" y="1649413"/>
          <p14:tracePt t="4182" x="6711950" y="1631950"/>
          <p14:tracePt t="4190" x="6719888" y="1622425"/>
          <p14:tracePt t="4198" x="6754813" y="1606550"/>
          <p14:tracePt t="4206" x="6762750" y="1606550"/>
          <p14:tracePt t="4214" x="6780213" y="1597025"/>
          <p14:tracePt t="4222" x="6805613" y="1581150"/>
          <p14:tracePt t="4230" x="6823075" y="1581150"/>
          <p14:tracePt t="4239" x="6838950" y="1571625"/>
          <p14:tracePt t="4247" x="6864350" y="1571625"/>
          <p14:tracePt t="4255" x="6899275" y="1571625"/>
          <p14:tracePt t="4262" x="6924675" y="1571625"/>
          <p14:tracePt t="4270" x="6967538" y="1571625"/>
          <p14:tracePt t="4278" x="6983413" y="1571625"/>
          <p14:tracePt t="4286" x="7026275" y="1571625"/>
          <p14:tracePt t="4294" x="7059613" y="1571625"/>
          <p14:tracePt t="4302" x="7085013" y="1571625"/>
          <p14:tracePt t="4310" x="7102475" y="1571625"/>
          <p14:tracePt t="4320" x="7119938" y="1571625"/>
          <p14:tracePt t="4327" x="7145338" y="1571625"/>
          <p14:tracePt t="4759" x="7178675" y="1571625"/>
          <p14:tracePt t="4766" x="7229475" y="1571625"/>
          <p14:tracePt t="4774" x="7289800" y="1571625"/>
          <p14:tracePt t="4782" x="7373938" y="1571625"/>
          <p14:tracePt t="4790" x="7459663" y="1571625"/>
          <p14:tracePt t="4798" x="7561263" y="1571625"/>
          <p14:tracePt t="4806" x="7646988" y="1571625"/>
          <p14:tracePt t="4814" x="7740650" y="1571625"/>
          <p14:tracePt t="4822" x="7816850" y="1571625"/>
          <p14:tracePt t="4830" x="7900988" y="1571625"/>
          <p14:tracePt t="4838" x="7951788" y="1571625"/>
          <p14:tracePt t="4846" x="8004175" y="1571625"/>
          <p14:tracePt t="4854" x="8045450" y="1571625"/>
          <p14:tracePt t="4862" x="8088313" y="1555750"/>
          <p14:tracePt t="4871" x="8121650" y="1555750"/>
          <p14:tracePt t="4890" x="8156575" y="1546225"/>
          <p14:tracePt t="4894" x="8174038" y="1546225"/>
          <p14:tracePt t="4904" x="8181975" y="1546225"/>
          <p14:tracePt t="5055" x="8199438" y="1538288"/>
          <p14:tracePt t="5118" x="8207375" y="1538288"/>
          <p14:tracePt t="5126" x="8215313" y="1538288"/>
          <p14:tracePt t="5134" x="8232775" y="1538288"/>
          <p14:tracePt t="5142" x="8250238" y="1530350"/>
          <p14:tracePt t="5150" x="8266113" y="1530350"/>
          <p14:tracePt t="5158" x="8301038" y="1530350"/>
          <p14:tracePt t="5166" x="8326438" y="1520825"/>
          <p14:tracePt t="5174" x="8369300" y="1520825"/>
          <p14:tracePt t="5182" x="8410575" y="1520825"/>
          <p14:tracePt t="5190" x="8462963" y="1504950"/>
          <p14:tracePt t="5198" x="8504238" y="1495425"/>
          <p14:tracePt t="5206" x="8547100" y="1495425"/>
          <p14:tracePt t="5214" x="8580438" y="1495425"/>
          <p14:tracePt t="5222" x="8623300" y="1495425"/>
          <p14:tracePt t="5230" x="8683625" y="1487488"/>
          <p14:tracePt t="5238" x="8716963" y="1487488"/>
          <p14:tracePt t="5246" x="8742363" y="1487488"/>
          <p14:tracePt t="5254" x="8777288" y="1487488"/>
          <p14:tracePt t="5262" x="8793163" y="1487488"/>
          <p14:tracePt t="5271" x="8802688" y="1477963"/>
          <p14:tracePt t="5646" x="8793163" y="1477963"/>
          <p14:tracePt t="5654" x="8785225" y="1477963"/>
          <p14:tracePt t="5670" x="8777288" y="1487488"/>
          <p14:tracePt t="5687" x="8767763" y="1487488"/>
          <p14:tracePt t="5710" x="8750300" y="1487488"/>
          <p14:tracePt t="5718" x="8734425" y="1487488"/>
          <p14:tracePt t="5782" x="8724900" y="1487488"/>
          <p14:tracePt t="5806" x="8716963" y="1487488"/>
          <p14:tracePt t="5839" x="8709025" y="1487488"/>
          <p14:tracePt t="5887" x="8699500" y="1487488"/>
          <p14:tracePt t="5903" x="8691563" y="1487488"/>
          <p14:tracePt t="5951" x="8674100" y="1487488"/>
          <p14:tracePt t="6030" x="8666163" y="1487488"/>
          <p14:tracePt t="6046" x="8658225" y="1487488"/>
          <p14:tracePt t="6054" x="8648700" y="1487488"/>
          <p14:tracePt t="6062" x="8640763" y="1487488"/>
          <p14:tracePt t="6070" x="8632825" y="1487488"/>
          <p14:tracePt t="6078" x="8615363" y="1487488"/>
          <p14:tracePt t="6086" x="8605838" y="1487488"/>
          <p14:tracePt t="6094" x="8589963" y="1487488"/>
          <p14:tracePt t="6110" x="8580438" y="1495425"/>
          <p14:tracePt t="6487" x="8589963" y="1495425"/>
          <p14:tracePt t="6494" x="8615363" y="1504950"/>
          <p14:tracePt t="6503" x="8632825" y="1504950"/>
          <p14:tracePt t="6510" x="8658225" y="1504950"/>
          <p14:tracePt t="6519" x="8699500" y="1504950"/>
          <p14:tracePt t="6526" x="8734425" y="1530350"/>
          <p14:tracePt t="6535" x="8777288" y="1538288"/>
          <p14:tracePt t="6542" x="8836025" y="1546225"/>
          <p14:tracePt t="6550" x="8912225" y="1555750"/>
          <p14:tracePt t="6558" x="8972550" y="1571625"/>
          <p14:tracePt t="6567" x="9013825" y="1589088"/>
          <p14:tracePt t="6574" x="9074150" y="1597025"/>
          <p14:tracePt t="6583" x="9117013" y="1597025"/>
          <p14:tracePt t="6590" x="9150350" y="1597025"/>
          <p14:tracePt t="6598" x="9183688" y="1597025"/>
          <p14:tracePt t="6606" x="9209088" y="1597025"/>
          <p14:tracePt t="6614" x="9218613" y="1597025"/>
          <p14:tracePt t="6735" x="9209088" y="1597025"/>
          <p14:tracePt t="6742" x="9183688" y="1597025"/>
          <p14:tracePt t="6750" x="9158288" y="1597025"/>
          <p14:tracePt t="6758" x="9142413" y="1606550"/>
          <p14:tracePt t="6767" x="9107488" y="1614488"/>
          <p14:tracePt t="6775" x="9082088" y="1622425"/>
          <p14:tracePt t="6782" x="9056688" y="1622425"/>
          <p14:tracePt t="6790" x="9013825" y="1622425"/>
          <p14:tracePt t="6798" x="8955088" y="1622425"/>
          <p14:tracePt t="6806" x="8912225" y="1622425"/>
          <p14:tracePt t="6814" x="8836025" y="1622425"/>
          <p14:tracePt t="6822" x="8742363" y="1622425"/>
          <p14:tracePt t="6830" x="8623300" y="1622425"/>
          <p14:tracePt t="6838" x="8513763" y="1622425"/>
          <p14:tracePt t="6846" x="8385175" y="1622425"/>
          <p14:tracePt t="6854" x="8232775" y="1639888"/>
          <p14:tracePt t="6862" x="8062913" y="1639888"/>
          <p14:tracePt t="6870" x="7824788" y="1639888"/>
          <p14:tracePt t="6878" x="7570788" y="1639888"/>
          <p14:tracePt t="6901" x="6899275" y="1639888"/>
          <p14:tracePt t="6904" x="6499225" y="1639888"/>
          <p14:tracePt t="6910" x="6065838" y="1639888"/>
          <p14:tracePt t="6918" x="5607050" y="1639888"/>
          <p14:tracePt t="6926" x="5114925" y="1639888"/>
          <p14:tracePt t="6934" x="4681538" y="1657350"/>
          <p14:tracePt t="6942" x="4248150" y="1657350"/>
          <p14:tracePt t="6951" x="3873500" y="1657350"/>
          <p14:tracePt t="6958" x="3568700" y="1690688"/>
          <p14:tracePt t="6968" x="3338513" y="1690688"/>
          <p14:tracePt t="6974" x="3135313" y="1690688"/>
          <p14:tracePt t="6983" x="2982913" y="1690688"/>
          <p14:tracePt t="6990" x="2854325" y="1690688"/>
          <p14:tracePt t="6999" x="2744788" y="1690688"/>
          <p14:tracePt t="7006" x="2684463" y="1690688"/>
          <p14:tracePt t="7014" x="2625725" y="1690688"/>
          <p14:tracePt t="7022" x="2590800" y="1690688"/>
          <p14:tracePt t="7030" x="2565400" y="1690688"/>
          <p14:tracePt t="7039" x="2549525" y="1690688"/>
          <p14:tracePt t="7046" x="2524125" y="1690688"/>
          <p14:tracePt t="7055" x="2497138" y="1690688"/>
          <p14:tracePt t="7062" x="2455863" y="1690688"/>
          <p14:tracePt t="7070" x="2405063" y="1682750"/>
          <p14:tracePt t="7078" x="2344738" y="1682750"/>
          <p14:tracePt t="7086" x="2276475" y="1682750"/>
          <p14:tracePt t="7094" x="2192338" y="1682750"/>
          <p14:tracePt t="7102" x="2124075" y="1682750"/>
          <p14:tracePt t="7110" x="2022475" y="1682750"/>
          <p14:tracePt t="7119" x="1954213" y="1682750"/>
          <p14:tracePt t="7128" x="1878013" y="1682750"/>
          <p14:tracePt t="7136" x="1835150" y="1682750"/>
          <p14:tracePt t="7142" x="1776413" y="1682750"/>
          <p14:tracePt t="7151" x="1741488" y="1682750"/>
          <p14:tracePt t="7158" x="1733550" y="1682750"/>
          <p14:tracePt t="7167" x="1708150" y="1682750"/>
          <p14:tracePt t="7184" x="1698625" y="1682750"/>
          <p14:tracePt t="7382" x="1698625" y="1690688"/>
          <p14:tracePt t="7390" x="1749425" y="1708150"/>
          <p14:tracePt t="7398" x="1784350" y="1725613"/>
          <p14:tracePt t="7406" x="1809750" y="1733550"/>
          <p14:tracePt t="7414" x="1852613" y="1751013"/>
          <p14:tracePt t="7430" x="1878013" y="1751013"/>
          <p14:tracePt t="7438" x="1885950" y="1751013"/>
          <p14:tracePt t="7446" x="1903413" y="1751013"/>
          <p14:tracePt t="7455" x="1911350" y="1751013"/>
          <p14:tracePt t="7478" x="1946275" y="1751013"/>
          <p14:tracePt t="7486" x="1962150" y="1751013"/>
          <p14:tracePt t="7494" x="1987550" y="1751013"/>
          <p14:tracePt t="7502" x="2022475" y="1751013"/>
          <p14:tracePt t="7510" x="2055813" y="1751013"/>
          <p14:tracePt t="7519" x="2106613" y="1751013"/>
          <p14:tracePt t="7526" x="2149475" y="1751013"/>
          <p14:tracePt t="7535" x="2235200" y="1751013"/>
          <p14:tracePt t="7542" x="2301875" y="1751013"/>
          <p14:tracePt t="7551" x="2387600" y="1751013"/>
          <p14:tracePt t="7558" x="2463800" y="1751013"/>
          <p14:tracePt t="7567" x="2524125" y="1751013"/>
          <p14:tracePt t="7574" x="2574925" y="1751013"/>
          <p14:tracePt t="7583" x="2633663" y="1751013"/>
          <p14:tracePt t="7590" x="2659063" y="1751013"/>
          <p14:tracePt t="7600" x="2693988" y="1751013"/>
          <p14:tracePt t="7614" x="2709863" y="1751013"/>
          <p14:tracePt t="7798" x="2719388" y="1758950"/>
          <p14:tracePt t="7814" x="2719388" y="1766888"/>
          <p14:tracePt t="7838" x="2719388" y="1793875"/>
          <p14:tracePt t="7846" x="2719388" y="1801813"/>
          <p14:tracePt t="7854" x="2719388" y="1835150"/>
          <p14:tracePt t="7862" x="2719388" y="1870075"/>
          <p14:tracePt t="7870" x="2719388" y="1911350"/>
          <p14:tracePt t="7878" x="2719388" y="1946275"/>
          <p14:tracePt t="7886" x="2719388" y="1971675"/>
          <p14:tracePt t="7894" x="2719388" y="2039938"/>
          <p14:tracePt t="7904" x="2719388" y="2098675"/>
          <p14:tracePt t="7910" x="2719388" y="2192338"/>
          <p14:tracePt t="7918" x="2719388" y="2293938"/>
          <p14:tracePt t="7927" x="2719388" y="2438400"/>
          <p14:tracePt t="7935" x="2719388" y="2608263"/>
          <p14:tracePt t="7942" x="2701925" y="2770188"/>
          <p14:tracePt t="7951" x="2684463" y="2949575"/>
          <p14:tracePt t="7959" x="2641600" y="3178175"/>
          <p14:tracePt t="7967" x="2616200" y="3365500"/>
          <p14:tracePt t="7974" x="2582863" y="3560763"/>
          <p14:tracePt t="7983" x="2574925" y="3738563"/>
          <p14:tracePt t="7990" x="2549525" y="3935413"/>
          <p14:tracePt t="7998" x="2549525" y="4087813"/>
          <p14:tracePt t="8006" x="2549525" y="4214813"/>
          <p14:tracePt t="8015" x="2549525" y="4341813"/>
          <p14:tracePt t="8022" x="2549525" y="4435475"/>
          <p14:tracePt t="8030" x="2574925" y="4529138"/>
          <p14:tracePt t="8038" x="2600325" y="4589463"/>
          <p14:tracePt t="8046" x="2633663" y="4640263"/>
          <p14:tracePt t="8054" x="2676525" y="4699000"/>
          <p14:tracePt t="8062" x="2701925" y="4741863"/>
          <p14:tracePt t="8070" x="2752725" y="4792663"/>
          <p14:tracePt t="8078" x="2778125" y="4818063"/>
          <p14:tracePt t="8086" x="2811463" y="4843463"/>
          <p14:tracePt t="8094" x="2828925" y="4860925"/>
          <p14:tracePt t="8102" x="2846388" y="4860925"/>
          <p14:tracePt t="8110" x="2863850" y="4878388"/>
          <p14:tracePt t="8142" x="2871788" y="4886325"/>
          <p14:tracePt t="8151" x="2879725" y="4886325"/>
          <p14:tracePt t="8158" x="2879725" y="4894263"/>
          <p14:tracePt t="8175" x="2889250" y="4894263"/>
          <p14:tracePt t="8246" x="2897188" y="4886325"/>
          <p14:tracePt t="8254" x="2897188" y="4868863"/>
          <p14:tracePt t="8262" x="2897188" y="4835525"/>
          <p14:tracePt t="8270" x="2897188" y="4802188"/>
          <p14:tracePt t="8278" x="2889250" y="4741863"/>
          <p14:tracePt t="8286" x="2879725" y="4699000"/>
          <p14:tracePt t="8294" x="2871788" y="4640263"/>
          <p14:tracePt t="8302" x="2854325" y="4579938"/>
          <p14:tracePt t="8310" x="2838450" y="4503738"/>
          <p14:tracePt t="8318" x="2828925" y="4402138"/>
          <p14:tracePt t="8326" x="2811463" y="4333875"/>
          <p14:tracePt t="8334" x="2811463" y="4249738"/>
          <p14:tracePt t="8342" x="2803525" y="4171950"/>
          <p14:tracePt t="8351" x="2803525" y="4130675"/>
          <p14:tracePt t="8358" x="2803525" y="4062413"/>
          <p14:tracePt t="8367" x="2803525" y="3986213"/>
          <p14:tracePt t="8374" x="2803525" y="3943350"/>
          <p14:tracePt t="8383" x="2803525" y="3900488"/>
          <p14:tracePt t="8390" x="2786063" y="3875088"/>
          <p14:tracePt t="8399" x="2786063" y="3867150"/>
          <p14:tracePt t="8406" x="2786063" y="3857625"/>
          <p14:tracePt t="8414" x="2786063" y="3849688"/>
          <p14:tracePt t="8422" x="2778125" y="3832225"/>
          <p14:tracePt t="8438" x="2778125" y="3824288"/>
          <p14:tracePt t="8446" x="2778125" y="3798888"/>
          <p14:tracePt t="8462" x="2778125" y="3781425"/>
          <p14:tracePt t="8470" x="2770188" y="3763963"/>
          <p14:tracePt t="8478" x="2752725" y="3730625"/>
          <p14:tracePt t="8486" x="2735263" y="3705225"/>
          <p14:tracePt t="8494" x="2727325" y="3671888"/>
          <p14:tracePt t="8502" x="2709863" y="3636963"/>
          <p14:tracePt t="8510" x="2693988" y="3619500"/>
          <p14:tracePt t="8518" x="2668588" y="3578225"/>
          <p14:tracePt t="8526" x="2651125" y="3552825"/>
          <p14:tracePt t="8535" x="2616200" y="3502025"/>
          <p14:tracePt t="8543" x="2600325" y="3484563"/>
          <p14:tracePt t="8551" x="2574925" y="3441700"/>
          <p14:tracePt t="8558" x="2549525" y="3408363"/>
          <p14:tracePt t="8567" x="2540000" y="3398838"/>
          <p14:tracePt t="8574" x="2514600" y="3365500"/>
          <p14:tracePt t="8582" x="2497138" y="3355975"/>
          <p14:tracePt t="8590" x="2471738" y="3330575"/>
          <p14:tracePt t="8599" x="2438400" y="3314700"/>
          <p14:tracePt t="8606" x="2405063" y="3279775"/>
          <p14:tracePt t="8614" x="2362200" y="3263900"/>
          <p14:tracePt t="8622" x="2319338" y="3238500"/>
          <p14:tracePt t="8631" x="2301875" y="3238500"/>
          <p14:tracePt t="8638" x="2268538" y="3228975"/>
          <p14:tracePt t="8646" x="2251075" y="3228975"/>
          <p14:tracePt t="8654" x="2225675" y="3221038"/>
          <p14:tracePt t="8662" x="2200275" y="3221038"/>
          <p14:tracePt t="8670" x="2192338" y="3221038"/>
          <p14:tracePt t="8718" x="2174875" y="3221038"/>
          <p14:tracePt t="8726" x="2166938" y="3221038"/>
          <p14:tracePt t="8734" x="2157413" y="3221038"/>
          <p14:tracePt t="8742" x="2132013" y="3238500"/>
          <p14:tracePt t="8751" x="2116138" y="3289300"/>
          <p14:tracePt t="8758" x="2090738" y="3390900"/>
          <p14:tracePt t="8767" x="2073275" y="3467100"/>
          <p14:tracePt t="8774" x="2047875" y="3552825"/>
          <p14:tracePt t="8783" x="2012950" y="3654425"/>
          <p14:tracePt t="8790" x="1979613" y="3798888"/>
          <p14:tracePt t="8798" x="1946275" y="3925888"/>
          <p14:tracePt t="8806" x="1911350" y="4062413"/>
          <p14:tracePt t="8816" x="1885950" y="4214813"/>
          <p14:tracePt t="8822" x="1885950" y="4232275"/>
          <p14:tracePt t="8830" x="1878013" y="4333875"/>
          <p14:tracePt t="8838" x="1878013" y="4460875"/>
          <p14:tracePt t="8846" x="1878013" y="4572000"/>
          <p14:tracePt t="8854" x="1878013" y="4673600"/>
          <p14:tracePt t="8862" x="1878013" y="4767263"/>
          <p14:tracePt t="8870" x="1878013" y="4852988"/>
          <p14:tracePt t="8878" x="1878013" y="4929188"/>
          <p14:tracePt t="8886" x="1878013" y="5013325"/>
          <p14:tracePt t="8903" x="1893888" y="5116513"/>
          <p14:tracePt t="8910" x="1911350" y="5183188"/>
          <p14:tracePt t="8918" x="1920875" y="5226050"/>
          <p14:tracePt t="8926" x="1954213" y="5276850"/>
          <p14:tracePt t="8934" x="1971675" y="5337175"/>
          <p14:tracePt t="8942" x="1987550" y="5370513"/>
          <p14:tracePt t="8951" x="2022475" y="5421313"/>
          <p14:tracePt t="8958" x="2038350" y="5456238"/>
          <p14:tracePt t="8967" x="2055813" y="5507038"/>
          <p14:tracePt t="8974" x="2065338" y="5549900"/>
          <p14:tracePt t="8983" x="2098675" y="5600700"/>
          <p14:tracePt t="8990" x="2132013" y="5676900"/>
          <p14:tracePt t="8999" x="2149475" y="5710238"/>
          <p14:tracePt t="9006" x="2166938" y="5761038"/>
          <p14:tracePt t="9015" x="2208213" y="5838825"/>
          <p14:tracePt t="9022" x="2251075" y="5889625"/>
          <p14:tracePt t="9030" x="2260600" y="5915025"/>
          <p14:tracePt t="9038" x="2293938" y="5957888"/>
          <p14:tracePt t="9046" x="2311400" y="5973763"/>
          <p14:tracePt t="9054" x="2336800" y="5999163"/>
          <p14:tracePt t="9062" x="2362200" y="6008688"/>
          <p14:tracePt t="9070" x="2370138" y="6024563"/>
          <p14:tracePt t="9078" x="2395538" y="6024563"/>
          <p14:tracePt t="9086" x="2420938" y="6034088"/>
          <p14:tracePt t="9094" x="2446338" y="6034088"/>
          <p14:tracePt t="9102" x="2471738" y="6042025"/>
          <p14:tracePt t="9110" x="2514600" y="6059488"/>
          <p14:tracePt t="9118" x="2532063" y="6059488"/>
          <p14:tracePt t="9126" x="2557463" y="6067425"/>
          <p14:tracePt t="9134" x="2600325" y="6076950"/>
          <p14:tracePt t="9142" x="2625725" y="6084888"/>
          <p14:tracePt t="9150" x="2668588" y="6092825"/>
          <p14:tracePt t="9159" x="2684463" y="6102350"/>
          <p14:tracePt t="9167" x="2693988" y="6110288"/>
          <p14:tracePt t="9174" x="2701925" y="6110288"/>
          <p14:tracePt t="9190" x="2719388" y="6110288"/>
          <p14:tracePt t="9222" x="2735263" y="6118225"/>
          <p14:tracePt t="9238" x="2752725" y="6118225"/>
          <p14:tracePt t="9254" x="2760663" y="6118225"/>
          <p14:tracePt t="9262" x="2770188" y="6127750"/>
          <p14:tracePt t="9270" x="2770188" y="6135688"/>
          <p14:tracePt t="9286" x="2778125" y="6143625"/>
          <p14:tracePt t="9326" x="2786063" y="6143625"/>
          <p14:tracePt t="9342" x="2786063" y="6161088"/>
          <p14:tracePt t="9350" x="2786063" y="6169025"/>
          <p14:tracePt t="9502" x="2786063" y="6178550"/>
          <p14:tracePt t="9510" x="2795588" y="6178550"/>
          <p14:tracePt t="9518" x="2811463" y="6169025"/>
          <p14:tracePt t="9526" x="2838450" y="6153150"/>
          <p14:tracePt t="9534" x="2871788" y="6127750"/>
          <p14:tracePt t="9542" x="2930525" y="6102350"/>
          <p14:tracePt t="9550" x="2990850" y="6059488"/>
          <p14:tracePt t="9558" x="3067050" y="6024563"/>
          <p14:tracePt t="9566" x="3135313" y="6008688"/>
          <p14:tracePt t="9574" x="3219450" y="5965825"/>
          <p14:tracePt t="9583" x="3297238" y="5932488"/>
          <p14:tracePt t="9590" x="3348038" y="5880100"/>
          <p14:tracePt t="9599" x="3414713" y="5821363"/>
          <p14:tracePt t="9606" x="3457575" y="5770563"/>
          <p14:tracePt t="9615" x="3500438" y="5719763"/>
          <p14:tracePt t="9622" x="3508375" y="5710238"/>
          <p14:tracePt t="9631" x="3517900" y="5684838"/>
          <p14:tracePt t="9638" x="3517900" y="5668963"/>
          <p14:tracePt t="9662" x="3517900" y="5641975"/>
          <p14:tracePt t="9670" x="3517900" y="5626100"/>
          <p14:tracePt t="9678" x="3482975" y="5600700"/>
          <p14:tracePt t="9686" x="3467100" y="5591175"/>
          <p14:tracePt t="9694" x="3432175" y="5575300"/>
          <p14:tracePt t="9702" x="3381375" y="5557838"/>
          <p14:tracePt t="9710" x="3355975" y="5540375"/>
          <p14:tracePt t="9718" x="3287713" y="5514975"/>
          <p14:tracePt t="9726" x="3270250" y="5514975"/>
          <p14:tracePt t="9734" x="3244850" y="5507038"/>
          <p14:tracePt t="9742" x="3211513" y="5507038"/>
          <p14:tracePt t="9750" x="3186113" y="5507038"/>
          <p14:tracePt t="9758" x="3160713" y="5507038"/>
          <p14:tracePt t="9766" x="3117850" y="5507038"/>
          <p14:tracePt t="9774" x="3059113" y="5507038"/>
          <p14:tracePt t="9783" x="3016250" y="5507038"/>
          <p14:tracePt t="9790" x="2990850" y="5507038"/>
          <p14:tracePt t="9799" x="2965450" y="5507038"/>
          <p14:tracePt t="9806" x="2955925" y="5507038"/>
          <p14:tracePt t="9816" x="2947988" y="5514975"/>
          <p14:tracePt t="9822" x="2940050" y="5514975"/>
          <p14:tracePt t="9838" x="2930525" y="5524500"/>
          <p14:tracePt t="9847" x="2930525" y="5532438"/>
          <p14:tracePt t="9878" x="2930525" y="5540375"/>
          <p14:tracePt t="9886" x="2930525" y="5549900"/>
          <p14:tracePt t="9901" x="2930525" y="5565775"/>
          <p14:tracePt t="9902" x="2914650" y="5583238"/>
          <p14:tracePt t="9910" x="2905125" y="5600700"/>
          <p14:tracePt t="9926" x="2897188" y="5616575"/>
          <p14:tracePt t="9934" x="2879725" y="5659438"/>
          <p14:tracePt t="9942" x="2879725" y="5684838"/>
          <p14:tracePt t="9950" x="2871788" y="5702300"/>
          <p14:tracePt t="9958" x="2871788" y="5727700"/>
          <p14:tracePt t="9966" x="2871788" y="5753100"/>
          <p14:tracePt t="9974" x="2871788" y="5778500"/>
          <p14:tracePt t="9982" x="2871788" y="5795963"/>
          <p14:tracePt t="9990" x="2871788" y="5829300"/>
          <p14:tracePt t="9999" x="2871788" y="5838825"/>
          <p14:tracePt t="10006" x="2871788" y="5846763"/>
          <p14:tracePt t="10014" x="2889250" y="5872163"/>
          <p14:tracePt t="10022" x="2905125" y="5880100"/>
          <p14:tracePt t="10032" x="2914650" y="5897563"/>
          <p14:tracePt t="10038" x="2940050" y="5915025"/>
          <p14:tracePt t="10047" x="2965450" y="5932488"/>
          <p14:tracePt t="10054" x="2990850" y="5940425"/>
          <p14:tracePt t="10062" x="3016250" y="5948363"/>
          <p14:tracePt t="10070" x="3024188" y="5948363"/>
          <p14:tracePt t="10078" x="3033713" y="5957888"/>
          <p14:tracePt t="10086" x="3041650" y="5957888"/>
          <p14:tracePt t="10094" x="3049588" y="5957888"/>
          <p14:tracePt t="10102" x="3059113" y="5957888"/>
          <p14:tracePt t="10190" x="3067050" y="5957888"/>
          <p14:tracePt t="10222" x="3067050" y="5915025"/>
          <p14:tracePt t="10230" x="3067050" y="5854700"/>
          <p14:tracePt t="10238" x="3067050" y="5813425"/>
          <p14:tracePt t="10247" x="3067050" y="5735638"/>
          <p14:tracePt t="10254" x="3067050" y="5694363"/>
          <p14:tracePt t="10262" x="3059113" y="5616575"/>
          <p14:tracePt t="10270" x="3059113" y="5591175"/>
          <p14:tracePt t="10278" x="3049588" y="5540375"/>
          <p14:tracePt t="10286" x="3024188" y="5481638"/>
          <p14:tracePt t="10294" x="3008313" y="5438775"/>
          <p14:tracePt t="10302" x="2998788" y="5387975"/>
          <p14:tracePt t="10310" x="2990850" y="5327650"/>
          <p14:tracePt t="10318" x="2982913" y="5286375"/>
          <p14:tracePt t="10326" x="2947988" y="5218113"/>
          <p14:tracePt t="10334" x="2940050" y="5149850"/>
          <p14:tracePt t="10342" x="2914650" y="5091113"/>
          <p14:tracePt t="10350" x="2905125" y="5056188"/>
          <p14:tracePt t="10358" x="2897188" y="5005388"/>
          <p14:tracePt t="10366" x="2879725" y="4972050"/>
          <p14:tracePt t="10374" x="2863850" y="4919663"/>
          <p14:tracePt t="10383" x="2854325" y="4903788"/>
          <p14:tracePt t="10390" x="2846388" y="4868863"/>
          <p14:tracePt t="10400" x="2820988" y="4835525"/>
          <p14:tracePt t="10406" x="2811463" y="4810125"/>
          <p14:tracePt t="10415" x="2803525" y="4784725"/>
          <p14:tracePt t="10422" x="2795588" y="4749800"/>
          <p14:tracePt t="10431" x="2778125" y="4733925"/>
          <p14:tracePt t="10438" x="2778125" y="4724400"/>
          <p14:tracePt t="10447" x="2778125" y="4716463"/>
          <p14:tracePt t="10454" x="2770188" y="4699000"/>
          <p14:tracePt t="10462" x="2760663" y="4691063"/>
          <p14:tracePt t="10470" x="2752725" y="4665663"/>
          <p14:tracePt t="10478" x="2744788" y="4657725"/>
          <p14:tracePt t="10487" x="2735263" y="4640263"/>
          <p14:tracePt t="10495" x="2735263" y="4630738"/>
          <p14:tracePt t="10502" x="2735263" y="4622800"/>
          <p14:tracePt t="10526" x="2735263" y="4614863"/>
          <p14:tracePt t="11630" x="2735263" y="4657725"/>
          <p14:tracePt t="11638" x="2744788" y="4673600"/>
          <p14:tracePt t="11647" x="2786063" y="4708525"/>
          <p14:tracePt t="11654" x="2786063" y="4716463"/>
          <p14:tracePt t="11662" x="2795588" y="4733925"/>
          <p14:tracePt t="11670" x="2803525" y="4741863"/>
          <p14:tracePt t="11678" x="2828925" y="4759325"/>
          <p14:tracePt t="11686" x="2828925" y="4767263"/>
          <p14:tracePt t="11694" x="2846388" y="4775200"/>
          <p14:tracePt t="11702" x="2871788" y="4792663"/>
          <p14:tracePt t="11710" x="2879725" y="4792663"/>
          <p14:tracePt t="11718" x="2897188" y="4802188"/>
          <p14:tracePt t="11726" x="2905125" y="4802188"/>
          <p14:tracePt t="11734" x="2914650" y="4802188"/>
          <p14:tracePt t="11742" x="2922588" y="4802188"/>
          <p14:tracePt t="11750" x="2930525" y="4802188"/>
          <p14:tracePt t="11758" x="2940050" y="4802188"/>
          <p14:tracePt t="11766" x="2955925" y="4810125"/>
          <p14:tracePt t="11774" x="2965450" y="4810125"/>
          <p14:tracePt t="11790" x="2990850" y="4810125"/>
          <p14:tracePt t="11806" x="3008313" y="4827588"/>
          <p14:tracePt t="11815" x="3024188" y="4835525"/>
          <p14:tracePt t="11822" x="3033713" y="4835525"/>
          <p14:tracePt t="11831" x="3059113" y="4843463"/>
          <p14:tracePt t="11838" x="3074988" y="4843463"/>
          <p14:tracePt t="11847" x="3109913" y="4860925"/>
          <p14:tracePt t="11854" x="3109913" y="4868863"/>
          <p14:tracePt t="11863" x="3135313" y="4868863"/>
          <p14:tracePt t="11870" x="3152775" y="4878388"/>
          <p14:tracePt t="11878" x="3178175" y="4878388"/>
          <p14:tracePt t="11886" x="3211513" y="4878388"/>
          <p14:tracePt t="11898" x="3228975" y="4886325"/>
          <p14:tracePt t="11902" x="3244850" y="4886325"/>
          <p14:tracePt t="11910" x="3262313" y="4886325"/>
          <p14:tracePt t="11918" x="3279775" y="4903788"/>
          <p14:tracePt t="11934" x="3287713" y="4903788"/>
          <p14:tracePt t="11942" x="3297238" y="4903788"/>
          <p14:tracePt t="11950" x="3305175" y="4903788"/>
          <p14:tracePt t="11966" x="3313113" y="4903788"/>
          <p14:tracePt t="11982" x="3322638" y="4903788"/>
          <p14:tracePt t="11990" x="3330575" y="4903788"/>
          <p14:tracePt t="12070" x="3338513" y="4903788"/>
          <p14:tracePt t="12150" x="3348038" y="4911725"/>
          <p14:tracePt t="12342" x="3355975" y="4911725"/>
          <p14:tracePt t="12350" x="3373438" y="4911725"/>
          <p14:tracePt t="12374" x="3389313" y="4903788"/>
          <p14:tracePt t="12398" x="3398838" y="4903788"/>
          <p14:tracePt t="12422" x="3406775" y="4903788"/>
          <p14:tracePt t="12430" x="3414713" y="4903788"/>
          <p14:tracePt t="12486" x="3414713" y="4894263"/>
          <p14:tracePt t="12590" x="3424238" y="4878388"/>
          <p14:tracePt t="12606" x="3441700" y="4860925"/>
          <p14:tracePt t="12614" x="3449638" y="4852988"/>
          <p14:tracePt t="12622" x="3449638" y="4843463"/>
          <p14:tracePt t="12631" x="3457575" y="4843463"/>
          <p14:tracePt t="12638" x="3475038" y="4827588"/>
          <p14:tracePt t="12647" x="3508375" y="4818063"/>
          <p14:tracePt t="12654" x="3525838" y="4802188"/>
          <p14:tracePt t="12663" x="3559175" y="4792663"/>
          <p14:tracePt t="12670" x="3611563" y="4775200"/>
          <p14:tracePt t="12679" x="3670300" y="4759325"/>
          <p14:tracePt t="12686" x="3703638" y="4749800"/>
          <p14:tracePt t="12696" x="3738563" y="4749800"/>
          <p14:tracePt t="12702" x="3781425" y="4741863"/>
          <p14:tracePt t="12710" x="3814763" y="4733925"/>
          <p14:tracePt t="12718" x="3832225" y="4716463"/>
          <p14:tracePt t="12734" x="3848100" y="4716463"/>
          <p14:tracePt t="12758" x="3848100" y="4708525"/>
          <p14:tracePt t="12862" x="3865563" y="4708525"/>
          <p14:tracePt t="12870" x="3900488" y="4708525"/>
          <p14:tracePt t="12879" x="3941763" y="4708525"/>
          <p14:tracePt t="12898" x="4027488" y="4708525"/>
          <p14:tracePt t="12902" x="4070350" y="4708525"/>
          <p14:tracePt t="12910" x="4103688" y="4708525"/>
          <p14:tracePt t="12918" x="4137025" y="4708525"/>
          <p14:tracePt t="12926" x="4154488" y="4708525"/>
          <p14:tracePt t="12935" x="4171950" y="4708525"/>
          <p14:tracePt t="12942" x="4179888" y="4708525"/>
          <p14:tracePt t="12966" x="4187825" y="4708525"/>
          <p14:tracePt t="12974" x="4205288" y="4708525"/>
          <p14:tracePt t="12982" x="4214813" y="4708525"/>
          <p14:tracePt t="12990" x="4240213" y="4708525"/>
          <p14:tracePt t="12998" x="4256088" y="4716463"/>
          <p14:tracePt t="13006" x="4281488" y="4724400"/>
          <p14:tracePt t="13014" x="4298950" y="4733925"/>
          <p14:tracePt t="13022" x="4324350" y="4733925"/>
          <p14:tracePt t="13031" x="4341813" y="4741863"/>
          <p14:tracePt t="13038" x="4359275" y="4741863"/>
          <p14:tracePt t="13054" x="4367213" y="4741863"/>
          <p14:tracePt t="13086" x="4375150" y="4741863"/>
          <p14:tracePt t="13094" x="4384675" y="4741863"/>
          <p14:tracePt t="13110" x="4392613" y="4741863"/>
          <p14:tracePt t="13126" x="4400550" y="4741863"/>
          <p14:tracePt t="13134" x="4400550" y="4749800"/>
          <p14:tracePt t="13190" x="4400550" y="4759325"/>
          <p14:tracePt t="13222" x="4400550" y="4767263"/>
          <p14:tracePt t="13230" x="4392613" y="4767263"/>
          <p14:tracePt t="13238" x="4359275" y="4767263"/>
          <p14:tracePt t="13247" x="4316413" y="4767263"/>
          <p14:tracePt t="13254" x="4273550" y="4767263"/>
          <p14:tracePt t="13263" x="4230688" y="4767263"/>
          <p14:tracePt t="13270" x="4197350" y="4767263"/>
          <p14:tracePt t="13279" x="4154488" y="4767263"/>
          <p14:tracePt t="13286" x="4111625" y="4767263"/>
          <p14:tracePt t="13295" x="4060825" y="4741863"/>
          <p14:tracePt t="13302" x="4017963" y="4733925"/>
          <p14:tracePt t="13310" x="3976688" y="4733925"/>
          <p14:tracePt t="13318" x="3951288" y="4724400"/>
          <p14:tracePt t="13326" x="3925888" y="4724400"/>
          <p14:tracePt t="13342" x="3900488" y="4724400"/>
          <p14:tracePt t="13358" x="3890963" y="4716463"/>
          <p14:tracePt t="13374" x="3883025" y="4708525"/>
          <p14:tracePt t="13406" x="3865563" y="4708525"/>
          <p14:tracePt t="13414" x="3857625" y="4699000"/>
          <p14:tracePt t="13422" x="3848100" y="4691063"/>
          <p14:tracePt t="13430" x="3832225" y="4691063"/>
          <p14:tracePt t="13438" x="3814763" y="4691063"/>
          <p14:tracePt t="13446" x="3781425" y="4691063"/>
          <p14:tracePt t="13454" x="3771900" y="4691063"/>
          <p14:tracePt t="13463" x="3763963" y="4691063"/>
          <p14:tracePt t="13582" x="3771900" y="4691063"/>
          <p14:tracePt t="13590" x="3797300" y="4691063"/>
          <p14:tracePt t="13598" x="3832225" y="4691063"/>
          <p14:tracePt t="13606" x="3908425" y="4708525"/>
          <p14:tracePt t="13614" x="3984625" y="4724400"/>
          <p14:tracePt t="13622" x="4086225" y="4759325"/>
          <p14:tracePt t="13630" x="4187825" y="4784725"/>
          <p14:tracePt t="13638" x="4306888" y="4792663"/>
          <p14:tracePt t="13646" x="4418013" y="4818063"/>
          <p14:tracePt t="13654" x="4503738" y="4827588"/>
          <p14:tracePt t="13663" x="4587875" y="4827588"/>
          <p14:tracePt t="13670" x="4646613" y="4835525"/>
          <p14:tracePt t="13679" x="4706938" y="4835525"/>
          <p14:tracePt t="13686" x="4740275" y="4835525"/>
          <p14:tracePt t="13695" x="4749800" y="4835525"/>
          <p14:tracePt t="13702" x="4757738" y="4835525"/>
          <p14:tracePt t="13878" x="4783138" y="4835525"/>
          <p14:tracePt t="13886" x="4808538" y="4835525"/>
          <p14:tracePt t="13894" x="4859338" y="4827588"/>
          <p14:tracePt t="13902" x="4894263" y="4818063"/>
          <p14:tracePt t="13911" x="4902200" y="4818063"/>
          <p14:tracePt t="13918" x="4945063" y="4802188"/>
          <p14:tracePt t="13926" x="4978400" y="4802188"/>
          <p14:tracePt t="13934" x="4995863" y="4802188"/>
          <p14:tracePt t="13942" x="5013325" y="4792663"/>
          <p14:tracePt t="13950" x="5021263" y="4784725"/>
          <p14:tracePt t="14022" x="5029200" y="4775200"/>
          <p14:tracePt t="14046" x="5029200" y="4767263"/>
          <p14:tracePt t="14063" x="5029200" y="4759325"/>
          <p14:tracePt t="14070" x="5029200" y="4749800"/>
          <p14:tracePt t="14096" x="5029200" y="4733925"/>
          <p14:tracePt t="14102" x="5029200" y="4724400"/>
          <p14:tracePt t="14110" x="5013325" y="4716463"/>
          <p14:tracePt t="14118" x="4995863" y="4708525"/>
          <p14:tracePt t="14127" x="4978400" y="4683125"/>
          <p14:tracePt t="14134" x="4970463" y="4665663"/>
          <p14:tracePt t="14142" x="4935538" y="4630738"/>
          <p14:tracePt t="14150" x="4919663" y="4579938"/>
          <p14:tracePt t="14158" x="4884738" y="4513263"/>
          <p14:tracePt t="14166" x="4851400" y="4419600"/>
          <p14:tracePt t="14174" x="4826000" y="4341813"/>
          <p14:tracePt t="14182" x="4791075" y="4283075"/>
          <p14:tracePt t="14190" x="4765675" y="4240213"/>
          <p14:tracePt t="14198" x="4749800" y="4224338"/>
          <p14:tracePt t="14206" x="4724400" y="4197350"/>
          <p14:tracePt t="14214" x="4681538" y="4156075"/>
          <p14:tracePt t="14222" x="4646613" y="4121150"/>
          <p14:tracePt t="14230" x="4613275" y="4087813"/>
          <p14:tracePt t="14238" x="4587875" y="4079875"/>
          <p14:tracePt t="14246" x="4554538" y="4062413"/>
          <p14:tracePt t="14254" x="4519613" y="4044950"/>
          <p14:tracePt t="14263" x="4443413" y="4011613"/>
          <p14:tracePt t="14270" x="4384675" y="4002088"/>
          <p14:tracePt t="14280" x="4281488" y="3976688"/>
          <p14:tracePt t="14286" x="4162425" y="3943350"/>
          <p14:tracePt t="14295" x="4044950" y="3908425"/>
          <p14:tracePt t="14302" x="3933825" y="3875088"/>
          <p14:tracePt t="14312" x="3832225" y="3841750"/>
          <p14:tracePt t="14318" x="3729038" y="3841750"/>
          <p14:tracePt t="14327" x="3627438" y="3841750"/>
          <p14:tracePt t="14334" x="3559175" y="3841750"/>
          <p14:tracePt t="14342" x="3500438" y="3841750"/>
          <p14:tracePt t="14350" x="3432175" y="3841750"/>
          <p14:tracePt t="14358" x="3389313" y="3841750"/>
          <p14:tracePt t="14366" x="3363913" y="3841750"/>
          <p14:tracePt t="14374" x="3322638" y="3841750"/>
          <p14:tracePt t="14382" x="3297238" y="3841750"/>
          <p14:tracePt t="14390" x="3270250" y="3857625"/>
          <p14:tracePt t="14398" x="3254375" y="3875088"/>
          <p14:tracePt t="14406" x="3244850" y="3892550"/>
          <p14:tracePt t="14414" x="3236913" y="3925888"/>
          <p14:tracePt t="14422" x="3203575" y="3960813"/>
          <p14:tracePt t="14430" x="3194050" y="4011613"/>
          <p14:tracePt t="14438" x="3168650" y="4079875"/>
          <p14:tracePt t="14446" x="3160713" y="4113213"/>
          <p14:tracePt t="14454" x="3143250" y="4189413"/>
          <p14:tracePt t="14463" x="3135313" y="4232275"/>
          <p14:tracePt t="14470" x="3117850" y="4283075"/>
          <p14:tracePt t="14480" x="3109913" y="4308475"/>
          <p14:tracePt t="14486" x="3109913" y="4333875"/>
          <p14:tracePt t="14495" x="3109913" y="4359275"/>
          <p14:tracePt t="14502" x="3109913" y="4376738"/>
          <p14:tracePt t="14510" x="3109913" y="4394200"/>
          <p14:tracePt t="14518" x="3127375" y="4419600"/>
          <p14:tracePt t="14527" x="3152775" y="4452938"/>
          <p14:tracePt t="14534" x="3168650" y="4470400"/>
          <p14:tracePt t="14542" x="3194050" y="4495800"/>
          <p14:tracePt t="14550" x="3236913" y="4513263"/>
          <p14:tracePt t="14558" x="3254375" y="4521200"/>
          <p14:tracePt t="14566" x="3279775" y="4538663"/>
          <p14:tracePt t="14574" x="3313113" y="4546600"/>
          <p14:tracePt t="14582" x="3330575" y="4554538"/>
          <p14:tracePt t="14590" x="3389313" y="4579938"/>
          <p14:tracePt t="14598" x="3424238" y="4589463"/>
          <p14:tracePt t="14606" x="3467100" y="4597400"/>
          <p14:tracePt t="14615" x="3559175" y="4622800"/>
          <p14:tracePt t="14622" x="3602038" y="4630738"/>
          <p14:tracePt t="14630" x="3678238" y="4648200"/>
          <p14:tracePt t="14638" x="3721100" y="4648200"/>
          <p14:tracePt t="14646" x="3756025" y="4673600"/>
          <p14:tracePt t="14654" x="3797300" y="4673600"/>
          <p14:tracePt t="14662" x="3822700" y="4673600"/>
          <p14:tracePt t="14670" x="3832225" y="4673600"/>
          <p14:tracePt t="14678" x="3840163" y="4673600"/>
          <p14:tracePt t="14686" x="3857625" y="4673600"/>
          <p14:tracePt t="14694" x="3865563" y="4673600"/>
          <p14:tracePt t="14702" x="3873500" y="4673600"/>
          <p14:tracePt t="14711" x="3908425" y="4673600"/>
          <p14:tracePt t="14718" x="3925888" y="4673600"/>
          <p14:tracePt t="14734" x="3933825" y="4673600"/>
          <p14:tracePt t="14742" x="3941763" y="4665663"/>
          <p14:tracePt t="14998" x="3941763" y="4673600"/>
          <p14:tracePt t="15110" x="3933825" y="4673600"/>
          <p14:tracePt t="15118" x="3916363" y="4673600"/>
          <p14:tracePt t="15126" x="3890963" y="4673600"/>
          <p14:tracePt t="15134" x="3873500" y="4673600"/>
          <p14:tracePt t="15144" x="3857625" y="4673600"/>
          <p14:tracePt t="15246" x="3873500" y="4673600"/>
          <p14:tracePt t="15254" x="3941763" y="4699000"/>
          <p14:tracePt t="15262" x="4027488" y="4716463"/>
          <p14:tracePt t="15270" x="4162425" y="4741863"/>
          <p14:tracePt t="15278" x="4256088" y="4749800"/>
          <p14:tracePt t="15286" x="4392613" y="4775200"/>
          <p14:tracePt t="15295" x="4486275" y="4784725"/>
          <p14:tracePt t="15302" x="4605338" y="4784725"/>
          <p14:tracePt t="15311" x="4714875" y="4784725"/>
          <p14:tracePt t="15318" x="4818063" y="4784725"/>
          <p14:tracePt t="15327" x="4902200" y="4784725"/>
          <p14:tracePt t="15334" x="4953000" y="4784725"/>
          <p14:tracePt t="15343" x="5003800" y="4784725"/>
          <p14:tracePt t="15350" x="5021263" y="4784725"/>
          <p14:tracePt t="15358" x="5046663" y="4784725"/>
          <p14:tracePt t="15366" x="5054600" y="4784725"/>
          <p14:tracePt t="15374" x="5072063" y="4784725"/>
          <p14:tracePt t="15382" x="5080000" y="4784725"/>
          <p14:tracePt t="15550" x="5080000" y="4767263"/>
          <p14:tracePt t="15574" x="5072063" y="4759325"/>
          <p14:tracePt t="15590" x="5072063" y="4749800"/>
          <p14:tracePt t="15606" x="5072063" y="4741863"/>
          <p14:tracePt t="15614" x="5064125" y="4733925"/>
          <p14:tracePt t="15622" x="5064125" y="4724400"/>
          <p14:tracePt t="15638" x="5064125" y="4716463"/>
          <p14:tracePt t="15646" x="5064125" y="4699000"/>
          <p14:tracePt t="15662" x="5064125" y="4691063"/>
          <p14:tracePt t="15670" x="5064125" y="4683125"/>
          <p14:tracePt t="15679" x="5064125" y="4665663"/>
          <p14:tracePt t="15686" x="5064125" y="4657725"/>
          <p14:tracePt t="15695" x="5064125" y="4640263"/>
          <p14:tracePt t="15702" x="5064125" y="4614863"/>
          <p14:tracePt t="15711" x="5064125" y="4579938"/>
          <p14:tracePt t="15718" x="5046663" y="4546600"/>
          <p14:tracePt t="15727" x="5046663" y="4513263"/>
          <p14:tracePt t="15734" x="5038725" y="4503738"/>
          <p14:tracePt t="15742" x="5038725" y="4495800"/>
          <p14:tracePt t="15759" x="5038725" y="4486275"/>
          <p14:tracePt t="15766" x="5029200" y="4478338"/>
          <p14:tracePt t="15790" x="5021263" y="4470400"/>
          <p14:tracePt t="15798" x="5013325" y="4460875"/>
          <p14:tracePt t="15806" x="4995863" y="4445000"/>
          <p14:tracePt t="15814" x="4970463" y="4427538"/>
          <p14:tracePt t="15822" x="4953000" y="4419600"/>
          <p14:tracePt t="15830" x="4935538" y="4410075"/>
          <p14:tracePt t="15838" x="4919663" y="4394200"/>
          <p14:tracePt t="15846" x="4894263" y="4384675"/>
          <p14:tracePt t="15854" x="4868863" y="4376738"/>
          <p14:tracePt t="15862" x="4833938" y="4359275"/>
          <p14:tracePt t="15870" x="4808538" y="4359275"/>
          <p14:tracePt t="15879" x="4757738" y="4341813"/>
          <p14:tracePt t="15886" x="4714875" y="4333875"/>
          <p14:tracePt t="15894" x="4664075" y="4316413"/>
          <p14:tracePt t="15902" x="4621213" y="4308475"/>
          <p14:tracePt t="15911" x="4562475" y="4300538"/>
          <p14:tracePt t="15918" x="4537075" y="4300538"/>
          <p14:tracePt t="15926" x="4503738" y="4300538"/>
          <p14:tracePt t="15934" x="4494213" y="4300538"/>
          <p14:tracePt t="15943" x="4468813" y="4300538"/>
          <p14:tracePt t="15950" x="4451350" y="4300538"/>
          <p14:tracePt t="15960" x="4410075" y="4316413"/>
          <p14:tracePt t="15966" x="4375150" y="4325938"/>
          <p14:tracePt t="15974" x="4341813" y="4351338"/>
          <p14:tracePt t="15982" x="4273550" y="4384675"/>
          <p14:tracePt t="15990" x="4230688" y="4410075"/>
          <p14:tracePt t="15998" x="4179888" y="4452938"/>
          <p14:tracePt t="16006" x="4162425" y="4470400"/>
          <p14:tracePt t="16014" x="4095750" y="4513263"/>
          <p14:tracePt t="16022" x="4070350" y="4538663"/>
          <p14:tracePt t="16030" x="4017963" y="4572000"/>
          <p14:tracePt t="16038" x="3992563" y="4597400"/>
          <p14:tracePt t="16046" x="3984625" y="4605338"/>
          <p14:tracePt t="16054" x="3976688" y="4622800"/>
          <p14:tracePt t="16062" x="3976688" y="4630738"/>
          <p14:tracePt t="16070" x="3976688" y="4640263"/>
          <p14:tracePt t="16078" x="3959225" y="4665663"/>
          <p14:tracePt t="16086" x="3951288" y="4699000"/>
          <p14:tracePt t="16094" x="3951288" y="4716463"/>
          <p14:tracePt t="16102" x="3951288" y="4749800"/>
          <p14:tracePt t="16111" x="3951288" y="4767263"/>
          <p14:tracePt t="16118" x="3951288" y="4775200"/>
          <p14:tracePt t="16127" x="3951288" y="4784725"/>
          <p14:tracePt t="16143" x="3959225" y="4802188"/>
          <p14:tracePt t="16150" x="3959225" y="4810125"/>
          <p14:tracePt t="16160" x="3976688" y="4818063"/>
          <p14:tracePt t="16166" x="3992563" y="4827588"/>
          <p14:tracePt t="16174" x="4010025" y="4843463"/>
          <p14:tracePt t="16182" x="4017963" y="4843463"/>
          <p14:tracePt t="16190" x="4035425" y="4852988"/>
          <p14:tracePt t="16198" x="4044950" y="4860925"/>
          <p14:tracePt t="16206" x="4070350" y="4868863"/>
          <p14:tracePt t="16214" x="4095750" y="4878388"/>
          <p14:tracePt t="16222" x="4103688" y="4878388"/>
          <p14:tracePt t="16246" x="4111625" y="4886325"/>
          <p14:tracePt t="16318" x="4121150" y="4886325"/>
          <p14:tracePt t="16366" x="4121150" y="4878388"/>
          <p14:tracePt t="16374" x="4121150" y="4860925"/>
          <p14:tracePt t="16398" x="4121150" y="4852988"/>
          <p14:tracePt t="16422" x="4111625" y="4843463"/>
          <p14:tracePt t="16438" x="4103688" y="4827588"/>
          <p14:tracePt t="16462" x="4103688" y="4818063"/>
          <p14:tracePt t="16479" x="4095750" y="4810125"/>
          <p14:tracePt t="16518" x="4095750" y="4802188"/>
          <p14:tracePt t="16614" x="4095750" y="4792663"/>
          <p14:tracePt t="16630" x="4095750" y="4784725"/>
          <p14:tracePt t="16654" x="4095750" y="4759325"/>
          <p14:tracePt t="16670" x="4095750" y="4724400"/>
          <p14:tracePt t="16678" x="4095750" y="4699000"/>
          <p14:tracePt t="16686" x="4095750" y="4673600"/>
          <p14:tracePt t="16694" x="4095750" y="4622800"/>
          <p14:tracePt t="16702" x="4095750" y="4589463"/>
          <p14:tracePt t="16710" x="4095750" y="4546600"/>
          <p14:tracePt t="16718" x="4095750" y="4513263"/>
          <p14:tracePt t="16727" x="4095750" y="4470400"/>
          <p14:tracePt t="16734" x="4095750" y="4445000"/>
          <p14:tracePt t="16743" x="4095750" y="4427538"/>
          <p14:tracePt t="16750" x="4095750" y="4394200"/>
          <p14:tracePt t="16759" x="4095750" y="4359275"/>
          <p14:tracePt t="16766" x="4086225" y="4316413"/>
          <p14:tracePt t="16776" x="4060825" y="4283075"/>
          <p14:tracePt t="16782" x="4044950" y="4257675"/>
          <p14:tracePt t="16790" x="4027488" y="4224338"/>
          <p14:tracePt t="16798" x="4002088" y="4197350"/>
          <p14:tracePt t="16806" x="3959225" y="4164013"/>
          <p14:tracePt t="16814" x="3900488" y="4105275"/>
          <p14:tracePt t="16822" x="3832225" y="4052888"/>
          <p14:tracePt t="16830" x="3756025" y="4011613"/>
          <p14:tracePt t="16838" x="3678238" y="3960813"/>
          <p14:tracePt t="16846" x="3602038" y="3917950"/>
          <p14:tracePt t="16854" x="3525838" y="3900488"/>
          <p14:tracePt t="16862" x="3467100" y="3857625"/>
          <p14:tracePt t="16870" x="3363913" y="3832225"/>
          <p14:tracePt t="16878" x="3297238" y="3816350"/>
          <p14:tracePt t="16886" x="3228975" y="3798888"/>
          <p14:tracePt t="16895" x="3203575" y="3798888"/>
          <p14:tracePt t="16902" x="3168650" y="3798888"/>
          <p14:tracePt t="16950" x="3143250" y="3798888"/>
          <p14:tracePt t="16958" x="3127375" y="3806825"/>
          <p14:tracePt t="16966" x="3100388" y="3857625"/>
          <p14:tracePt t="16974" x="3074988" y="3900488"/>
          <p14:tracePt t="16982" x="3041650" y="3951288"/>
          <p14:tracePt t="16990" x="2998788" y="4019550"/>
          <p14:tracePt t="16998" x="2965450" y="4095750"/>
          <p14:tracePt t="17006" x="2922588" y="4156075"/>
          <p14:tracePt t="17014" x="2897188" y="4224338"/>
          <p14:tracePt t="17022" x="2863850" y="4265613"/>
          <p14:tracePt t="17030" x="2846388" y="4333875"/>
          <p14:tracePt t="17038" x="2838450" y="4359275"/>
          <p14:tracePt t="17046" x="2828925" y="4410075"/>
          <p14:tracePt t="17054" x="2820988" y="4452938"/>
          <p14:tracePt t="17062" x="2795588" y="4521200"/>
          <p14:tracePt t="17070" x="2795588" y="4546600"/>
          <p14:tracePt t="17078" x="2795588" y="4579938"/>
          <p14:tracePt t="17086" x="2795588" y="4614863"/>
          <p14:tracePt t="17094" x="2795588" y="4657725"/>
          <p14:tracePt t="17102" x="2786063" y="4699000"/>
          <p14:tracePt t="17111" x="2786063" y="4759325"/>
          <p14:tracePt t="17118" x="2786063" y="4818063"/>
          <p14:tracePt t="17127" x="2786063" y="4868863"/>
          <p14:tracePt t="17134" x="2786063" y="4919663"/>
          <p14:tracePt t="17142" x="2786063" y="4972050"/>
          <p14:tracePt t="17150" x="2786063" y="5030788"/>
          <p14:tracePt t="17159" x="2786063" y="5091113"/>
          <p14:tracePt t="17166" x="2786063" y="5149850"/>
          <p14:tracePt t="17175" x="2803525" y="5251450"/>
          <p14:tracePt t="17182" x="2820988" y="5311775"/>
          <p14:tracePt t="17192" x="2846388" y="5413375"/>
          <p14:tracePt t="17198" x="2863850" y="5514975"/>
          <p14:tracePt t="17206" x="2897188" y="5600700"/>
          <p14:tracePt t="17214" x="2922588" y="5694363"/>
          <p14:tracePt t="17222" x="2955925" y="5753100"/>
          <p14:tracePt t="17230" x="2965450" y="5813425"/>
          <p14:tracePt t="17238" x="2973388" y="5846763"/>
          <p14:tracePt t="17246" x="2990850" y="5880100"/>
          <p14:tracePt t="17254" x="3008313" y="5897563"/>
          <p14:tracePt t="17262" x="3016250" y="5922963"/>
          <p14:tracePt t="17278" x="3024188" y="5932488"/>
          <p14:tracePt t="17294" x="3033713" y="5932488"/>
          <p14:tracePt t="17318" x="3041650" y="5932488"/>
          <p14:tracePt t="17326" x="3059113" y="5932488"/>
          <p14:tracePt t="17334" x="3084513" y="5915025"/>
          <p14:tracePt t="17343" x="3092450" y="5905500"/>
          <p14:tracePt t="17350" x="3109913" y="5897563"/>
          <p14:tracePt t="17359" x="3143250" y="5872163"/>
          <p14:tracePt t="17366" x="3160713" y="5864225"/>
          <p14:tracePt t="17375" x="3194050" y="5864225"/>
          <p14:tracePt t="17382" x="3244850" y="5829300"/>
          <p14:tracePt t="17392" x="3305175" y="5813425"/>
          <p14:tracePt t="17398" x="3406775" y="5778500"/>
          <p14:tracePt t="17406" x="3517900" y="5753100"/>
          <p14:tracePt t="17414" x="3652838" y="5702300"/>
          <p14:tracePt t="17422" x="3781425" y="5668963"/>
          <p14:tracePt t="17430" x="3925888" y="5634038"/>
          <p14:tracePt t="17438" x="4052888" y="5575300"/>
          <p14:tracePt t="17446" x="4187825" y="5524500"/>
          <p14:tracePt t="17454" x="4332288" y="5464175"/>
          <p14:tracePt t="17462" x="4451350" y="5413375"/>
          <p14:tracePt t="17470" x="4545013" y="5370513"/>
          <p14:tracePt t="17478" x="4579938" y="5353050"/>
          <p14:tracePt t="17486" x="4613275" y="5337175"/>
          <p14:tracePt t="17494" x="4621213" y="5327650"/>
          <p14:tracePt t="17502" x="4630738" y="5319713"/>
          <p14:tracePt t="17518" x="4630738" y="5302250"/>
          <p14:tracePt t="17527" x="4630738" y="5286375"/>
          <p14:tracePt t="17534" x="4630738" y="5268913"/>
          <p14:tracePt t="17543" x="4630738" y="5251450"/>
          <p14:tracePt t="17550" x="4630738" y="5208588"/>
          <p14:tracePt t="17559" x="4630738" y="5167313"/>
          <p14:tracePt t="17566" x="4630738" y="5106988"/>
          <p14:tracePt t="17575" x="4630738" y="5022850"/>
          <p14:tracePt t="17582" x="4630738" y="4954588"/>
          <p14:tracePt t="17592" x="4630738" y="4852988"/>
          <p14:tracePt t="17598" x="4630738" y="4767263"/>
          <p14:tracePt t="17606" x="4630738" y="4699000"/>
          <p14:tracePt t="17614" x="4630738" y="4640263"/>
          <p14:tracePt t="17622" x="4630738" y="4554538"/>
          <p14:tracePt t="17630" x="4595813" y="4486275"/>
          <p14:tracePt t="17638" x="4587875" y="4419600"/>
          <p14:tracePt t="17646" x="4562475" y="4351338"/>
          <p14:tracePt t="17654" x="4537075" y="4308475"/>
          <p14:tracePt t="17662" x="4503738" y="4265613"/>
          <p14:tracePt t="17670" x="4486275" y="4240213"/>
          <p14:tracePt t="17678" x="4451350" y="4197350"/>
          <p14:tracePt t="17686" x="4425950" y="4181475"/>
          <p14:tracePt t="17694" x="4375150" y="4146550"/>
          <p14:tracePt t="17702" x="4341813" y="4113213"/>
          <p14:tracePt t="17710" x="4316413" y="4095750"/>
          <p14:tracePt t="17718" x="4281488" y="4095750"/>
          <p14:tracePt t="17727" x="4248150" y="4062413"/>
          <p14:tracePt t="17734" x="4230688" y="4052888"/>
          <p14:tracePt t="17742" x="4197350" y="4044950"/>
          <p14:tracePt t="17750" x="4162425" y="4027488"/>
          <p14:tracePt t="17759" x="4121150" y="4019550"/>
          <p14:tracePt t="17766" x="4060825" y="4011613"/>
          <p14:tracePt t="17775" x="4002088" y="4011613"/>
          <p14:tracePt t="17782" x="3925888" y="4002088"/>
          <p14:tracePt t="17790" x="3890963" y="3986213"/>
          <p14:tracePt t="17798" x="3848100" y="3986213"/>
          <p14:tracePt t="17806" x="3814763" y="3976688"/>
          <p14:tracePt t="17814" x="3789363" y="3976688"/>
          <p14:tracePt t="17822" x="3763963" y="3976688"/>
          <p14:tracePt t="17830" x="3746500" y="3976688"/>
          <p14:tracePt t="17838" x="3729038" y="3976688"/>
          <p14:tracePt t="17846" x="3713163" y="3976688"/>
          <p14:tracePt t="17862" x="3703638" y="3976688"/>
          <p14:tracePt t="17982" x="3703638" y="3986213"/>
          <p14:tracePt t="17990" x="3687763" y="4002088"/>
          <p14:tracePt t="17998" x="3687763" y="4011613"/>
          <p14:tracePt t="18006" x="3687763" y="4019550"/>
          <p14:tracePt t="18014" x="3687763" y="4037013"/>
          <p14:tracePt t="18030" x="3687763" y="4044950"/>
          <p14:tracePt t="18038" x="3695700" y="4079875"/>
          <p14:tracePt t="18046" x="3721100" y="4095750"/>
          <p14:tracePt t="18054" x="3738563" y="4113213"/>
          <p14:tracePt t="18062" x="3763963" y="4138613"/>
          <p14:tracePt t="18070" x="3771900" y="4156075"/>
          <p14:tracePt t="18078" x="3797300" y="4181475"/>
          <p14:tracePt t="18086" x="3840163" y="4206875"/>
          <p14:tracePt t="18094" x="3883025" y="4224338"/>
          <p14:tracePt t="18102" x="3951288" y="4265613"/>
          <p14:tracePt t="18110" x="4010025" y="4300538"/>
          <p14:tracePt t="18118" x="4060825" y="4316413"/>
          <p14:tracePt t="18126" x="4137025" y="4351338"/>
          <p14:tracePt t="18134" x="4214813" y="4384675"/>
          <p14:tracePt t="18143" x="4298950" y="4402138"/>
          <p14:tracePt t="18150" x="4384675" y="4427538"/>
          <p14:tracePt t="18159" x="4476750" y="4435475"/>
          <p14:tracePt t="18166" x="4587875" y="4460875"/>
          <p14:tracePt t="18175" x="4689475" y="4460875"/>
          <p14:tracePt t="18182" x="4775200" y="4460875"/>
          <p14:tracePt t="18191" x="4884738" y="4460875"/>
          <p14:tracePt t="18198" x="4995863" y="4460875"/>
          <p14:tracePt t="18206" x="5114925" y="4460875"/>
          <p14:tracePt t="18214" x="5208588" y="4460875"/>
          <p14:tracePt t="18222" x="5310188" y="4460875"/>
          <p14:tracePt t="18230" x="5386388" y="4445000"/>
          <p14:tracePt t="18238" x="5462588" y="4419600"/>
          <p14:tracePt t="18246" x="5497513" y="4402138"/>
          <p14:tracePt t="18254" x="5530850" y="4368800"/>
          <p14:tracePt t="18262" x="5538788" y="4368800"/>
          <p14:tracePt t="18270" x="5556250" y="4341813"/>
          <p14:tracePt t="18278" x="5556250" y="4333875"/>
          <p14:tracePt t="18286" x="5556250" y="4308475"/>
          <p14:tracePt t="18294" x="5556250" y="4300538"/>
          <p14:tracePt t="18302" x="5556250" y="4291013"/>
          <p14:tracePt t="18310" x="5556250" y="4275138"/>
          <p14:tracePt t="18318" x="5556250" y="4249738"/>
          <p14:tracePt t="18326" x="5538788" y="4224338"/>
          <p14:tracePt t="18334" x="5522913" y="4214813"/>
          <p14:tracePt t="18343" x="5487988" y="4189413"/>
          <p14:tracePt t="18350" x="5462588" y="4171950"/>
          <p14:tracePt t="18358" x="5421313" y="4138613"/>
          <p14:tracePt t="18366" x="5403850" y="4138613"/>
          <p14:tracePt t="18375" x="5378450" y="4130675"/>
          <p14:tracePt t="18382" x="5353050" y="4130675"/>
          <p14:tracePt t="18391" x="5335588" y="4113213"/>
          <p14:tracePt t="18398" x="5310188" y="4105275"/>
          <p14:tracePt t="18407" x="5284788" y="4105275"/>
          <p14:tracePt t="18414" x="5276850" y="4095750"/>
          <p14:tracePt t="18422" x="5249863" y="4095750"/>
          <p14:tracePt t="18430" x="5224463" y="4095750"/>
          <p14:tracePt t="18438" x="5199063" y="4095750"/>
          <p14:tracePt t="18446" x="5191125" y="4095750"/>
          <p14:tracePt t="18454" x="5148263" y="4095750"/>
          <p14:tracePt t="18462" x="5106988" y="4095750"/>
          <p14:tracePt t="18470" x="5029200" y="4095750"/>
          <p14:tracePt t="18478" x="4978400" y="4095750"/>
          <p14:tracePt t="18486" x="4927600" y="4095750"/>
          <p14:tracePt t="18494" x="4876800" y="4095750"/>
          <p14:tracePt t="18502" x="4818063" y="4095750"/>
          <p14:tracePt t="18510" x="4740275" y="4095750"/>
          <p14:tracePt t="18518" x="4656138" y="4095750"/>
          <p14:tracePt t="18526" x="4570413" y="4121150"/>
          <p14:tracePt t="18534" x="4451350" y="4130675"/>
          <p14:tracePt t="18542" x="4341813" y="4164013"/>
          <p14:tracePt t="18550" x="4222750" y="4197350"/>
          <p14:tracePt t="18559" x="4121150" y="4232275"/>
          <p14:tracePt t="18566" x="4035425" y="4265613"/>
          <p14:tracePt t="18575" x="3959225" y="4283075"/>
          <p14:tracePt t="18582" x="3900488" y="4300538"/>
          <p14:tracePt t="18590" x="3832225" y="4333875"/>
          <p14:tracePt t="18598" x="3789363" y="4341813"/>
          <p14:tracePt t="18607" x="3756025" y="4368800"/>
          <p14:tracePt t="18614" x="3687763" y="4384675"/>
          <p14:tracePt t="18630" x="3652838" y="4402138"/>
          <p14:tracePt t="18638" x="3644900" y="4410075"/>
          <p14:tracePt t="18646" x="3627438" y="4419600"/>
          <p14:tracePt t="18654" x="3619500" y="4419600"/>
          <p14:tracePt t="18662" x="3619500" y="4427538"/>
          <p14:tracePt t="18670" x="3602038" y="4445000"/>
          <p14:tracePt t="18678" x="3594100" y="4445000"/>
          <p14:tracePt t="18686" x="3586163" y="4452938"/>
          <p14:tracePt t="18694" x="3559175" y="4470400"/>
          <p14:tracePt t="18702" x="3551238" y="4478338"/>
          <p14:tracePt t="18710" x="3543300" y="4486275"/>
          <p14:tracePt t="18718" x="3517900" y="4513263"/>
          <p14:tracePt t="18726" x="3500438" y="4538663"/>
          <p14:tracePt t="18734" x="3482975" y="4564063"/>
          <p14:tracePt t="18742" x="3475038" y="4572000"/>
          <p14:tracePt t="18750" x="3467100" y="4597400"/>
          <p14:tracePt t="18766" x="3467100" y="4605338"/>
          <p14:tracePt t="19302" x="3467100" y="4614863"/>
          <p14:tracePt t="19318" x="3482975" y="4614863"/>
          <p14:tracePt t="19326" x="3508375" y="4630738"/>
          <p14:tracePt t="19334" x="3525838" y="4630738"/>
          <p14:tracePt t="19342" x="3551238" y="4640263"/>
          <p14:tracePt t="19350" x="3576638" y="4648200"/>
          <p14:tracePt t="19359" x="3594100" y="4648200"/>
          <p14:tracePt t="19366" x="3627438" y="4657725"/>
          <p14:tracePt t="19375" x="3636963" y="4665663"/>
          <p14:tracePt t="19382" x="3644900" y="4673600"/>
          <p14:tracePt t="19392" x="3652838" y="4673600"/>
          <p14:tracePt t="19398" x="3670300" y="4673600"/>
          <p14:tracePt t="19407" x="3687763" y="4673600"/>
          <p14:tracePt t="19414" x="3703638" y="4683125"/>
          <p14:tracePt t="19430" x="3729038" y="4699000"/>
          <p14:tracePt t="19440" x="3729038" y="4708525"/>
          <p14:tracePt t="19454" x="3738563" y="4708525"/>
          <p14:tracePt t="19462" x="3756025" y="4708525"/>
          <p14:tracePt t="19470" x="3763963" y="4708525"/>
          <p14:tracePt t="19486" x="3771900" y="4708525"/>
          <p14:tracePt t="19550" x="3781425" y="4708525"/>
          <p14:tracePt t="19558" x="3789363" y="4708525"/>
          <p14:tracePt t="19630" x="3797300" y="4708525"/>
          <p14:tracePt t="19638" x="3806825" y="4708525"/>
          <p14:tracePt t="19646" x="3822700" y="4708525"/>
          <p14:tracePt t="19654" x="3840163" y="4708525"/>
          <p14:tracePt t="19662" x="3883025" y="4708525"/>
          <p14:tracePt t="19670" x="3925888" y="4708525"/>
          <p14:tracePt t="19678" x="4010025" y="4699000"/>
          <p14:tracePt t="19686" x="4086225" y="4691063"/>
          <p14:tracePt t="19694" x="4171950" y="4673600"/>
          <p14:tracePt t="19702" x="4273550" y="4665663"/>
          <p14:tracePt t="19710" x="4359275" y="4640263"/>
          <p14:tracePt t="19718" x="4460875" y="4630738"/>
          <p14:tracePt t="19726" x="4562475" y="4605338"/>
          <p14:tracePt t="19734" x="4621213" y="4605338"/>
          <p14:tracePt t="19742" x="4664075" y="4589463"/>
          <p14:tracePt t="19750" x="4673600" y="4589463"/>
          <p14:tracePt t="19886" x="4681538" y="4579938"/>
          <p14:tracePt t="19910" x="4673600" y="4579938"/>
          <p14:tracePt t="19942" x="4664075" y="4579938"/>
          <p14:tracePt t="19959" x="4656138" y="4579938"/>
          <p14:tracePt t="19966" x="4646613" y="4579938"/>
          <p14:tracePt t="19975" x="4638675" y="4579938"/>
          <p14:tracePt t="19991" x="4630738" y="4579938"/>
          <p14:tracePt t="20094" x="4638675" y="4579938"/>
          <p14:tracePt t="20102" x="4681538" y="4589463"/>
          <p14:tracePt t="20110" x="4732338" y="4605338"/>
          <p14:tracePt t="20118" x="4775200" y="4614863"/>
          <p14:tracePt t="20126" x="4859338" y="4640263"/>
          <p14:tracePt t="20134" x="4935538" y="4657725"/>
          <p14:tracePt t="20142" x="4995863" y="4657725"/>
          <p14:tracePt t="20150" x="5080000" y="4673600"/>
          <p14:tracePt t="20158" x="5157788" y="4691063"/>
          <p14:tracePt t="20166" x="5199063" y="4691063"/>
          <p14:tracePt t="20174" x="5241925" y="4691063"/>
          <p14:tracePt t="20182" x="5259388" y="4691063"/>
          <p14:tracePt t="20190" x="5267325" y="4691063"/>
          <p14:tracePt t="20390" x="5259388" y="4691063"/>
          <p14:tracePt t="20406" x="5249863" y="4691063"/>
          <p14:tracePt t="20414" x="5241925" y="4699000"/>
          <p14:tracePt t="20526" x="5233988" y="4699000"/>
          <p14:tracePt t="20566" x="5224463" y="4699000"/>
          <p14:tracePt t="20814" x="5216525" y="4699000"/>
          <p14:tracePt t="20823" x="5208588" y="4708525"/>
          <p14:tracePt t="20846" x="5199063" y="4708525"/>
          <p14:tracePt t="20854" x="5183188" y="4708525"/>
          <p14:tracePt t="20870" x="5173663" y="4708525"/>
          <p14:tracePt t="20879" x="5148263" y="4708525"/>
          <p14:tracePt t="20894" x="5132388" y="4724400"/>
          <p14:tracePt t="20902" x="5122863" y="4724400"/>
          <p14:tracePt t="20910" x="5097463" y="4724400"/>
          <p14:tracePt t="20918" x="5064125" y="4724400"/>
          <p14:tracePt t="20926" x="5021263" y="4724400"/>
          <p14:tracePt t="20934" x="4962525" y="4733925"/>
          <p14:tracePt t="20942" x="4902200" y="4741863"/>
          <p14:tracePt t="20950" x="4818063" y="4759325"/>
          <p14:tracePt t="20958" x="4724400" y="4784725"/>
          <p14:tracePt t="20966" x="4638675" y="4810125"/>
          <p14:tracePt t="20974" x="4519613" y="4860925"/>
          <p14:tracePt t="20982" x="4400550" y="4919663"/>
          <p14:tracePt t="20991" x="4256088" y="4962525"/>
          <p14:tracePt t="20998" x="4129088" y="5022850"/>
          <p14:tracePt t="21006" x="3967163" y="5099050"/>
          <p14:tracePt t="21014" x="3865563" y="5132388"/>
          <p14:tracePt t="21022" x="3756025" y="5192713"/>
          <p14:tracePt t="21030" x="3687763" y="5218113"/>
          <p14:tracePt t="21039" x="3586163" y="5260975"/>
          <p14:tracePt t="21046" x="3525838" y="5286375"/>
          <p14:tracePt t="21055" x="3457575" y="5327650"/>
          <p14:tracePt t="21062" x="3414713" y="5345113"/>
          <p14:tracePt t="21071" x="3389313" y="5362575"/>
          <p14:tracePt t="21078" x="3355975" y="5380038"/>
          <p14:tracePt t="21086" x="3338513" y="5387975"/>
          <p14:tracePt t="21094" x="3313113" y="5413375"/>
          <p14:tracePt t="21102" x="3287713" y="5438775"/>
          <p14:tracePt t="21110" x="3270250" y="5456238"/>
          <p14:tracePt t="21118" x="3244850" y="5481638"/>
          <p14:tracePt t="21126" x="3194050" y="5497513"/>
          <p14:tracePt t="21134" x="3143250" y="5549900"/>
          <p14:tracePt t="21142" x="3117850" y="5565775"/>
          <p14:tracePt t="21150" x="3049588" y="5591175"/>
          <p14:tracePt t="21158" x="2973388" y="5616575"/>
          <p14:tracePt t="21166" x="2930525" y="5626100"/>
          <p14:tracePt t="21174" x="2854325" y="5651500"/>
          <p14:tracePt t="21182" x="2795588" y="5651500"/>
          <p14:tracePt t="21190" x="2752725" y="5668963"/>
          <p14:tracePt t="21198" x="2701925" y="5684838"/>
          <p14:tracePt t="21206" x="2684463" y="5684838"/>
          <p14:tracePt t="21214" x="2668588" y="5694363"/>
          <p14:tracePt t="21223" x="2651125" y="5702300"/>
          <p14:tracePt t="21230" x="2641600" y="5710238"/>
          <p14:tracePt t="21246" x="2625725" y="5719763"/>
          <p14:tracePt t="21262" x="2616200" y="5719763"/>
          <p14:tracePt t="21278" x="2608263" y="5727700"/>
          <p14:tracePt t="21470" x="2600325" y="5727700"/>
          <p14:tracePt t="21486" x="2590800" y="5727700"/>
          <p14:tracePt t="21526" x="2582863" y="5727700"/>
          <p14:tracePt t="21534" x="2565400" y="5727700"/>
          <p14:tracePt t="21542" x="2540000" y="5702300"/>
          <p14:tracePt t="21550" x="2524125" y="5702300"/>
          <p14:tracePt t="21558" x="2514600" y="5694363"/>
          <p14:tracePt t="21566" x="2463800" y="5651500"/>
          <p14:tracePt t="21574" x="2438400" y="5626100"/>
          <p14:tracePt t="21582" x="2387600" y="5600700"/>
          <p14:tracePt t="21590" x="2344738" y="5565775"/>
          <p14:tracePt t="21598" x="2276475" y="5540375"/>
          <p14:tracePt t="21606" x="2225675" y="5497513"/>
          <p14:tracePt t="21614" x="2174875" y="5456238"/>
          <p14:tracePt t="21623" x="2149475" y="5430838"/>
          <p14:tracePt t="21630" x="2116138" y="5395913"/>
          <p14:tracePt t="21639" x="2073275" y="5345113"/>
          <p14:tracePt t="21646" x="2055813" y="5294313"/>
          <p14:tracePt t="21655" x="2022475" y="5218113"/>
          <p14:tracePt t="21662" x="2005013" y="5157788"/>
          <p14:tracePt t="21671" x="1979613" y="5081588"/>
          <p14:tracePt t="21678" x="1979613" y="5013325"/>
          <p14:tracePt t="21687" x="1979613" y="4929188"/>
          <p14:tracePt t="21694" x="1979613" y="4852988"/>
          <p14:tracePt t="21702" x="1979613" y="4724400"/>
          <p14:tracePt t="21710" x="1979613" y="4605338"/>
          <p14:tracePt t="21718" x="1979613" y="4460875"/>
          <p14:tracePt t="21726" x="1979613" y="4333875"/>
          <p14:tracePt t="21734" x="1979613" y="4189413"/>
          <p14:tracePt t="21742" x="2030413" y="4087813"/>
          <p14:tracePt t="21750" x="2038350" y="4027488"/>
          <p14:tracePt t="21758" x="2047875" y="3925888"/>
          <p14:tracePt t="21766" x="2065338" y="3841750"/>
          <p14:tracePt t="21774" x="2065338" y="3748088"/>
          <p14:tracePt t="21782" x="2065338" y="3687763"/>
          <p14:tracePt t="21790" x="2065338" y="3629025"/>
          <p14:tracePt t="21798" x="2065338" y="3594100"/>
          <p14:tracePt t="21806" x="2073275" y="3568700"/>
          <p14:tracePt t="21814" x="2073275" y="3560763"/>
          <p14:tracePt t="21822" x="2073275" y="3552825"/>
          <p14:tracePt t="21830" x="2081213" y="3543300"/>
          <p14:tracePt t="21839" x="2081213" y="3535363"/>
          <p14:tracePt t="21846" x="2081213" y="3527425"/>
          <p14:tracePt t="21855" x="2081213" y="3517900"/>
          <p14:tracePt t="21902" x="2081213" y="3502025"/>
          <p14:tracePt t="21926" x="2081213" y="3492500"/>
          <p14:tracePt t="21942" x="2081213" y="3484563"/>
          <p14:tracePt t="22054" x="2081213" y="3492500"/>
          <p14:tracePt t="22062" x="2081213" y="3535363"/>
          <p14:tracePt t="22070" x="2073275" y="3578225"/>
          <p14:tracePt t="22078" x="2065338" y="3636963"/>
          <p14:tracePt t="22087" x="2055813" y="3738563"/>
          <p14:tracePt t="22094" x="2055813" y="3824288"/>
          <p14:tracePt t="22102" x="2055813" y="3925888"/>
          <p14:tracePt t="22110" x="2055813" y="4011613"/>
          <p14:tracePt t="22118" x="2055813" y="4079875"/>
          <p14:tracePt t="22126" x="2055813" y="4164013"/>
          <p14:tracePt t="22134" x="2055813" y="4224338"/>
          <p14:tracePt t="22142" x="2055813" y="4291013"/>
          <p14:tracePt t="22150" x="2055813" y="4368800"/>
          <p14:tracePt t="22158" x="2055813" y="4427538"/>
          <p14:tracePt t="22166" x="2055813" y="4521200"/>
          <p14:tracePt t="22174" x="2055813" y="4597400"/>
          <p14:tracePt t="22182" x="2055813" y="4665663"/>
          <p14:tracePt t="22190" x="2055813" y="4749800"/>
          <p14:tracePt t="22198" x="2081213" y="4868863"/>
          <p14:tracePt t="22206" x="2090738" y="4979988"/>
          <p14:tracePt t="22214" x="2098675" y="5081588"/>
          <p14:tracePt t="22222" x="2116138" y="5183188"/>
          <p14:tracePt t="22230" x="2116138" y="5243513"/>
          <p14:tracePt t="22239" x="2116138" y="5286375"/>
          <p14:tracePt t="22246" x="2116138" y="5327650"/>
          <p14:tracePt t="22255" x="2116138" y="5345113"/>
          <p14:tracePt t="22262" x="2116138" y="5370513"/>
          <p14:tracePt t="22271" x="2116138" y="5405438"/>
          <p14:tracePt t="22278" x="2116138" y="5430838"/>
          <p14:tracePt t="22287" x="2116138" y="5446713"/>
          <p14:tracePt t="22294" x="2132013" y="5497513"/>
          <p14:tracePt t="22302" x="2132013" y="5524500"/>
          <p14:tracePt t="22310" x="2141538" y="5557838"/>
          <p14:tracePt t="22318" x="2141538" y="5591175"/>
          <p14:tracePt t="22326" x="2149475" y="5634038"/>
          <p14:tracePt t="22334" x="2157413" y="5676900"/>
          <p14:tracePt t="22342" x="2157413" y="5727700"/>
          <p14:tracePt t="22350" x="2174875" y="5795963"/>
          <p14:tracePt t="22358" x="2200275" y="5864225"/>
          <p14:tracePt t="22366" x="2208213" y="5948363"/>
          <p14:tracePt t="22374" x="2243138" y="5999163"/>
          <p14:tracePt t="22382" x="2251075" y="6042025"/>
          <p14:tracePt t="22390" x="2260600" y="6084888"/>
          <p14:tracePt t="22398" x="2276475" y="6127750"/>
          <p14:tracePt t="22406" x="2276475" y="6135688"/>
          <p14:tracePt t="22414" x="2286000" y="6143625"/>
          <p14:tracePt t="22614" x="2286000" y="6135688"/>
          <p14:tracePt t="22623" x="2286000" y="6127750"/>
          <p14:tracePt t="22630" x="2286000" y="6110288"/>
          <p14:tracePt t="22639" x="2286000" y="6102350"/>
          <p14:tracePt t="22646" x="2276475" y="6076950"/>
          <p14:tracePt t="22655" x="2268538" y="6049963"/>
          <p14:tracePt t="22662" x="2268538" y="6034088"/>
          <p14:tracePt t="22671" x="2243138" y="5983288"/>
          <p14:tracePt t="22678" x="2243138" y="5957888"/>
          <p14:tracePt t="22687" x="2235200" y="5905500"/>
          <p14:tracePt t="22694" x="2235200" y="5864225"/>
          <p14:tracePt t="22703" x="2225675" y="5813425"/>
          <p14:tracePt t="22710" x="2225675" y="5761038"/>
          <p14:tracePt t="22718" x="2208213" y="5710238"/>
          <p14:tracePt t="22726" x="2208213" y="5668963"/>
          <p14:tracePt t="22735" x="2208213" y="5600700"/>
          <p14:tracePt t="22743" x="2208213" y="5514975"/>
          <p14:tracePt t="22751" x="2208213" y="5413375"/>
          <p14:tracePt t="22759" x="2208213" y="5327650"/>
          <p14:tracePt t="22766" x="2208213" y="5226050"/>
          <p14:tracePt t="22774" x="2208213" y="5116513"/>
          <p14:tracePt t="22782" x="2208213" y="5005388"/>
          <p14:tracePt t="22790" x="2208213" y="4878388"/>
          <p14:tracePt t="22798" x="2208213" y="4767263"/>
          <p14:tracePt t="22806" x="2208213" y="4640263"/>
          <p14:tracePt t="22814" x="2208213" y="4538663"/>
          <p14:tracePt t="22822" x="2208213" y="4435475"/>
          <p14:tracePt t="22830" x="2208213" y="4325938"/>
          <p14:tracePt t="22838" x="2208213" y="4214813"/>
          <p14:tracePt t="22846" x="2192338" y="4087813"/>
          <p14:tracePt t="22855" x="2174875" y="3968750"/>
          <p14:tracePt t="22862" x="2174875" y="3883025"/>
          <p14:tracePt t="22871" x="2174875" y="3824288"/>
          <p14:tracePt t="22878" x="2174875" y="3781425"/>
          <p14:tracePt t="22889" x="2174875" y="3748088"/>
          <p14:tracePt t="22894" x="2174875" y="3730625"/>
          <p14:tracePt t="22905" x="2174875" y="3713163"/>
          <p14:tracePt t="22910" x="2174875" y="3705225"/>
          <p14:tracePt t="22934" x="2174875" y="3687763"/>
          <p14:tracePt t="22943" x="2174875" y="3671888"/>
          <p14:tracePt t="22958" x="2174875" y="3646488"/>
          <p14:tracePt t="22974" x="2174875" y="3636963"/>
          <p14:tracePt t="23166" x="2166938" y="3629025"/>
          <p14:tracePt t="23174" x="2157413" y="3629025"/>
          <p14:tracePt t="23182" x="2149475" y="3629025"/>
          <p14:tracePt t="23190" x="2141538" y="3646488"/>
          <p14:tracePt t="23198" x="2141538" y="3671888"/>
          <p14:tracePt t="23206" x="2132013" y="3730625"/>
          <p14:tracePt t="23214" x="2132013" y="3798888"/>
          <p14:tracePt t="23222" x="2132013" y="3917950"/>
          <p14:tracePt t="23230" x="2132013" y="4027488"/>
          <p14:tracePt t="23238" x="2132013" y="4164013"/>
          <p14:tracePt t="23246" x="2132013" y="4283075"/>
          <p14:tracePt t="23254" x="2132013" y="4394200"/>
          <p14:tracePt t="23262" x="2132013" y="4478338"/>
          <p14:tracePt t="23270" x="2132013" y="4546600"/>
          <p14:tracePt t="23278" x="2106613" y="4622800"/>
          <p14:tracePt t="23287" x="2106613" y="4665663"/>
          <p14:tracePt t="23294" x="2098675" y="4724400"/>
          <p14:tracePt t="23302" x="2090738" y="4775200"/>
          <p14:tracePt t="23310" x="2090738" y="4843463"/>
          <p14:tracePt t="23319" x="2090738" y="4903788"/>
          <p14:tracePt t="23326" x="2090738" y="4972050"/>
          <p14:tracePt t="23334" x="2090738" y="5056188"/>
          <p14:tracePt t="23342" x="2090738" y="5132388"/>
          <p14:tracePt t="23350" x="2090738" y="5218113"/>
          <p14:tracePt t="23358" x="2090738" y="5286375"/>
          <p14:tracePt t="23366" x="2090738" y="5387975"/>
          <p14:tracePt t="23374" x="2098675" y="5446713"/>
          <p14:tracePt t="23382" x="2116138" y="5532438"/>
          <p14:tracePt t="23390" x="2116138" y="5565775"/>
          <p14:tracePt t="23398" x="2116138" y="5600700"/>
          <p14:tracePt t="23406" x="2116138" y="5608638"/>
          <p14:tracePt t="23414" x="2116138" y="5616575"/>
          <p14:tracePt t="23430" x="2116138" y="5626100"/>
          <p14:tracePt t="23438" x="2116138" y="5634038"/>
          <p14:tracePt t="23446" x="2116138" y="5651500"/>
          <p14:tracePt t="23454" x="2116138" y="5684838"/>
          <p14:tracePt t="23462" x="2106613" y="5702300"/>
          <p14:tracePt t="23470" x="2106613" y="5727700"/>
          <p14:tracePt t="23478" x="2106613" y="5770563"/>
          <p14:tracePt t="23487" x="2098675" y="5803900"/>
          <p14:tracePt t="23494" x="2098675" y="5821363"/>
          <p14:tracePt t="23502" x="2090738" y="5846763"/>
          <p14:tracePt t="23510" x="2090738" y="5854700"/>
          <p14:tracePt t="23519" x="2090738" y="5880100"/>
          <p14:tracePt t="23535" x="2090738" y="5905500"/>
          <p14:tracePt t="23542" x="2090738" y="5915025"/>
          <p14:tracePt t="23550" x="2090738" y="5940425"/>
          <p14:tracePt t="23558" x="2090738" y="5957888"/>
          <p14:tracePt t="23566" x="2090738" y="5973763"/>
          <p14:tracePt t="23574" x="2090738" y="5983288"/>
          <p14:tracePt t="23774" x="2090738" y="5973763"/>
          <p14:tracePt t="23782" x="2090738" y="5965825"/>
          <p14:tracePt t="23790" x="2090738" y="5948363"/>
          <p14:tracePt t="23798" x="2090738" y="5932488"/>
          <p14:tracePt t="23806" x="2090738" y="5922963"/>
          <p14:tracePt t="23814" x="2090738" y="5915025"/>
          <p14:tracePt t="23831" x="2090738" y="5880100"/>
          <p14:tracePt t="23838" x="2090738" y="5864225"/>
          <p14:tracePt t="23847" x="2090738" y="5846763"/>
          <p14:tracePt t="23854" x="2090738" y="5813425"/>
          <p14:tracePt t="23862" x="2090738" y="5803900"/>
          <p14:tracePt t="23870" x="2090738" y="5778500"/>
          <p14:tracePt t="23878" x="2090738" y="5761038"/>
          <p14:tracePt t="23887" x="2090738" y="5735638"/>
          <p14:tracePt t="23894" x="2090738" y="5702300"/>
          <p14:tracePt t="23906" x="2090738" y="5659438"/>
          <p14:tracePt t="23910" x="2090738" y="5616575"/>
          <p14:tracePt t="23920" x="2090738" y="5557838"/>
          <p14:tracePt t="23926" x="2090738" y="5497513"/>
          <p14:tracePt t="23934" x="2090738" y="5413375"/>
          <p14:tracePt t="23942" x="2090738" y="5319713"/>
          <p14:tracePt t="23950" x="2090738" y="5226050"/>
          <p14:tracePt t="23958" x="2090738" y="5132388"/>
          <p14:tracePt t="23966" x="2090738" y="5056188"/>
          <p14:tracePt t="23974" x="2090738" y="4972050"/>
          <p14:tracePt t="23982" x="2090738" y="4886325"/>
          <p14:tracePt t="23990" x="2090738" y="4802188"/>
          <p14:tracePt t="23998" x="2090738" y="4708525"/>
          <p14:tracePt t="24007" x="2090738" y="4589463"/>
          <p14:tracePt t="24014" x="2090738" y="4495800"/>
          <p14:tracePt t="24022" x="2090738" y="4376738"/>
          <p14:tracePt t="24030" x="2090738" y="4283075"/>
          <p14:tracePt t="24038" x="2090738" y="4206875"/>
          <p14:tracePt t="24046" x="2090738" y="4156075"/>
          <p14:tracePt t="24054" x="2090738" y="4095750"/>
          <p14:tracePt t="24062" x="2090738" y="4062413"/>
          <p14:tracePt t="24071" x="2090738" y="4027488"/>
          <p14:tracePt t="24086" x="2090738" y="4002088"/>
          <p14:tracePt t="24094" x="2090738" y="3976688"/>
          <p14:tracePt t="24103" x="2090738" y="3960813"/>
          <p14:tracePt t="24110" x="2090738" y="3935413"/>
          <p14:tracePt t="24126" x="2090738" y="3925888"/>
          <p14:tracePt t="24136" x="2090738" y="3917950"/>
          <p14:tracePt t="24142" x="2081213" y="3900488"/>
          <p14:tracePt t="24150" x="2081213" y="3892550"/>
          <p14:tracePt t="24478" x="2081213" y="3900488"/>
          <p14:tracePt t="24488" x="2081213" y="3976688"/>
          <p14:tracePt t="24494" x="2090738" y="4052888"/>
          <p14:tracePt t="24503" x="2141538" y="4171950"/>
          <p14:tracePt t="24510" x="2192338" y="4291013"/>
          <p14:tracePt t="24519" x="2260600" y="4419600"/>
          <p14:tracePt t="24526" x="2301875" y="4538663"/>
          <p14:tracePt t="24536" x="2327275" y="4640263"/>
          <p14:tracePt t="24542" x="2362200" y="4759325"/>
          <p14:tracePt t="24551" x="2395538" y="4868863"/>
          <p14:tracePt t="24558" x="2430463" y="5013325"/>
          <p14:tracePt t="24566" x="2481263" y="5167313"/>
          <p14:tracePt t="24574" x="2506663" y="5260975"/>
          <p14:tracePt t="24582" x="2540000" y="5370513"/>
          <p14:tracePt t="24590" x="2557463" y="5456238"/>
          <p14:tracePt t="24598" x="2565400" y="5532438"/>
          <p14:tracePt t="24606" x="2600325" y="5575300"/>
          <p14:tracePt t="24614" x="2616200" y="5641975"/>
          <p14:tracePt t="24622" x="2633663" y="5659438"/>
          <p14:tracePt t="24630" x="2641600" y="5668963"/>
          <p14:tracePt t="24638" x="2651125" y="5684838"/>
          <p14:tracePt t="24678" x="2659063" y="5694363"/>
          <p14:tracePt t="24687" x="2676525" y="5710238"/>
          <p14:tracePt t="24694" x="2684463" y="5719763"/>
          <p14:tracePt t="24703" x="2709863" y="5745163"/>
          <p14:tracePt t="24711" x="2719388" y="5753100"/>
          <p14:tracePt t="24719" x="2727325" y="5761038"/>
          <p14:tracePt t="24736" x="2744788" y="5770563"/>
          <p14:tracePt t="24758" x="2744788" y="5778500"/>
          <p14:tracePt t="24766" x="2744788" y="5788025"/>
          <p14:tracePt t="24782" x="2752725" y="5813425"/>
          <p14:tracePt t="25111" x="2760663" y="5829300"/>
          <p14:tracePt t="25119" x="2760663" y="5838825"/>
          <p14:tracePt t="25126" x="2770188" y="5854700"/>
          <p14:tracePt t="25134" x="2778125" y="5864225"/>
          <p14:tracePt t="25150" x="2786063" y="5864225"/>
          <p14:tracePt t="25158" x="2786063" y="5872163"/>
          <p14:tracePt t="25168" x="2786063" y="5880100"/>
          <p14:tracePt t="25174" x="2795588" y="5880100"/>
          <p14:tracePt t="25182" x="2803525" y="5905500"/>
          <p14:tracePt t="25190" x="2803525" y="5915025"/>
          <p14:tracePt t="25198" x="2811463" y="5915025"/>
          <p14:tracePt t="25206" x="2828925" y="5948363"/>
          <p14:tracePt t="25214" x="2838450" y="5965825"/>
          <p14:tracePt t="25222" x="2854325" y="5999163"/>
          <p14:tracePt t="25230" x="2879725" y="6016625"/>
          <p14:tracePt t="25238" x="2905125" y="6042025"/>
          <p14:tracePt t="25246" x="2922588" y="6059488"/>
          <p14:tracePt t="25254" x="2940050" y="6076950"/>
          <p14:tracePt t="25262" x="2947988" y="6092825"/>
          <p14:tracePt t="25270" x="2965450" y="6110288"/>
          <p14:tracePt t="25279" x="2973388" y="6110288"/>
          <p14:tracePt t="25286" x="2990850" y="6118225"/>
          <p14:tracePt t="25294" x="2990850" y="6127750"/>
          <p14:tracePt t="25302" x="3008313" y="6135688"/>
          <p14:tracePt t="26854" x="3008313" y="6118225"/>
          <p14:tracePt t="27255" x="3008313" y="6110288"/>
          <p14:tracePt t="27327" x="3008313" y="6102350"/>
          <p14:tracePt t="27374" x="2998788" y="6084888"/>
          <p14:tracePt t="27431" x="2990850" y="6076950"/>
          <p14:tracePt t="27438" x="2982913" y="6067425"/>
          <p14:tracePt t="27454" x="2965450" y="6049963"/>
          <p14:tracePt t="27462" x="2965450" y="6042025"/>
          <p14:tracePt t="27470" x="2955925" y="6042025"/>
          <p14:tracePt t="27478" x="2955925" y="6024563"/>
          <p14:tracePt t="27486" x="2940050" y="6008688"/>
          <p14:tracePt t="27494" x="2922588" y="5999163"/>
          <p14:tracePt t="27502" x="2914650" y="5991225"/>
          <p14:tracePt t="27510" x="2905125" y="5973763"/>
          <p14:tracePt t="27535" x="2897188" y="5973763"/>
          <p14:tracePt t="27551" x="2897188" y="5957888"/>
          <p14:tracePt t="27567" x="2897188" y="5948363"/>
          <p14:tracePt t="27574" x="2889250" y="5948363"/>
          <p14:tracePt t="27590" x="2879725" y="5915025"/>
          <p14:tracePt t="27600" x="2871788" y="5889625"/>
          <p14:tracePt t="27606" x="2871788" y="5880100"/>
          <p14:tracePt t="27616" x="2854325" y="5846763"/>
          <p14:tracePt t="27622" x="2846388" y="5821363"/>
          <p14:tracePt t="27630" x="2838450" y="5770563"/>
          <p14:tracePt t="27638" x="2811463" y="5719763"/>
          <p14:tracePt t="27646" x="2803525" y="5684838"/>
          <p14:tracePt t="27654" x="2795588" y="5651500"/>
          <p14:tracePt t="27662" x="2786063" y="5608638"/>
          <p14:tracePt t="27670" x="2786063" y="5600700"/>
          <p14:tracePt t="27678" x="2786063" y="5591175"/>
          <p14:tracePt t="27686" x="2786063" y="5583238"/>
          <p14:tracePt t="27838" x="2778125" y="5575300"/>
          <p14:tracePt t="28447" x="2786063" y="5600700"/>
          <p14:tracePt t="28454" x="2795588" y="5616575"/>
          <p14:tracePt t="28462" x="2795588" y="5651500"/>
          <p14:tracePt t="28470" x="2811463" y="5668963"/>
          <p14:tracePt t="28478" x="2820988" y="5676900"/>
          <p14:tracePt t="28486" x="2838450" y="5702300"/>
          <p14:tracePt t="28494" x="2838450" y="5719763"/>
          <p14:tracePt t="28502" x="2854325" y="5735638"/>
          <p14:tracePt t="28526" x="2863850" y="5761038"/>
          <p14:tracePt t="28534" x="2871788" y="5795963"/>
          <p14:tracePt t="28542" x="2897188" y="5829300"/>
          <p14:tracePt t="28550" x="2905125" y="5864225"/>
          <p14:tracePt t="28559" x="2914650" y="5897563"/>
          <p14:tracePt t="28567" x="2930525" y="5915025"/>
          <p14:tracePt t="28574" x="2940050" y="5932488"/>
          <p14:tracePt t="28583" x="2947988" y="5948363"/>
          <p14:tracePt t="28590" x="2947988" y="5957888"/>
          <p14:tracePt t="28806" x="2947988" y="5965825"/>
          <p14:tracePt t="29006" x="2947988" y="5957888"/>
          <p14:tracePt t="29014" x="2947988" y="5932488"/>
          <p14:tracePt t="29022" x="2947988" y="5922963"/>
          <p14:tracePt t="29030" x="2947988" y="5905500"/>
          <p14:tracePt t="29038" x="2947988" y="5889625"/>
          <p14:tracePt t="29048" x="2947988" y="5864225"/>
          <p14:tracePt t="29054" x="2940050" y="5838825"/>
          <p14:tracePt t="29062" x="2940050" y="5813425"/>
          <p14:tracePt t="29070" x="2930525" y="5770563"/>
          <p14:tracePt t="29078" x="2930525" y="5719763"/>
          <p14:tracePt t="29086" x="2930525" y="5626100"/>
          <p14:tracePt t="29094" x="2930525" y="5575300"/>
          <p14:tracePt t="29102" x="2930525" y="5472113"/>
          <p14:tracePt t="29110" x="2930525" y="5370513"/>
          <p14:tracePt t="29118" x="2930525" y="5260975"/>
          <p14:tracePt t="29126" x="2930525" y="5175250"/>
          <p14:tracePt t="29135" x="2930525" y="5073650"/>
          <p14:tracePt t="29142" x="2930525" y="4979988"/>
          <p14:tracePt t="29165" x="2930525" y="4792663"/>
          <p14:tracePt t="29168" x="2930525" y="4683125"/>
          <p14:tracePt t="29174" x="2930525" y="4597400"/>
          <p14:tracePt t="29183" x="2930525" y="4538663"/>
          <p14:tracePt t="29190" x="2930525" y="4495800"/>
          <p14:tracePt t="29198" x="2930525" y="4435475"/>
          <p14:tracePt t="29206" x="2930525" y="4394200"/>
          <p14:tracePt t="29215" x="2930525" y="4359275"/>
          <p14:tracePt t="29222" x="2930525" y="4333875"/>
          <p14:tracePt t="29238" x="2930525" y="4325938"/>
          <p14:tracePt t="29248" x="2930525" y="4316413"/>
          <p14:tracePt t="29254" x="2930525" y="4300538"/>
          <p14:tracePt t="29270" x="2930525" y="4283075"/>
          <p14:tracePt t="29278" x="2922588" y="4265613"/>
          <p14:tracePt t="29286" x="2922588" y="4257675"/>
          <p14:tracePt t="29294" x="2922588" y="4249738"/>
          <p14:tracePt t="29302" x="2922588" y="4240213"/>
          <p14:tracePt t="29830" x="2922588" y="4275138"/>
          <p14:tracePt t="29838" x="2922588" y="4341813"/>
          <p14:tracePt t="29846" x="2922588" y="4419600"/>
          <p14:tracePt t="29854" x="2922588" y="4529138"/>
          <p14:tracePt t="29864" x="2922588" y="4683125"/>
          <p14:tracePt t="29870" x="2922588" y="4827588"/>
          <p14:tracePt t="29878" x="2922588" y="4997450"/>
          <p14:tracePt t="29899" x="2922588" y="5276850"/>
          <p14:tracePt t="29902" x="2922588" y="5413375"/>
          <p14:tracePt t="29910" x="2922588" y="5540375"/>
          <p14:tracePt t="29918" x="2922588" y="5651500"/>
          <p14:tracePt t="29926" x="2922588" y="5778500"/>
          <p14:tracePt t="29934" x="2922588" y="5880100"/>
          <p14:tracePt t="29942" x="2922588" y="5965825"/>
          <p14:tracePt t="29950" x="2922588" y="6008688"/>
          <p14:tracePt t="29958" x="2922588" y="6067425"/>
          <p14:tracePt t="29966" x="2922588" y="6092825"/>
          <p14:tracePt t="29974" x="2922588" y="6102350"/>
          <p14:tracePt t="29982" x="2922588" y="6135688"/>
          <p14:tracePt t="29990" x="2922588" y="6143625"/>
          <p14:tracePt t="30062" x="2922588" y="6161088"/>
          <p14:tracePt t="30070" x="2922588" y="6178550"/>
          <p14:tracePt t="30078" x="2922588" y="6194425"/>
          <p14:tracePt t="30086" x="2922588" y="6203950"/>
          <p14:tracePt t="30094" x="2922588" y="6211888"/>
          <p14:tracePt t="30110" x="2922588" y="6229350"/>
          <p14:tracePt t="30247" x="2914650" y="6229350"/>
          <p14:tracePt t="30262" x="2914650" y="6221413"/>
          <p14:tracePt t="30270" x="2914650" y="6203950"/>
          <p14:tracePt t="30278" x="2914650" y="6194425"/>
          <p14:tracePt t="30286" x="2914650" y="6186488"/>
          <p14:tracePt t="30294" x="2914650" y="6169025"/>
          <p14:tracePt t="30302" x="2914650" y="6161088"/>
          <p14:tracePt t="30310" x="2914650" y="6143625"/>
          <p14:tracePt t="30318" x="2914650" y="6110288"/>
          <p14:tracePt t="30326" x="2914650" y="6092825"/>
          <p14:tracePt t="30334" x="2914650" y="6059488"/>
          <p14:tracePt t="30342" x="2914650" y="6024563"/>
          <p14:tracePt t="30350" x="2914650" y="5983288"/>
          <p14:tracePt t="30358" x="2914650" y="5940425"/>
          <p14:tracePt t="30366" x="2914650" y="5897563"/>
          <p14:tracePt t="30374" x="2914650" y="5821363"/>
          <p14:tracePt t="30382" x="2914650" y="5753100"/>
          <p14:tracePt t="30390" x="2914650" y="5684838"/>
          <p14:tracePt t="30398" x="2914650" y="5626100"/>
          <p14:tracePt t="30406" x="2914650" y="5524500"/>
          <p14:tracePt t="30414" x="2914650" y="5430838"/>
          <p14:tracePt t="30422" x="2914650" y="5327650"/>
          <p14:tracePt t="30431" x="2914650" y="5218113"/>
          <p14:tracePt t="30438" x="2914650" y="5091113"/>
          <p14:tracePt t="30446" x="2914650" y="4972050"/>
          <p14:tracePt t="30454" x="2914650" y="4878388"/>
          <p14:tracePt t="30463" x="2914650" y="4802188"/>
          <p14:tracePt t="30470" x="2914650" y="4749800"/>
          <p14:tracePt t="30480" x="2914650" y="4716463"/>
          <p14:tracePt t="30486" x="2914650" y="4691063"/>
          <p14:tracePt t="30494" x="2914650" y="4683125"/>
          <p14:tracePt t="30535" x="2914650" y="4665663"/>
          <p14:tracePt t="30543" x="2905125" y="4640263"/>
          <p14:tracePt t="30551" x="2897188" y="4622800"/>
          <p14:tracePt t="30558" x="2897188" y="4605338"/>
          <p14:tracePt t="30566" x="2897188" y="4597400"/>
          <p14:tracePt t="30583" x="2897188" y="4589463"/>
          <p14:tracePt t="30590" x="2897188" y="4579938"/>
          <p14:tracePt t="30726" x="2889250" y="4572000"/>
          <p14:tracePt t="30734" x="2889250" y="4546600"/>
          <p14:tracePt t="30742" x="2889250" y="4513263"/>
          <p14:tracePt t="30750" x="2879725" y="4486275"/>
          <p14:tracePt t="30758" x="2879725" y="4470400"/>
          <p14:tracePt t="30766" x="2879725" y="4452938"/>
          <p14:tracePt t="30774" x="2863850" y="4402138"/>
          <p14:tracePt t="30782" x="2863850" y="4376738"/>
          <p14:tracePt t="30790" x="2854325" y="4351338"/>
          <p14:tracePt t="30798" x="2854325" y="4325938"/>
          <p14:tracePt t="30806" x="2854325" y="4308475"/>
          <p14:tracePt t="30815" x="2846388" y="4275138"/>
          <p14:tracePt t="30822" x="2846388" y="4257675"/>
          <p14:tracePt t="30831" x="2846388" y="4240213"/>
          <p14:tracePt t="30838" x="2846388" y="4224338"/>
          <p14:tracePt t="30848" x="2838450" y="4197350"/>
          <p14:tracePt t="30863" x="2838450" y="4181475"/>
          <p14:tracePt t="30870" x="2838450" y="4171950"/>
          <p14:tracePt t="30883" x="2828925" y="4156075"/>
          <p14:tracePt t="30886" x="2820988" y="4146550"/>
          <p14:tracePt t="31270" x="2820988" y="4138613"/>
          <p14:tracePt t="31286" x="2811463" y="4156075"/>
          <p14:tracePt t="31294" x="2811463" y="4164013"/>
          <p14:tracePt t="31302" x="2803525" y="4197350"/>
          <p14:tracePt t="31310" x="2803525" y="4224338"/>
          <p14:tracePt t="31318" x="2803525" y="4249738"/>
          <p14:tracePt t="31326" x="2803525" y="4275138"/>
          <p14:tracePt t="31334" x="2786063" y="4325938"/>
          <p14:tracePt t="31342" x="2786063" y="4351338"/>
          <p14:tracePt t="31350" x="2778125" y="4384675"/>
          <p14:tracePt t="31358" x="2778125" y="4410075"/>
          <p14:tracePt t="31366" x="2770188" y="4435475"/>
          <p14:tracePt t="31382" x="2770188" y="4445000"/>
          <p14:tracePt t="31390" x="2770188" y="4460875"/>
          <p14:tracePt t="31406" x="2770188" y="4470400"/>
          <p14:tracePt t="31414" x="2770188" y="4478338"/>
          <p14:tracePt t="31422" x="2770188" y="4486275"/>
          <p14:tracePt t="31431" x="2770188" y="4503738"/>
          <p14:tracePt t="31438" x="2760663" y="4513263"/>
          <p14:tracePt t="31446" x="2760663" y="4521200"/>
          <p14:tracePt t="31454" x="2760663" y="4538663"/>
          <p14:tracePt t="31463" x="2760663" y="4546600"/>
          <p14:tracePt t="31470" x="2760663" y="4554538"/>
          <p14:tracePt t="31478" x="2760663" y="4564063"/>
          <p14:tracePt t="31497" x="2752725" y="4572000"/>
          <p14:tracePt t="31591" x="2752725" y="4589463"/>
          <p14:tracePt t="31598" x="2752725" y="4597400"/>
          <p14:tracePt t="31614" x="2752725" y="4605338"/>
          <p14:tracePt t="31622" x="2752725" y="4622800"/>
          <p14:tracePt t="31631" x="2752725" y="4640263"/>
          <p14:tracePt t="31638" x="2752725" y="4665663"/>
          <p14:tracePt t="31646" x="2752725" y="4716463"/>
          <p14:tracePt t="31654" x="2752725" y="4775200"/>
          <p14:tracePt t="31663" x="2752725" y="4843463"/>
          <p14:tracePt t="31670" x="2752725" y="4919663"/>
          <p14:tracePt t="31679" x="2760663" y="4979988"/>
          <p14:tracePt t="31686" x="2770188" y="5056188"/>
          <p14:tracePt t="31695" x="2770188" y="5099050"/>
          <p14:tracePt t="31702" x="2795588" y="5157788"/>
          <p14:tracePt t="31710" x="2795588" y="5192713"/>
          <p14:tracePt t="31718" x="2803525" y="5235575"/>
          <p14:tracePt t="31726" x="2803525" y="5260975"/>
          <p14:tracePt t="31734" x="2811463" y="5286375"/>
          <p14:tracePt t="31743" x="2811463" y="5319713"/>
          <p14:tracePt t="31750" x="2820988" y="5353050"/>
          <p14:tracePt t="31758" x="2820988" y="5370513"/>
          <p14:tracePt t="31766" x="2820988" y="5395913"/>
          <p14:tracePt t="31774" x="2838450" y="5430838"/>
          <p14:tracePt t="31783" x="2838450" y="5456238"/>
          <p14:tracePt t="31790" x="2854325" y="5497513"/>
          <p14:tracePt t="31798" x="2854325" y="5540375"/>
          <p14:tracePt t="31806" x="2879725" y="5583238"/>
          <p14:tracePt t="31822" x="2879725" y="5608638"/>
          <p14:tracePt t="31830" x="2889250" y="5616575"/>
          <p14:tracePt t="31870" x="2889250" y="5626100"/>
          <p14:tracePt t="31878" x="2889250" y="5634038"/>
          <p14:tracePt t="31896" x="2889250" y="5651500"/>
          <p14:tracePt t="31902" x="2889250" y="5668963"/>
          <p14:tracePt t="31910" x="2897188" y="5676900"/>
          <p14:tracePt t="31926" x="2897188" y="5684838"/>
          <p14:tracePt t="31934" x="2897188" y="5694363"/>
          <p14:tracePt t="31942" x="2897188" y="5710238"/>
          <p14:tracePt t="31950" x="2897188" y="5719763"/>
          <p14:tracePt t="31966" x="2897188" y="5727700"/>
          <p14:tracePt t="31974" x="2905125" y="5735638"/>
          <p14:tracePt t="31998" x="2914650" y="5745163"/>
          <p14:tracePt t="32006" x="2922588" y="5761038"/>
          <p14:tracePt t="32014" x="2922588" y="5788025"/>
          <p14:tracePt t="32022" x="2922588" y="5813425"/>
          <p14:tracePt t="32031" x="2922588" y="5838825"/>
          <p14:tracePt t="32038" x="2922588" y="5854700"/>
          <p14:tracePt t="32047" x="2930525" y="5880100"/>
          <p14:tracePt t="32054" x="2930525" y="5889625"/>
          <p14:tracePt t="32062" x="2930525" y="5897563"/>
          <p14:tracePt t="32070" x="2930525" y="5905500"/>
          <p14:tracePt t="32318" x="2930525" y="5915025"/>
          <p14:tracePt t="32327" x="2930525" y="5922963"/>
          <p14:tracePt t="32334" x="2930525" y="5940425"/>
          <p14:tracePt t="32342" x="2930525" y="5948363"/>
          <p14:tracePt t="32350" x="2930525" y="5965825"/>
          <p14:tracePt t="32358" x="2930525" y="5983288"/>
          <p14:tracePt t="32366" x="2930525" y="5991225"/>
          <p14:tracePt t="32375" x="2930525" y="5999163"/>
          <p14:tracePt t="32382" x="2930525" y="6008688"/>
          <p14:tracePt t="32390" x="2930525" y="6016625"/>
          <p14:tracePt t="32398" x="2930525" y="6024563"/>
          <p14:tracePt t="32439" x="2930525" y="6042025"/>
          <p14:tracePt t="32454" x="2930525" y="6059488"/>
          <p14:tracePt t="32462" x="2930525" y="6076950"/>
          <p14:tracePt t="32470" x="2940050" y="6076950"/>
          <p14:tracePt t="32479" x="2955925" y="6084888"/>
          <p14:tracePt t="32486" x="2973388" y="6084888"/>
          <p14:tracePt t="32495" x="3016250" y="6092825"/>
          <p14:tracePt t="32502" x="3033713" y="6092825"/>
          <p14:tracePt t="32511" x="3059113" y="6092825"/>
          <p14:tracePt t="32527" x="3067050" y="6092825"/>
          <p14:tracePt t="32543" x="3074988" y="6092825"/>
          <p14:tracePt t="32550" x="3084513" y="6092825"/>
          <p14:tracePt t="32558" x="3084513" y="6059488"/>
          <p14:tracePt t="32566" x="3084513" y="6024563"/>
          <p14:tracePt t="32574" x="3084513" y="5999163"/>
          <p14:tracePt t="32582" x="3084513" y="5957888"/>
          <p14:tracePt t="32590" x="3084513" y="5922963"/>
          <p14:tracePt t="32598" x="3084513" y="5889625"/>
          <p14:tracePt t="32606" x="3084513" y="5872163"/>
          <p14:tracePt t="32614" x="3084513" y="5854700"/>
          <p14:tracePt t="32622" x="3074988" y="5838825"/>
          <p14:tracePt t="32630" x="3059113" y="5813425"/>
          <p14:tracePt t="32638" x="3041650" y="5778500"/>
          <p14:tracePt t="32646" x="3016250" y="5753100"/>
          <p14:tracePt t="32654" x="2990850" y="5719763"/>
          <p14:tracePt t="32662" x="2982913" y="5710238"/>
          <p14:tracePt t="32670" x="2965450" y="5702300"/>
          <p14:tracePt t="32679" x="2965450" y="5694363"/>
          <p14:tracePt t="32686" x="2955925" y="5684838"/>
          <p14:tracePt t="32694" x="2940050" y="5676900"/>
          <p14:tracePt t="32702" x="2930525" y="5676900"/>
          <p14:tracePt t="32711" x="2922588" y="5676900"/>
          <p14:tracePt t="32718" x="2914650" y="5676900"/>
          <p14:tracePt t="32766" x="2905125" y="5676900"/>
          <p14:tracePt t="32782" x="2879725" y="5676900"/>
          <p14:tracePt t="32798" x="2879725" y="5684838"/>
          <p14:tracePt t="32806" x="2871788" y="5702300"/>
          <p14:tracePt t="32814" x="2863850" y="5745163"/>
          <p14:tracePt t="32822" x="2846388" y="5778500"/>
          <p14:tracePt t="32830" x="2846388" y="5813425"/>
          <p14:tracePt t="32838" x="2838450" y="5838825"/>
          <p14:tracePt t="32846" x="2838450" y="5864225"/>
          <p14:tracePt t="32854" x="2838450" y="5905500"/>
          <p14:tracePt t="32862" x="2838450" y="5940425"/>
          <p14:tracePt t="32870" x="2838450" y="5973763"/>
          <p14:tracePt t="32879" x="2854325" y="5983288"/>
          <p14:tracePt t="32898" x="2914650" y="6059488"/>
          <p14:tracePt t="32902" x="2947988" y="6076950"/>
          <p14:tracePt t="32911" x="2973388" y="6084888"/>
          <p14:tracePt t="32918" x="3016250" y="6102350"/>
          <p14:tracePt t="32926" x="3049588" y="6102350"/>
          <p14:tracePt t="32934" x="3084513" y="6102350"/>
          <p14:tracePt t="32942" x="3100388" y="6102350"/>
          <p14:tracePt t="32950" x="3127375" y="6102350"/>
          <p14:tracePt t="32958" x="3160713" y="6102350"/>
          <p14:tracePt t="32966" x="3178175" y="6102350"/>
          <p14:tracePt t="32974" x="3186113" y="6092825"/>
          <p14:tracePt t="32982" x="3211513" y="6076950"/>
          <p14:tracePt t="32990" x="3211513" y="6067425"/>
          <p14:tracePt t="32998" x="3219450" y="6049963"/>
          <p14:tracePt t="33006" x="3236913" y="6034088"/>
          <p14:tracePt t="33014" x="3236913" y="6008688"/>
          <p14:tracePt t="33022" x="3236913" y="5999163"/>
          <p14:tracePt t="33030" x="3236913" y="5991225"/>
          <p14:tracePt t="33038" x="3236913" y="5965825"/>
          <p14:tracePt t="33054" x="3228975" y="5932488"/>
          <p14:tracePt t="33063" x="3211513" y="5915025"/>
          <p14:tracePt t="33070" x="3178175" y="5889625"/>
          <p14:tracePt t="33078" x="3152775" y="5872163"/>
          <p14:tracePt t="33086" x="3135313" y="5846763"/>
          <p14:tracePt t="33095" x="3092450" y="5829300"/>
          <p14:tracePt t="33102" x="3074988" y="5821363"/>
          <p14:tracePt t="33111" x="3059113" y="5803900"/>
          <p14:tracePt t="33118" x="3041650" y="5795963"/>
          <p14:tracePt t="33127" x="3016250" y="5788025"/>
          <p14:tracePt t="33134" x="2998788" y="5770563"/>
          <p14:tracePt t="33143" x="2990850" y="5770563"/>
          <p14:tracePt t="33150" x="2965450" y="5770563"/>
          <p14:tracePt t="33158" x="2955925" y="5761038"/>
          <p14:tracePt t="33174" x="2940050" y="5761038"/>
          <p14:tracePt t="33182" x="2922588" y="5753100"/>
          <p14:tracePt t="33190" x="2914650" y="5753100"/>
          <p14:tracePt t="33198" x="2897188" y="5753100"/>
          <p14:tracePt t="33206" x="2863850" y="5745163"/>
          <p14:tracePt t="33222" x="2828925" y="5745163"/>
          <p14:tracePt t="33230" x="2820988" y="5745163"/>
          <p14:tracePt t="33238" x="2795588" y="5745163"/>
          <p14:tracePt t="33246" x="2786063" y="5745163"/>
          <p14:tracePt t="33254" x="2760663" y="5745163"/>
          <p14:tracePt t="33263" x="2752725" y="5745163"/>
          <p14:tracePt t="33270" x="2744788" y="5745163"/>
          <p14:tracePt t="33295" x="2727325" y="5745163"/>
          <p14:tracePt t="33302" x="2719388" y="5745163"/>
          <p14:tracePt t="33310" x="2709863" y="5761038"/>
          <p14:tracePt t="33318" x="2701925" y="5778500"/>
          <p14:tracePt t="33327" x="2701925" y="5795963"/>
          <p14:tracePt t="33334" x="2684463" y="5829300"/>
          <p14:tracePt t="33342" x="2684463" y="5846763"/>
          <p14:tracePt t="33350" x="2684463" y="5889625"/>
          <p14:tracePt t="33358" x="2684463" y="5922963"/>
          <p14:tracePt t="33366" x="2684463" y="5965825"/>
          <p14:tracePt t="33374" x="2684463" y="6008688"/>
          <p14:tracePt t="33382" x="2684463" y="6042025"/>
          <p14:tracePt t="33390" x="2693988" y="6059488"/>
          <p14:tracePt t="33399" x="2709863" y="6110288"/>
          <p14:tracePt t="33406" x="2735263" y="6143625"/>
          <p14:tracePt t="33414" x="2786063" y="6194425"/>
          <p14:tracePt t="33422" x="2838450" y="6246813"/>
          <p14:tracePt t="33431" x="2905125" y="6288088"/>
          <p14:tracePt t="33438" x="2955925" y="6313488"/>
          <p14:tracePt t="33446" x="3016250" y="6338888"/>
          <p14:tracePt t="33454" x="3059113" y="6338888"/>
          <p14:tracePt t="33462" x="3084513" y="6348413"/>
          <p14:tracePt t="33470" x="3127375" y="6348413"/>
          <p14:tracePt t="33479" x="3168650" y="6348413"/>
          <p14:tracePt t="33486" x="3203575" y="6348413"/>
          <p14:tracePt t="33495" x="3219450" y="6348413"/>
          <p14:tracePt t="33502" x="3236913" y="6348413"/>
          <p14:tracePt t="33510" x="3270250" y="6348413"/>
          <p14:tracePt t="33518" x="3287713" y="6338888"/>
          <p14:tracePt t="33527" x="3330575" y="6323013"/>
          <p14:tracePt t="33534" x="3348038" y="6305550"/>
          <p14:tracePt t="33550" x="3363913" y="6288088"/>
          <p14:tracePt t="33559" x="3363913" y="6280150"/>
          <p14:tracePt t="33566" x="3363913" y="6262688"/>
          <p14:tracePt t="33574" x="3373438" y="6229350"/>
          <p14:tracePt t="33582" x="3373438" y="6194425"/>
          <p14:tracePt t="33590" x="3373438" y="6153150"/>
          <p14:tracePt t="33598" x="3373438" y="6110288"/>
          <p14:tracePt t="33606" x="3373438" y="6067425"/>
          <p14:tracePt t="33614" x="3338513" y="6008688"/>
          <p14:tracePt t="33622" x="3305175" y="5932488"/>
          <p14:tracePt t="33630" x="3262313" y="5864225"/>
          <p14:tracePt t="33638" x="3203575" y="5788025"/>
          <p14:tracePt t="33646" x="3135313" y="5710238"/>
          <p14:tracePt t="33654" x="3059113" y="5600700"/>
          <p14:tracePt t="33662" x="2998788" y="5540375"/>
          <p14:tracePt t="33670" x="2947988" y="5472113"/>
          <p14:tracePt t="33679" x="2905125" y="5430838"/>
          <p14:tracePt t="33686" x="2897188" y="5413375"/>
          <p14:tracePt t="33695" x="2871788" y="5387975"/>
          <p14:tracePt t="33702" x="2863850" y="5380038"/>
          <p14:tracePt t="33726" x="2854325" y="5370513"/>
          <p14:tracePt t="33742" x="2828925" y="5362575"/>
          <p14:tracePt t="33750" x="2803525" y="5362575"/>
          <p14:tracePt t="33758" x="2786063" y="5362575"/>
          <p14:tracePt t="33766" x="2760663" y="5362575"/>
          <p14:tracePt t="33776" x="2727325" y="5362575"/>
          <p14:tracePt t="33783" x="2709863" y="5362575"/>
          <p14:tracePt t="33791" x="2676525" y="5362575"/>
          <p14:tracePt t="33799" x="2633663" y="5362575"/>
          <p14:tracePt t="33807" x="2600325" y="5362575"/>
          <p14:tracePt t="33815" x="2565400" y="5362575"/>
          <p14:tracePt t="33822" x="2557463" y="5362575"/>
          <p14:tracePt t="33830" x="2532063" y="5362575"/>
          <p14:tracePt t="33838" x="2514600" y="5362575"/>
          <p14:tracePt t="33846" x="2481263" y="5380038"/>
          <p14:tracePt t="33854" x="2471738" y="5395913"/>
          <p14:tracePt t="33862" x="2438400" y="5413375"/>
          <p14:tracePt t="33870" x="2420938" y="5430838"/>
          <p14:tracePt t="33879" x="2395538" y="5456238"/>
          <p14:tracePt t="33897" x="2362200" y="5514975"/>
          <p14:tracePt t="33902" x="2352675" y="5540375"/>
          <p14:tracePt t="33912" x="2344738" y="5583238"/>
          <p14:tracePt t="33918" x="2336800" y="5626100"/>
          <p14:tracePt t="33927" x="2336800" y="5659438"/>
          <p14:tracePt t="33934" x="2336800" y="5710238"/>
          <p14:tracePt t="33944" x="2336800" y="5770563"/>
          <p14:tracePt t="33950" x="2336800" y="5813425"/>
          <p14:tracePt t="33959" x="2362200" y="5889625"/>
          <p14:tracePt t="33966" x="2405063" y="5965825"/>
          <p14:tracePt t="33974" x="2430463" y="6016625"/>
          <p14:tracePt t="33982" x="2489200" y="6084888"/>
          <p14:tracePt t="33990" x="2532063" y="6143625"/>
          <p14:tracePt t="33998" x="2565400" y="6186488"/>
          <p14:tracePt t="34006" x="2633663" y="6237288"/>
          <p14:tracePt t="34014" x="2709863" y="6280150"/>
          <p14:tracePt t="34022" x="2786063" y="6313488"/>
          <p14:tracePt t="34030" x="2889250" y="6365875"/>
          <p14:tracePt t="34038" x="2965450" y="6391275"/>
          <p14:tracePt t="34046" x="3059113" y="6424613"/>
          <p14:tracePt t="34054" x="3143250" y="6475413"/>
          <p14:tracePt t="34062" x="3194050" y="6483350"/>
          <p14:tracePt t="34070" x="3254375" y="6492875"/>
          <p14:tracePt t="34078" x="3322638" y="6510338"/>
          <p14:tracePt t="34086" x="3355975" y="6518275"/>
          <p14:tracePt t="34095" x="3398838" y="6518275"/>
          <p14:tracePt t="34102" x="3449638" y="6518275"/>
          <p14:tracePt t="34111" x="3500438" y="6518275"/>
          <p14:tracePt t="34118" x="3517900" y="6518275"/>
          <p14:tracePt t="34126" x="3559175" y="6518275"/>
          <p14:tracePt t="34134" x="3602038" y="6518275"/>
          <p14:tracePt t="34143" x="3652838" y="6510338"/>
          <p14:tracePt t="34150" x="3687763" y="6500813"/>
          <p14:tracePt t="34159" x="3721100" y="6483350"/>
          <p14:tracePt t="34166" x="3756025" y="6457950"/>
          <p14:tracePt t="34174" x="3771900" y="6442075"/>
          <p14:tracePt t="34182" x="3789363" y="6424613"/>
          <p14:tracePt t="34190" x="3789363" y="6399213"/>
          <p14:tracePt t="34198" x="3789363" y="6381750"/>
          <p14:tracePt t="34206" x="3789363" y="6348413"/>
          <p14:tracePt t="34214" x="3789363" y="6297613"/>
          <p14:tracePt t="34222" x="3789363" y="6254750"/>
          <p14:tracePt t="34230" x="3746500" y="6161088"/>
          <p14:tracePt t="34238" x="3729038" y="6102350"/>
          <p14:tracePt t="34246" x="3678238" y="5999163"/>
          <p14:tracePt t="34254" x="3636963" y="5905500"/>
          <p14:tracePt t="34262" x="3594100" y="5829300"/>
          <p14:tracePt t="34270" x="3568700" y="5753100"/>
          <p14:tracePt t="34278" x="3543300" y="5702300"/>
          <p14:tracePt t="34286" x="3517900" y="5668963"/>
          <p14:tracePt t="34294" x="3482975" y="5634038"/>
          <p14:tracePt t="34302" x="3457575" y="5591175"/>
          <p14:tracePt t="34311" x="3424238" y="5557838"/>
          <p14:tracePt t="34319" x="3381375" y="5514975"/>
          <p14:tracePt t="34327" x="3330575" y="5464175"/>
          <p14:tracePt t="34334" x="3270250" y="5438775"/>
          <p14:tracePt t="34343" x="3203575" y="5405438"/>
          <p14:tracePt t="34350" x="3117850" y="5370513"/>
          <p14:tracePt t="34359" x="3084513" y="5353050"/>
          <p14:tracePt t="34366" x="3008313" y="5319713"/>
          <p14:tracePt t="34374" x="2955925" y="5302250"/>
          <p14:tracePt t="34382" x="2922588" y="5294313"/>
          <p14:tracePt t="34390" x="2846388" y="5268913"/>
          <p14:tracePt t="34398" x="2786063" y="5260975"/>
          <p14:tracePt t="34406" x="2744788" y="5251450"/>
          <p14:tracePt t="34414" x="2684463" y="5251450"/>
          <p14:tracePt t="34422" x="2625725" y="5251450"/>
          <p14:tracePt t="34432" x="2557463" y="5251450"/>
          <p14:tracePt t="34440" x="2497138" y="5251450"/>
          <p14:tracePt t="34448" x="2438400" y="5251450"/>
          <p14:tracePt t="34455" x="2413000" y="5251450"/>
          <p14:tracePt t="34463" x="2370138" y="5251450"/>
          <p14:tracePt t="34470" x="2319338" y="5260975"/>
          <p14:tracePt t="34479" x="2286000" y="5276850"/>
          <p14:tracePt t="34486" x="2251075" y="5311775"/>
          <p14:tracePt t="34494" x="2235200" y="5319713"/>
          <p14:tracePt t="34502" x="2200275" y="5362575"/>
          <p14:tracePt t="34510" x="2182813" y="5380038"/>
          <p14:tracePt t="34518" x="2166938" y="5405438"/>
          <p14:tracePt t="34527" x="2149475" y="5446713"/>
          <p14:tracePt t="34534" x="2132013" y="5540375"/>
          <p14:tracePt t="34544" x="2132013" y="5591175"/>
          <p14:tracePt t="34550" x="2132013" y="5694363"/>
          <p14:tracePt t="34558" x="2132013" y="5795963"/>
          <p14:tracePt t="34566" x="2141538" y="5864225"/>
          <p14:tracePt t="34574" x="2174875" y="5957888"/>
          <p14:tracePt t="34582" x="2225675" y="6034088"/>
          <p14:tracePt t="34590" x="2276475" y="6084888"/>
          <p14:tracePt t="34598" x="2327275" y="6135688"/>
          <p14:tracePt t="34606" x="2379663" y="6169025"/>
          <p14:tracePt t="34614" x="2430463" y="6211888"/>
          <p14:tracePt t="34622" x="2471738" y="6237288"/>
          <p14:tracePt t="34630" x="2506663" y="6254750"/>
          <p14:tracePt t="34638" x="2532063" y="6272213"/>
          <p14:tracePt t="34646" x="2540000" y="6272213"/>
          <p14:tracePt t="34695" x="2549525" y="6272213"/>
          <p14:tracePt t="34727" x="2557463" y="6272213"/>
          <p14:tracePt t="34734" x="2557463" y="6262688"/>
          <p14:tracePt t="34742" x="2565400" y="6254750"/>
          <p14:tracePt t="34759" x="2565400" y="6246813"/>
          <p14:tracePt t="34766" x="2565400" y="6237288"/>
          <p14:tracePt t="34782" x="2565400" y="6221413"/>
          <p14:tracePt t="34798" x="2565400" y="6211888"/>
          <p14:tracePt t="34814" x="2565400" y="6203950"/>
          <p14:tracePt t="34822" x="2565400" y="6194425"/>
          <p14:tracePt t="34830" x="2565400" y="6186488"/>
          <p14:tracePt t="34838" x="2565400" y="6178550"/>
          <p14:tracePt t="34846" x="2582863" y="6169025"/>
          <p14:tracePt t="34854" x="2608263" y="6127750"/>
          <p14:tracePt t="34862" x="2633663" y="6092825"/>
          <p14:tracePt t="34870" x="2684463" y="6042025"/>
          <p14:tracePt t="34878" x="2735263" y="5991225"/>
          <p14:tracePt t="34896" x="2897188" y="5829300"/>
          <p14:tracePt t="34902" x="2990850" y="5745163"/>
          <p14:tracePt t="34910" x="3059113" y="5684838"/>
          <p14:tracePt t="34918" x="3186113" y="5565775"/>
          <p14:tracePt t="34926" x="3262313" y="5489575"/>
          <p14:tracePt t="34934" x="3348038" y="5395913"/>
          <p14:tracePt t="34943" x="3414713" y="5319713"/>
          <p14:tracePt t="34950" x="3467100" y="5251450"/>
          <p14:tracePt t="34960" x="3508375" y="5192713"/>
          <p14:tracePt t="34966" x="3525838" y="5124450"/>
          <p14:tracePt t="34975" x="3559175" y="5081588"/>
          <p14:tracePt t="34982" x="3576638" y="4987925"/>
          <p14:tracePt t="34990" x="3594100" y="4903788"/>
          <p14:tracePt t="34998" x="3611563" y="4802188"/>
          <p14:tracePt t="35006" x="3636963" y="4699000"/>
          <p14:tracePt t="35014" x="3644900" y="4614863"/>
          <p14:tracePt t="35022" x="3670300" y="4521200"/>
          <p14:tracePt t="35030" x="3670300" y="4435475"/>
          <p14:tracePt t="35038" x="3678238" y="4376738"/>
          <p14:tracePt t="35046" x="3678238" y="4291013"/>
          <p14:tracePt t="35054" x="3678238" y="4249738"/>
          <p14:tracePt t="35062" x="3678238" y="4189413"/>
          <p14:tracePt t="35070" x="3678238" y="4138613"/>
          <p14:tracePt t="35078" x="3678238" y="4095750"/>
          <p14:tracePt t="35086" x="3678238" y="4037013"/>
          <p14:tracePt t="35095" x="3670300" y="3943350"/>
          <p14:tracePt t="35102" x="3662363" y="3908425"/>
          <p14:tracePt t="35111" x="3652838" y="3849688"/>
          <p14:tracePt t="35118" x="3619500" y="3816350"/>
          <p14:tracePt t="35127" x="3576638" y="3763963"/>
          <p14:tracePt t="35134" x="3568700" y="3748088"/>
          <p14:tracePt t="35143" x="3551238" y="3705225"/>
          <p14:tracePt t="35150" x="3533775" y="3687763"/>
          <p14:tracePt t="35160" x="3500438" y="3662363"/>
          <p14:tracePt t="35166" x="3482975" y="3646488"/>
          <p14:tracePt t="35174" x="3432175" y="3619500"/>
          <p14:tracePt t="35182" x="3424238" y="3619500"/>
          <p14:tracePt t="35190" x="3381375" y="3603625"/>
          <p14:tracePt t="35198" x="3363913" y="3586163"/>
          <p14:tracePt t="35206" x="3322638" y="3568700"/>
          <p14:tracePt t="35214" x="3297238" y="3568700"/>
          <p14:tracePt t="35222" x="3279775" y="3560763"/>
          <p14:tracePt t="35230" x="3244850" y="3560763"/>
          <p14:tracePt t="35246" x="3211513" y="3560763"/>
          <p14:tracePt t="35254" x="3186113" y="3560763"/>
          <p14:tracePt t="35262" x="3143250" y="3560763"/>
          <p14:tracePt t="35270" x="3100388" y="3560763"/>
          <p14:tracePt t="35278" x="3033713" y="3578225"/>
          <p14:tracePt t="35286" x="2990850" y="3603625"/>
          <p14:tracePt t="35294" x="2940050" y="3646488"/>
          <p14:tracePt t="35302" x="2854325" y="3687763"/>
          <p14:tracePt t="35311" x="2795588" y="3748088"/>
          <p14:tracePt t="35318" x="2709863" y="3824288"/>
          <p14:tracePt t="35328" x="2684463" y="3883025"/>
          <p14:tracePt t="35334" x="2625725" y="3976688"/>
          <p14:tracePt t="35343" x="2590800" y="4070350"/>
          <p14:tracePt t="35350" x="2582863" y="4156075"/>
          <p14:tracePt t="35359" x="2582863" y="4249738"/>
          <p14:tracePt t="35366" x="2582863" y="4376738"/>
          <p14:tracePt t="35375" x="2582863" y="4478338"/>
          <p14:tracePt t="35382" x="2582863" y="4579938"/>
          <p14:tracePt t="35390" x="2608263" y="4657725"/>
          <p14:tracePt t="35398" x="2651125" y="4741863"/>
          <p14:tracePt t="35406" x="2693988" y="4835525"/>
          <p14:tracePt t="35414" x="2760663" y="4903788"/>
          <p14:tracePt t="35422" x="2803525" y="4937125"/>
          <p14:tracePt t="35430" x="2863850" y="4972050"/>
          <p14:tracePt t="35438" x="2922588" y="4987925"/>
          <p14:tracePt t="35446" x="2965450" y="4987925"/>
          <p14:tracePt t="35454" x="3024188" y="5013325"/>
          <p14:tracePt t="35462" x="3084513" y="5013325"/>
          <p14:tracePt t="35470" x="3143250" y="5013325"/>
          <p14:tracePt t="35478" x="3203575" y="5013325"/>
          <p14:tracePt t="35486" x="3262313" y="4997450"/>
          <p14:tracePt t="35494" x="3330575" y="4954588"/>
          <p14:tracePt t="35502" x="3373438" y="4937125"/>
          <p14:tracePt t="35511" x="3424238" y="4894263"/>
          <p14:tracePt t="35518" x="3467100" y="4843463"/>
          <p14:tracePt t="35527" x="3482975" y="4818063"/>
          <p14:tracePt t="35534" x="3508375" y="4775200"/>
          <p14:tracePt t="35543" x="3517900" y="4716463"/>
          <p14:tracePt t="35550" x="3525838" y="4673600"/>
          <p14:tracePt t="35559" x="3525838" y="4614863"/>
          <p14:tracePt t="35566" x="3525838" y="4538663"/>
          <p14:tracePt t="35575" x="3525838" y="4486275"/>
          <p14:tracePt t="35582" x="3525838" y="4410075"/>
          <p14:tracePt t="35590" x="3525838" y="4325938"/>
          <p14:tracePt t="35598" x="3525838" y="4257675"/>
          <p14:tracePt t="35606" x="3500438" y="4206875"/>
          <p14:tracePt t="35614" x="3475038" y="4113213"/>
          <p14:tracePt t="35622" x="3432175" y="4052888"/>
          <p14:tracePt t="35630" x="3381375" y="3986213"/>
          <p14:tracePt t="35638" x="3355975" y="3925888"/>
          <p14:tracePt t="35646" x="3330575" y="3892550"/>
          <p14:tracePt t="35654" x="3287713" y="3841750"/>
          <p14:tracePt t="35662" x="3244850" y="3790950"/>
          <p14:tracePt t="35670" x="3219450" y="3763963"/>
          <p14:tracePt t="35678" x="3203575" y="3738563"/>
          <p14:tracePt t="35686" x="3178175" y="3713163"/>
          <p14:tracePt t="35694" x="3152775" y="3697288"/>
          <p14:tracePt t="35702" x="3117850" y="3679825"/>
          <p14:tracePt t="35710" x="3067050" y="3662363"/>
          <p14:tracePt t="35718" x="3024188" y="3654425"/>
          <p14:tracePt t="35727" x="2930525" y="3629025"/>
          <p14:tracePt t="35734" x="2871788" y="3619500"/>
          <p14:tracePt t="35742" x="2811463" y="3611563"/>
          <p14:tracePt t="35750" x="2786063" y="3611563"/>
          <p14:tracePt t="35759" x="2727325" y="3611563"/>
          <p14:tracePt t="35766" x="2684463" y="3611563"/>
          <p14:tracePt t="35775" x="2641600" y="3611563"/>
          <p14:tracePt t="35782" x="2582863" y="3611563"/>
          <p14:tracePt t="35792" x="2540000" y="3611563"/>
          <p14:tracePt t="35798" x="2438400" y="3611563"/>
          <p14:tracePt t="35806" x="2352675" y="3619500"/>
          <p14:tracePt t="35814" x="2276475" y="3636963"/>
          <p14:tracePt t="35822" x="2217738" y="3646488"/>
          <p14:tracePt t="35830" x="2174875" y="3671888"/>
          <p14:tracePt t="35838" x="2141538" y="3687763"/>
          <p14:tracePt t="35846" x="2098675" y="3730625"/>
          <p14:tracePt t="35854" x="2081213" y="3756025"/>
          <p14:tracePt t="35862" x="2055813" y="3790950"/>
          <p14:tracePt t="35870" x="2022475" y="3867150"/>
          <p14:tracePt t="35878" x="1997075" y="3925888"/>
          <p14:tracePt t="35886" x="1979613" y="3986213"/>
          <p14:tracePt t="35912" x="1936750" y="4206875"/>
          <p14:tracePt t="35918" x="1936750" y="4291013"/>
          <p14:tracePt t="35927" x="1936750" y="4394200"/>
          <p14:tracePt t="35934" x="1936750" y="4460875"/>
          <p14:tracePt t="35942" x="1962150" y="4579938"/>
          <p14:tracePt t="35950" x="2012950" y="4683125"/>
          <p14:tracePt t="35958" x="2073275" y="4784725"/>
          <p14:tracePt t="35966" x="2141538" y="4878388"/>
          <p14:tracePt t="35975" x="2208213" y="4954588"/>
          <p14:tracePt t="35983" x="2286000" y="5022850"/>
          <p14:tracePt t="35991" x="2387600" y="5081588"/>
          <p14:tracePt t="35998" x="2506663" y="5132388"/>
          <p14:tracePt t="36006" x="2633663" y="5175250"/>
          <p14:tracePt t="36014" x="2752725" y="5208588"/>
          <p14:tracePt t="36022" x="2879725" y="5251450"/>
          <p14:tracePt t="36030" x="3008313" y="5260975"/>
          <p14:tracePt t="36039" x="3152775" y="5260975"/>
          <p14:tracePt t="36046" x="3297238" y="5260975"/>
          <p14:tracePt t="36054" x="3406775" y="5260975"/>
          <p14:tracePt t="36062" x="3517900" y="5260975"/>
          <p14:tracePt t="36070" x="3636963" y="5235575"/>
          <p14:tracePt t="36078" x="3721100" y="5192713"/>
          <p14:tracePt t="36086" x="3789363" y="5167313"/>
          <p14:tracePt t="36094" x="3840163" y="5124450"/>
          <p14:tracePt t="36102" x="3890963" y="5073650"/>
          <p14:tracePt t="36110" x="3900488" y="5038725"/>
          <p14:tracePt t="36118" x="3908425" y="4979988"/>
          <p14:tracePt t="36126" x="3916363" y="4894263"/>
          <p14:tracePt t="36134" x="3916363" y="4810125"/>
          <p14:tracePt t="36144" x="3916363" y="4724400"/>
          <p14:tracePt t="36150" x="3916363" y="4614863"/>
          <p14:tracePt t="36158" x="3916363" y="4529138"/>
          <p14:tracePt t="36166" x="3916363" y="4445000"/>
          <p14:tracePt t="36174" x="3890963" y="4341813"/>
          <p14:tracePt t="36182" x="3873500" y="4249738"/>
          <p14:tracePt t="36192" x="3840163" y="4164013"/>
          <p14:tracePt t="36198" x="3814763" y="4070350"/>
          <p14:tracePt t="36206" x="3781425" y="3986213"/>
          <p14:tracePt t="36214" x="3746500" y="3925888"/>
          <p14:tracePt t="36222" x="3721100" y="3875088"/>
          <p14:tracePt t="36230" x="3695700" y="3832225"/>
          <p14:tracePt t="36238" x="3662363" y="3798888"/>
          <p14:tracePt t="36246" x="3636963" y="3763963"/>
          <p14:tracePt t="36254" x="3619500" y="3748088"/>
          <p14:tracePt t="36263" x="3602038" y="3730625"/>
          <p14:tracePt t="36270" x="3586163" y="3722688"/>
          <p14:tracePt t="36278" x="3559175" y="3713163"/>
          <p14:tracePt t="36286" x="3543300" y="3713163"/>
          <p14:tracePt t="36294" x="3533775" y="3713163"/>
          <p14:tracePt t="36302" x="3525838" y="3713163"/>
          <p14:tracePt t="36310" x="3517900" y="3713163"/>
          <p14:tracePt t="36334" x="3492500" y="3713163"/>
          <p14:tracePt t="36343" x="3482975" y="3713163"/>
          <p14:tracePt t="36350" x="3457575" y="3713163"/>
          <p14:tracePt t="36359" x="3449638" y="3713163"/>
          <p14:tracePt t="36366" x="3432175" y="3713163"/>
          <p14:tracePt t="36374" x="3424238" y="3713163"/>
          <p14:tracePt t="36392" x="3414713" y="3713163"/>
          <p14:tracePt t="36398" x="3398838" y="3713163"/>
          <p14:tracePt t="36486" x="3389313" y="3713163"/>
          <p14:tracePt t="36502" x="3381375" y="3713163"/>
          <p14:tracePt t="36510" x="3373438" y="3713163"/>
          <p14:tracePt t="36518" x="3363913" y="3713163"/>
          <p14:tracePt t="36526" x="3355975" y="3713163"/>
          <p14:tracePt t="36543" x="3338513" y="3713163"/>
          <p14:tracePt t="36550" x="3330575" y="3713163"/>
          <p14:tracePt t="37174" x="3322638" y="3713163"/>
          <p14:tracePt t="37182" x="3305175" y="3713163"/>
          <p14:tracePt t="37198" x="3297238" y="3713163"/>
          <p14:tracePt t="37206" x="3287713" y="3713163"/>
          <p14:tracePt t="37214" x="3270250" y="3713163"/>
          <p14:tracePt t="37222" x="3262313" y="3713163"/>
          <p14:tracePt t="37230" x="3228975" y="3730625"/>
          <p14:tracePt t="37239" x="3186113" y="3763963"/>
          <p14:tracePt t="37246" x="3135313" y="3816350"/>
          <p14:tracePt t="37254" x="3109913" y="3857625"/>
          <p14:tracePt t="37262" x="3067050" y="3917950"/>
          <p14:tracePt t="37270" x="3024188" y="3986213"/>
          <p14:tracePt t="37278" x="2998788" y="4027488"/>
          <p14:tracePt t="37286" x="2973388" y="4095750"/>
          <p14:tracePt t="37294" x="2947988" y="4146550"/>
          <p14:tracePt t="37302" x="2930525" y="4181475"/>
          <p14:tracePt t="37310" x="2930525" y="4197350"/>
          <p14:tracePt t="37318" x="2930525" y="4224338"/>
          <p14:tracePt t="37326" x="2930525" y="4240213"/>
          <p14:tracePt t="37345" x="2930525" y="4249738"/>
          <p14:tracePt t="37352" x="2940050" y="4257675"/>
          <p14:tracePt t="37361" x="2947988" y="4257675"/>
          <p14:tracePt t="37367" x="2965450" y="4265613"/>
          <p14:tracePt t="37376" x="2998788" y="4291013"/>
          <p14:tracePt t="37382" x="3033713" y="4300538"/>
          <p14:tracePt t="37391" x="3067050" y="4308475"/>
          <p14:tracePt t="37398" x="3100388" y="4325938"/>
          <p14:tracePt t="37407" x="3143250" y="4333875"/>
          <p14:tracePt t="37414" x="3194050" y="4341813"/>
          <p14:tracePt t="37424" x="3262313" y="4341813"/>
          <p14:tracePt t="37430" x="3322638" y="4341813"/>
          <p14:tracePt t="37438" x="3381375" y="4341813"/>
          <p14:tracePt t="37446" x="3441700" y="4341813"/>
          <p14:tracePt t="37454" x="3533775" y="4341813"/>
          <p14:tracePt t="37462" x="3627438" y="4333875"/>
          <p14:tracePt t="37470" x="3695700" y="4308475"/>
          <p14:tracePt t="37478" x="3806825" y="4249738"/>
          <p14:tracePt t="37486" x="3890963" y="4206875"/>
          <p14:tracePt t="37494" x="3959225" y="4164013"/>
          <p14:tracePt t="37502" x="4035425" y="4130675"/>
          <p14:tracePt t="37510" x="4095750" y="4079875"/>
          <p14:tracePt t="37518" x="4179888" y="4019550"/>
          <p14:tracePt t="37526" x="4230688" y="3968750"/>
          <p14:tracePt t="37534" x="4265613" y="3925888"/>
          <p14:tracePt t="37542" x="4298950" y="3867150"/>
          <p14:tracePt t="37550" x="4306888" y="3832225"/>
          <p14:tracePt t="37559" x="4316413" y="3798888"/>
          <p14:tracePt t="37566" x="4316413" y="3773488"/>
          <p14:tracePt t="37574" x="4316413" y="3738563"/>
          <p14:tracePt t="37582" x="4316413" y="3713163"/>
          <p14:tracePt t="37591" x="4316413" y="3687763"/>
          <p14:tracePt t="37607" x="4291013" y="3654425"/>
          <p14:tracePt t="37615" x="4265613" y="3646488"/>
          <p14:tracePt t="37623" x="4230688" y="3636963"/>
          <p14:tracePt t="37630" x="4187825" y="3636963"/>
          <p14:tracePt t="37638" x="4129088" y="3636963"/>
          <p14:tracePt t="37646" x="4044950" y="3636963"/>
          <p14:tracePt t="37654" x="3900488" y="3636963"/>
          <p14:tracePt t="37662" x="3763963" y="3636963"/>
          <p14:tracePt t="37670" x="3644900" y="3654425"/>
          <p14:tracePt t="37678" x="3492500" y="3662363"/>
          <p14:tracePt t="37686" x="3414713" y="3687763"/>
          <p14:tracePt t="37830" x="3398838" y="3705225"/>
          <p14:tracePt t="37838" x="3398838" y="3713163"/>
          <p14:tracePt t="37855" x="3406775" y="3713163"/>
          <p14:tracePt t="37862" x="3449638" y="3713163"/>
          <p14:tracePt t="37870" x="3482975" y="3713163"/>
          <p14:tracePt t="37878" x="3500438" y="3713163"/>
          <p14:tracePt t="37918" x="3508375" y="3713163"/>
          <p14:tracePt t="37942" x="3517900" y="3713163"/>
          <p14:tracePt t="37950" x="3525838" y="3705225"/>
          <p14:tracePt t="37958" x="3543300" y="3705225"/>
          <p14:tracePt t="37966" x="3586163" y="3705225"/>
          <p14:tracePt t="37975" x="3687763" y="3697288"/>
          <p14:tracePt t="37982" x="3814763" y="3697288"/>
          <p14:tracePt t="37991" x="4002088" y="3697288"/>
          <p14:tracePt t="37998" x="4265613" y="3697288"/>
          <p14:tracePt t="38006" x="4587875" y="3697288"/>
          <p14:tracePt t="38014" x="5013325" y="3697288"/>
          <p14:tracePt t="38023" x="5394325" y="3697288"/>
          <p14:tracePt t="38030" x="5880100" y="3697288"/>
          <p14:tracePt t="38039" x="6338888" y="3697288"/>
          <p14:tracePt t="38046" x="6745288" y="3697288"/>
          <p14:tracePt t="38055" x="7204075" y="3697288"/>
          <p14:tracePt t="38062" x="7612063" y="3697288"/>
          <p14:tracePt t="38070" x="8012113" y="3697288"/>
          <p14:tracePt t="38078" x="8359775" y="3697288"/>
          <p14:tracePt t="38086" x="8623300" y="3697288"/>
          <p14:tracePt t="38094" x="8912225" y="3697288"/>
          <p14:tracePt t="38102" x="9142413" y="3697288"/>
          <p14:tracePt t="38110" x="9320213" y="3697288"/>
          <p14:tracePt t="38118" x="9550400" y="3697288"/>
          <p14:tracePt t="38126" x="9685338" y="3697288"/>
          <p14:tracePt t="38134" x="9847263" y="3697288"/>
          <p14:tracePt t="38142" x="9956800" y="3697288"/>
          <p14:tracePt t="38150" x="10059988" y="3697288"/>
          <p14:tracePt t="38158" x="10126663" y="3697288"/>
          <p14:tracePt t="38166" x="10194925" y="3697288"/>
          <p14:tracePt t="38175" x="10255250" y="3697288"/>
          <p14:tracePt t="38183" x="10313988" y="3697288"/>
          <p14:tracePt t="38191" x="10348913" y="3697288"/>
          <p14:tracePt t="38199" x="10390188" y="3697288"/>
          <p14:tracePt t="38206" x="10399713" y="3697288"/>
          <p14:tracePt t="38214" x="10425113" y="3687763"/>
          <p14:tracePt t="38223" x="10433050" y="3687763"/>
          <p14:tracePt t="38279" x="10442575" y="3679825"/>
          <p14:tracePt t="38342" x="10442575" y="3671888"/>
          <p14:tracePt t="38366" x="10433050" y="3671888"/>
          <p14:tracePt t="38382" x="10425113" y="3671888"/>
          <p14:tracePt t="38502" x="10442575" y="3671888"/>
          <p14:tracePt t="38510" x="10458450" y="3679825"/>
          <p14:tracePt t="38518" x="10493375" y="3697288"/>
          <p14:tracePt t="38526" x="10518775" y="3697288"/>
          <p14:tracePt t="38534" x="10552113" y="3697288"/>
          <p14:tracePt t="38542" x="10594975" y="3705225"/>
          <p14:tracePt t="38550" x="10653713" y="3705225"/>
          <p14:tracePt t="38558" x="10756900" y="3722688"/>
          <p14:tracePt t="38566" x="10874375" y="3722688"/>
          <p14:tracePt t="38574" x="10993438" y="3722688"/>
          <p14:tracePt t="38582" x="11129963" y="3722688"/>
          <p14:tracePt t="38590" x="11256963" y="3722688"/>
          <p14:tracePt t="38598" x="11385550" y="3722688"/>
          <p14:tracePt t="38607" x="11512550" y="3722688"/>
          <p14:tracePt t="38614" x="11664950" y="3722688"/>
          <p14:tracePt t="38623" x="11791950" y="3722688"/>
          <p14:tracePt t="38630" x="11961813" y="3722688"/>
          <p14:tracePt t="38639" x="12106275" y="3722688"/>
          <p14:tracePt t="39808" x="11911013" y="4044950"/>
          <p14:tracePt t="39814" x="11784013" y="4052888"/>
          <p14:tracePt t="39825" x="11674475" y="4062413"/>
          <p14:tracePt t="39830" x="11530013" y="4079875"/>
          <p14:tracePt t="39839" x="11418888" y="4079875"/>
          <p14:tracePt t="39846" x="11307763" y="4079875"/>
          <p14:tracePt t="39857" x="11231563" y="4079875"/>
          <p14:tracePt t="39862" x="11147425" y="4079875"/>
          <p14:tracePt t="39870" x="11079163" y="4079875"/>
          <p14:tracePt t="39878" x="11018838" y="4079875"/>
          <p14:tracePt t="39893" x="10977563" y="4079875"/>
          <p14:tracePt t="39894" x="10901363" y="4079875"/>
          <p14:tracePt t="39902" x="10833100" y="4079875"/>
          <p14:tracePt t="39910" x="10747375" y="4070350"/>
          <p14:tracePt t="39918" x="10671175" y="4052888"/>
          <p14:tracePt t="39926" x="10612438" y="4052888"/>
          <p14:tracePt t="39934" x="10569575" y="4044950"/>
          <p14:tracePt t="39942" x="10493375" y="4044950"/>
          <p14:tracePt t="39951" x="10442575" y="4044950"/>
          <p14:tracePt t="39960" x="10382250" y="4037013"/>
          <p14:tracePt t="39967" x="10306050" y="4019550"/>
          <p14:tracePt t="39975" x="10229850" y="4002088"/>
          <p14:tracePt t="39983" x="10186988" y="4002088"/>
          <p14:tracePt t="39991" x="10126663" y="3994150"/>
          <p14:tracePt t="39998" x="10042525" y="3968750"/>
          <p14:tracePt t="40006" x="9948863" y="3951288"/>
          <p14:tracePt t="40014" x="9906000" y="3925888"/>
          <p14:tracePt t="40024" x="9872663" y="3925888"/>
          <p14:tracePt t="40030" x="9812338" y="3900488"/>
          <p14:tracePt t="40039" x="9779000" y="3892550"/>
          <p14:tracePt t="40046" x="9736138" y="3883025"/>
          <p14:tracePt t="40055" x="9702800" y="3875088"/>
          <p14:tracePt t="40062" x="9652000" y="3857625"/>
          <p14:tracePt t="40072" x="9626600" y="3849688"/>
          <p14:tracePt t="40078" x="9575800" y="3841750"/>
          <p14:tracePt t="40086" x="9515475" y="3824288"/>
          <p14:tracePt t="40094" x="9456738" y="3798888"/>
          <p14:tracePt t="40102" x="9405938" y="3790950"/>
          <p14:tracePt t="40110" x="9345613" y="3781425"/>
          <p14:tracePt t="40118" x="9269413" y="3748088"/>
          <p14:tracePt t="40126" x="9209088" y="3738563"/>
          <p14:tracePt t="40134" x="9150350" y="3722688"/>
          <p14:tracePt t="40142" x="9107488" y="3705225"/>
          <p14:tracePt t="40150" x="9056688" y="3687763"/>
          <p14:tracePt t="40158" x="9023350" y="3687763"/>
          <p14:tracePt t="40166" x="8980488" y="3687763"/>
          <p14:tracePt t="40174" x="8947150" y="3662363"/>
          <p14:tracePt t="40182" x="8904288" y="3654425"/>
          <p14:tracePt t="40191" x="8878888" y="3646488"/>
          <p14:tracePt t="40198" x="8810625" y="3611563"/>
          <p14:tracePt t="40207" x="8785225" y="3603625"/>
          <p14:tracePt t="40214" x="8724900" y="3586163"/>
          <p14:tracePt t="40223" x="8674100" y="3586163"/>
          <p14:tracePt t="40230" x="8632825" y="3560763"/>
          <p14:tracePt t="40239" x="8589963" y="3552825"/>
          <p14:tracePt t="40246" x="8547100" y="3543300"/>
          <p14:tracePt t="40255" x="8478838" y="3509963"/>
          <p14:tracePt t="40262" x="8435975" y="3509963"/>
          <p14:tracePt t="40271" x="8410575" y="3492500"/>
          <p14:tracePt t="40278" x="8394700" y="3492500"/>
          <p14:tracePt t="40287" x="8351838" y="3467100"/>
          <p14:tracePt t="40294" x="8343900" y="3459163"/>
          <p14:tracePt t="40302" x="8334375" y="3449638"/>
          <p14:tracePt t="40310" x="8318500" y="3449638"/>
          <p14:tracePt t="40318" x="8308975" y="3441700"/>
          <p14:tracePt t="40326" x="8301038" y="3433763"/>
          <p14:tracePt t="40342" x="8283575" y="3424238"/>
          <p14:tracePt t="40358" x="8283575" y="3416300"/>
          <p14:tracePt t="40366" x="8258175" y="3398838"/>
          <p14:tracePt t="40374" x="8224838" y="3382963"/>
          <p14:tracePt t="40382" x="8147050" y="3340100"/>
          <p14:tracePt t="40390" x="8070850" y="3305175"/>
          <p14:tracePt t="40398" x="7994650" y="3246438"/>
          <p14:tracePt t="40406" x="7893050" y="3186113"/>
          <p14:tracePt t="40414" x="7816850" y="3160713"/>
          <p14:tracePt t="40423" x="7705725" y="3101975"/>
          <p14:tracePt t="40430" x="7621588" y="3051175"/>
          <p14:tracePt t="40438" x="7518400" y="3008313"/>
          <p14:tracePt t="40446" x="7442200" y="3000375"/>
          <p14:tracePt t="40455" x="7358063" y="2990850"/>
          <p14:tracePt t="40462" x="7281863" y="2965450"/>
          <p14:tracePt t="40471" x="7196138" y="2957513"/>
          <p14:tracePt t="40478" x="7112000" y="2949575"/>
          <p14:tracePt t="40487" x="7018338" y="2932113"/>
          <p14:tracePt t="40494" x="6932613" y="2914650"/>
          <p14:tracePt t="40503" x="6856413" y="2897188"/>
          <p14:tracePt t="40510" x="6805613" y="2897188"/>
          <p14:tracePt t="40519" x="6711950" y="2881313"/>
          <p14:tracePt t="40526" x="6600825" y="2846388"/>
          <p14:tracePt t="40534" x="6483350" y="2813050"/>
          <p14:tracePt t="40542" x="6338888" y="2762250"/>
          <p14:tracePt t="40550" x="6134100" y="2701925"/>
          <p14:tracePt t="40558" x="5930900" y="2643188"/>
          <p14:tracePt t="40566" x="5700713" y="2582863"/>
          <p14:tracePt t="40574" x="5421313" y="2549525"/>
          <p14:tracePt t="40582" x="5216525" y="2541588"/>
          <p14:tracePt t="40590" x="4910138" y="2489200"/>
          <p14:tracePt t="40598" x="4664075" y="2455863"/>
          <p14:tracePt t="40607" x="4443413" y="2422525"/>
          <p14:tracePt t="40614" x="4265613" y="2422525"/>
          <p14:tracePt t="40622" x="4095750" y="2422525"/>
          <p14:tracePt t="40630" x="3951288" y="2422525"/>
          <p14:tracePt t="40639" x="3848100" y="2430463"/>
          <p14:tracePt t="40646" x="3738563" y="2447925"/>
          <p14:tracePt t="40654" x="3636963" y="2498725"/>
          <p14:tracePt t="40662" x="3543300" y="2532063"/>
          <p14:tracePt t="40671" x="3457575" y="2549525"/>
          <p14:tracePt t="40678" x="3389313" y="2582863"/>
          <p14:tracePt t="40687" x="3348038" y="2617788"/>
          <p14:tracePt t="40694" x="3297238" y="2651125"/>
          <p14:tracePt t="40702" x="3244850" y="2693988"/>
          <p14:tracePt t="40710" x="3186113" y="2744788"/>
          <p14:tracePt t="40718" x="3160713" y="2752725"/>
          <p14:tracePt t="40726" x="3143250" y="2770188"/>
          <p14:tracePt t="40734" x="3143250" y="2778125"/>
          <p14:tracePt t="40822" x="3143250" y="2787650"/>
          <p14:tracePt t="40839" x="3127375" y="2787650"/>
          <p14:tracePt t="40846" x="3059113" y="2778125"/>
          <p14:tracePt t="40854" x="2998788" y="2727325"/>
          <p14:tracePt t="40862" x="2947988" y="2676525"/>
          <p14:tracePt t="40871" x="2854325" y="2608263"/>
          <p14:tracePt t="40878" x="2803525" y="2557463"/>
          <p14:tracePt t="40887" x="2778125" y="2532063"/>
          <p14:tracePt t="40907" x="2744788" y="2463800"/>
          <p14:tracePt t="40910" x="2735263" y="2438400"/>
          <p14:tracePt t="40918" x="2735263" y="2422525"/>
          <p14:tracePt t="40926" x="2719388" y="2387600"/>
          <p14:tracePt t="40942" x="2709863" y="2379663"/>
          <p14:tracePt t="40966" x="2709863" y="2371725"/>
          <p14:tracePt t="40974" x="2701925" y="2362200"/>
          <p14:tracePt t="40990" x="2693988" y="2344738"/>
          <p14:tracePt t="40998" x="2693988" y="2336800"/>
          <p14:tracePt t="41006" x="2684463" y="2328863"/>
          <p14:tracePt t="41014" x="2668588" y="2311400"/>
          <p14:tracePt t="41022" x="2659063" y="2303463"/>
          <p14:tracePt t="41030" x="2651125" y="2286000"/>
          <p14:tracePt t="41039" x="2641600" y="2286000"/>
          <p14:tracePt t="41046" x="2625725" y="2278063"/>
          <p14:tracePt t="41062" x="2608263" y="2260600"/>
          <p14:tracePt t="41103" x="2600325" y="2260600"/>
          <p14:tracePt t="41118" x="2590800" y="2260600"/>
          <p14:tracePt t="41126" x="2582863" y="2260600"/>
          <p14:tracePt t="41134" x="2574925" y="2260600"/>
          <p14:tracePt t="41150" x="2557463" y="2260600"/>
          <p14:tracePt t="41158" x="2549525" y="2252663"/>
          <p14:tracePt t="41286" x="2549525" y="2243138"/>
          <p14:tracePt t="41310" x="2582863" y="2227263"/>
          <p14:tracePt t="41318" x="2641600" y="2227263"/>
          <p14:tracePt t="41326" x="2701925" y="2227263"/>
          <p14:tracePt t="41334" x="2786063" y="2227263"/>
          <p14:tracePt t="41342" x="2879725" y="2227263"/>
          <p14:tracePt t="41350" x="2965450" y="2227263"/>
          <p14:tracePt t="41358" x="3084513" y="2227263"/>
          <p14:tracePt t="41366" x="3194050" y="2243138"/>
          <p14:tracePt t="41374" x="3297238" y="2243138"/>
          <p14:tracePt t="41382" x="3381375" y="2278063"/>
          <p14:tracePt t="41390" x="3475038" y="2286000"/>
          <p14:tracePt t="41398" x="3543300" y="2293938"/>
          <p14:tracePt t="41406" x="3602038" y="2293938"/>
          <p14:tracePt t="41414" x="3644900" y="2293938"/>
          <p14:tracePt t="41422" x="3703638" y="2303463"/>
          <p14:tracePt t="41430" x="3738563" y="2328863"/>
          <p14:tracePt t="41438" x="3771900" y="2328863"/>
          <p14:tracePt t="41446" x="3789363" y="2328863"/>
          <p14:tracePt t="41455" x="3806825" y="2328863"/>
          <p14:tracePt t="41462" x="3814763" y="2328863"/>
          <p14:tracePt t="41470" x="3822700" y="2328863"/>
          <p14:tracePt t="41935" x="3840163" y="2328863"/>
          <p14:tracePt t="41942" x="3848100" y="2328863"/>
          <p14:tracePt t="41950" x="3857625" y="2328863"/>
          <p14:tracePt t="41958" x="3883025" y="2328863"/>
          <p14:tracePt t="41966" x="3900488" y="2328863"/>
          <p14:tracePt t="41974" x="3916363" y="2328863"/>
          <p14:tracePt t="41982" x="3925888" y="2328863"/>
          <p14:tracePt t="41990" x="3933825" y="2328863"/>
          <p14:tracePt t="42232" x="3941763" y="2328863"/>
          <p14:tracePt t="42247" x="3951288" y="2328863"/>
          <p14:tracePt t="42256" x="3959225" y="2319338"/>
          <p14:tracePt t="42294" x="3967163" y="2319338"/>
          <p14:tracePt t="42302" x="3984625" y="2311400"/>
          <p14:tracePt t="42310" x="3984625" y="2303463"/>
          <p14:tracePt t="42319" x="4017963" y="2293938"/>
          <p14:tracePt t="42326" x="4017963" y="2286000"/>
          <p14:tracePt t="42334" x="4052888" y="2286000"/>
          <p14:tracePt t="42342" x="4086225" y="2286000"/>
          <p14:tracePt t="42350" x="4121150" y="2260600"/>
          <p14:tracePt t="42358" x="4146550" y="2260600"/>
          <p14:tracePt t="42366" x="4205288" y="2252663"/>
          <p14:tracePt t="42374" x="4248150" y="2243138"/>
          <p14:tracePt t="42382" x="4306888" y="2243138"/>
          <p14:tracePt t="42390" x="4367213" y="2243138"/>
          <p14:tracePt t="42398" x="4410075" y="2243138"/>
          <p14:tracePt t="42406" x="4468813" y="2243138"/>
          <p14:tracePt t="42414" x="4511675" y="2243138"/>
          <p14:tracePt t="42422" x="4554538" y="2243138"/>
          <p14:tracePt t="42430" x="4595813" y="2243138"/>
          <p14:tracePt t="42438" x="4630738" y="2243138"/>
          <p14:tracePt t="42446" x="4673600" y="2243138"/>
          <p14:tracePt t="42454" x="4714875" y="2243138"/>
          <p14:tracePt t="42462" x="4749800" y="2243138"/>
          <p14:tracePt t="42471" x="4757738" y="2243138"/>
          <p14:tracePt t="42478" x="4765675" y="2243138"/>
          <p14:tracePt t="42518" x="4783138" y="2243138"/>
          <p14:tracePt t="42568" x="4791075" y="2243138"/>
          <p14:tracePt t="42575" x="4800600" y="2243138"/>
          <p14:tracePt t="42582" x="4808538" y="2252663"/>
          <p14:tracePt t="42590" x="4826000" y="2260600"/>
          <p14:tracePt t="42598" x="4851400" y="2268538"/>
          <p14:tracePt t="42606" x="4876800" y="2278063"/>
          <p14:tracePt t="42614" x="4910138" y="2293938"/>
          <p14:tracePt t="42622" x="4927600" y="2293938"/>
          <p14:tracePt t="42630" x="4953000" y="2303463"/>
          <p14:tracePt t="42638" x="4978400" y="2303463"/>
          <p14:tracePt t="42646" x="4987925" y="2303463"/>
          <p14:tracePt t="42654" x="5003800" y="2303463"/>
          <p14:tracePt t="42662" x="5013325" y="2303463"/>
          <p14:tracePt t="42735" x="5021263" y="2303463"/>
          <p14:tracePt t="42750" x="5038725" y="2303463"/>
          <p14:tracePt t="42766" x="5046663" y="2303463"/>
          <p14:tracePt t="42774" x="5054600" y="2303463"/>
          <p14:tracePt t="42798" x="5064125" y="2303463"/>
          <p14:tracePt t="42926" x="5072063" y="2303463"/>
          <p14:tracePt t="42990" x="5080000" y="2303463"/>
          <p14:tracePt t="43086" x="5089525" y="2293938"/>
          <p14:tracePt t="43102" x="5097463" y="2293938"/>
          <p14:tracePt t="43110" x="5097463" y="2286000"/>
          <p14:tracePt t="43126" x="5114925" y="2286000"/>
          <p14:tracePt t="43134" x="5132388" y="2286000"/>
          <p14:tracePt t="43142" x="5140325" y="2268538"/>
          <p14:tracePt t="43151" x="5148263" y="2268538"/>
          <p14:tracePt t="43159" x="5173663" y="2260600"/>
          <p14:tracePt t="43166" x="5183188" y="2260600"/>
          <p14:tracePt t="43174" x="5199063" y="2260600"/>
          <p14:tracePt t="43182" x="5208588" y="2252663"/>
          <p14:tracePt t="43199" x="5216525" y="2252663"/>
          <p14:tracePt t="43222" x="5233988" y="2252663"/>
          <p14:tracePt t="43230" x="5233988" y="2243138"/>
          <p14:tracePt t="43238" x="5241925" y="2243138"/>
          <p14:tracePt t="43246" x="5249863" y="2243138"/>
          <p14:tracePt t="43254" x="5267325" y="2235200"/>
          <p14:tracePt t="43262" x="5284788" y="2235200"/>
          <p14:tracePt t="43270" x="5318125" y="2235200"/>
          <p14:tracePt t="43278" x="5335588" y="2235200"/>
          <p14:tracePt t="43286" x="5353050" y="2235200"/>
          <p14:tracePt t="43294" x="5378450" y="2235200"/>
          <p14:tracePt t="43303" x="5386388" y="2235200"/>
          <p14:tracePt t="43310" x="5394325" y="2235200"/>
          <p14:tracePt t="43319" x="5411788" y="2235200"/>
          <p14:tracePt t="43342" x="5421313" y="2227263"/>
          <p14:tracePt t="43414" x="5437188" y="2227263"/>
          <p14:tracePt t="43422" x="5454650" y="2227263"/>
          <p14:tracePt t="43430" x="5462588" y="2227263"/>
          <p14:tracePt t="43438" x="5480050" y="2227263"/>
          <p14:tracePt t="43446" x="5497513" y="2227263"/>
          <p14:tracePt t="43454" x="5513388" y="2227263"/>
          <p14:tracePt t="43462" x="5522913" y="2227263"/>
          <p14:tracePt t="43470" x="5548313" y="2227263"/>
          <p14:tracePt t="43478" x="5556250" y="2227263"/>
          <p14:tracePt t="43487" x="5581650" y="2227263"/>
          <p14:tracePt t="43494" x="5591175" y="2227263"/>
          <p14:tracePt t="43503" x="5616575" y="2227263"/>
          <p14:tracePt t="43510" x="5624513" y="2227263"/>
          <p14:tracePt t="43519" x="5632450" y="2227263"/>
          <p14:tracePt t="43526" x="5641975" y="2235200"/>
          <p14:tracePt t="43751" x="5649913" y="2235200"/>
          <p14:tracePt t="43758" x="5657850" y="2235200"/>
          <p14:tracePt t="43774" x="5683250" y="2235200"/>
          <p14:tracePt t="43782" x="5700713" y="2235200"/>
          <p14:tracePt t="43790" x="5726113" y="2235200"/>
          <p14:tracePt t="43798" x="5761038" y="2235200"/>
          <p14:tracePt t="43806" x="5776913" y="2235200"/>
          <p14:tracePt t="43814" x="5811838" y="2235200"/>
          <p14:tracePt t="43822" x="5853113" y="2235200"/>
          <p14:tracePt t="43830" x="5888038" y="2235200"/>
          <p14:tracePt t="43838" x="5921375" y="2235200"/>
          <p14:tracePt t="43846" x="5938838" y="2243138"/>
          <p14:tracePt t="43854" x="5964238" y="2243138"/>
          <p14:tracePt t="43862" x="5997575" y="2243138"/>
          <p14:tracePt t="43870" x="6007100" y="2243138"/>
          <p14:tracePt t="43878" x="6032500" y="2243138"/>
          <p14:tracePt t="43887" x="6049963" y="2243138"/>
          <p14:tracePt t="43906" x="6065838" y="2243138"/>
          <p14:tracePt t="43910" x="6075363" y="2243138"/>
          <p14:tracePt t="43934" x="6083300" y="2243138"/>
          <p14:tracePt t="43951" x="6100763" y="2243138"/>
          <p14:tracePt t="44055" x="6108700" y="2243138"/>
          <p14:tracePt t="44062" x="6116638" y="2243138"/>
          <p14:tracePt t="44094" x="6126163" y="2243138"/>
          <p14:tracePt t="44246" x="6134100" y="2243138"/>
          <p14:tracePt t="44254" x="6142038" y="2243138"/>
          <p14:tracePt t="44262" x="6151563" y="2243138"/>
          <p14:tracePt t="44270" x="6176963" y="2243138"/>
          <p14:tracePt t="44278" x="6194425" y="2243138"/>
          <p14:tracePt t="44286" x="6219825" y="2243138"/>
          <p14:tracePt t="44295" x="6261100" y="2243138"/>
          <p14:tracePt t="44303" x="6321425" y="2252663"/>
          <p14:tracePt t="44310" x="6405563" y="2252663"/>
          <p14:tracePt t="44319" x="6499225" y="2278063"/>
          <p14:tracePt t="44326" x="6610350" y="2293938"/>
          <p14:tracePt t="44335" x="6737350" y="2293938"/>
          <p14:tracePt t="44342" x="6864350" y="2293938"/>
          <p14:tracePt t="44351" x="7018338" y="2293938"/>
          <p14:tracePt t="44358" x="7145338" y="2293938"/>
          <p14:tracePt t="44367" x="7272338" y="2293938"/>
          <p14:tracePt t="44374" x="7373938" y="2293938"/>
          <p14:tracePt t="44382" x="7442200" y="2293938"/>
          <p14:tracePt t="44390" x="7510463" y="2293938"/>
          <p14:tracePt t="44398" x="7535863" y="2286000"/>
          <p14:tracePt t="44406" x="7561263" y="2286000"/>
          <p14:tracePt t="44414" x="7570788" y="2286000"/>
          <p14:tracePt t="44486" x="7586663" y="2286000"/>
          <p14:tracePt t="44502" x="7604125" y="2286000"/>
          <p14:tracePt t="44510" x="7637463" y="2286000"/>
          <p14:tracePt t="44519" x="7680325" y="2286000"/>
          <p14:tracePt t="44526" x="7723188" y="2286000"/>
          <p14:tracePt t="44535" x="7766050" y="2286000"/>
          <p14:tracePt t="44542" x="7807325" y="2286000"/>
          <p14:tracePt t="44551" x="7842250" y="2286000"/>
          <p14:tracePt t="44558" x="7875588" y="2286000"/>
          <p14:tracePt t="44567" x="7885113" y="2286000"/>
          <p14:tracePt t="44574" x="7893050" y="2286000"/>
          <p14:tracePt t="44654" x="7900988" y="2278063"/>
          <p14:tracePt t="44710" x="7900988" y="2260600"/>
          <p14:tracePt t="44759" x="7900988" y="2252663"/>
          <p14:tracePt t="44766" x="7910513" y="2235200"/>
          <p14:tracePt t="44790" x="7918450" y="2227263"/>
          <p14:tracePt t="45343" x="7918450" y="2217738"/>
          <p14:tracePt t="45399" x="7910513" y="2217738"/>
          <p14:tracePt t="45430" x="7893050" y="2217738"/>
          <p14:tracePt t="45446" x="7885113" y="2217738"/>
          <p14:tracePt t="45454" x="7875588" y="2217738"/>
          <p14:tracePt t="45462" x="7867650" y="2217738"/>
          <p14:tracePt t="45470" x="7859713" y="2217738"/>
          <p14:tracePt t="45480" x="7850188" y="2217738"/>
          <p14:tracePt t="45503" x="7832725" y="2217738"/>
          <p14:tracePt t="45520" x="7816850" y="2217738"/>
          <p14:tracePt t="45551" x="7799388" y="2217738"/>
          <p14:tracePt t="45743" x="7791450" y="2217738"/>
          <p14:tracePt t="45767" x="7781925" y="2217738"/>
          <p14:tracePt t="45774" x="7773988" y="2217738"/>
          <p14:tracePt t="45783" x="7766050" y="2217738"/>
          <p14:tracePt t="45799" x="7756525" y="2217738"/>
          <p14:tracePt t="45806" x="7748588" y="2217738"/>
          <p14:tracePt t="45815" x="7731125" y="2217738"/>
          <p14:tracePt t="45822" x="7723188" y="2217738"/>
          <p14:tracePt t="45830" x="7705725" y="2217738"/>
          <p14:tracePt t="45838" x="7697788" y="2217738"/>
          <p14:tracePt t="45846" x="7688263" y="2217738"/>
          <p14:tracePt t="45854" x="7672388" y="2217738"/>
          <p14:tracePt t="45862" x="7662863" y="2217738"/>
          <p14:tracePt t="45918" x="7654925" y="2217738"/>
          <p14:tracePt t="46062" x="7672388" y="2217738"/>
          <p14:tracePt t="46071" x="7705725" y="2217738"/>
          <p14:tracePt t="46078" x="7731125" y="2209800"/>
          <p14:tracePt t="46086" x="7740650" y="2209800"/>
          <p14:tracePt t="46094" x="7766050" y="2209800"/>
          <p14:tracePt t="46102" x="7773988" y="2209800"/>
          <p14:tracePt t="46110" x="7781925" y="2209800"/>
          <p14:tracePt t="46118" x="7799388" y="2209800"/>
          <p14:tracePt t="46142" x="7807325" y="2209800"/>
          <p14:tracePt t="46151" x="7816850" y="2209800"/>
          <p14:tracePt t="46262" x="7824788" y="2209800"/>
          <p14:tracePt t="46566" x="7832725" y="2209800"/>
          <p14:tracePt t="46582" x="7832725" y="2217738"/>
          <p14:tracePt t="46606" x="7832725" y="2227263"/>
          <p14:tracePt t="46615" x="7832725" y="2235200"/>
          <p14:tracePt t="46630" x="7832725" y="2243138"/>
          <p14:tracePt t="46686" x="7832725" y="2252663"/>
          <p14:tracePt t="46694" x="7824788" y="2260600"/>
          <p14:tracePt t="46871" x="7816850" y="2260600"/>
          <p14:tracePt t="47159" x="7807325" y="2260600"/>
          <p14:tracePt t="47183" x="7799388" y="2260600"/>
          <p14:tracePt t="47190" x="7773988" y="2278063"/>
          <p14:tracePt t="47206" x="7748588" y="2278063"/>
          <p14:tracePt t="47214" x="7731125" y="2278063"/>
          <p14:tracePt t="47222" x="7715250" y="2278063"/>
          <p14:tracePt t="47270" x="7705725" y="2278063"/>
          <p14:tracePt t="47286" x="7697788" y="2278063"/>
          <p14:tracePt t="47294" x="7688263" y="2286000"/>
          <p14:tracePt t="47302" x="7680325" y="2286000"/>
          <p14:tracePt t="47310" x="7654925" y="2303463"/>
          <p14:tracePt t="47318" x="7596188" y="2336800"/>
          <p14:tracePt t="47326" x="7553325" y="2371725"/>
          <p14:tracePt t="47334" x="7545388" y="2371725"/>
          <p14:tracePt t="47358" x="7527925" y="2379663"/>
          <p14:tracePt t="47374" x="7485063" y="2413000"/>
          <p14:tracePt t="47383" x="7373938" y="2481263"/>
          <p14:tracePt t="47390" x="7256463" y="2557463"/>
          <p14:tracePt t="47399" x="7119938" y="2643188"/>
          <p14:tracePt t="47406" x="6950075" y="2744788"/>
          <p14:tracePt t="47416" x="6813550" y="2820988"/>
          <p14:tracePt t="47422" x="6643688" y="2932113"/>
          <p14:tracePt t="47430" x="6448425" y="3041650"/>
          <p14:tracePt t="47438" x="6245225" y="3160713"/>
          <p14:tracePt t="47446" x="6075363" y="3263900"/>
          <p14:tracePt t="47454" x="5930900" y="3348038"/>
          <p14:tracePt t="47462" x="5811838" y="3424238"/>
          <p14:tracePt t="47470" x="5683250" y="3492500"/>
          <p14:tracePt t="47478" x="5565775" y="3568700"/>
          <p14:tracePt t="47486" x="5472113" y="3619500"/>
          <p14:tracePt t="47494" x="5378450" y="3697288"/>
          <p14:tracePt t="47502" x="5284788" y="3763963"/>
          <p14:tracePt t="47510" x="5216525" y="3832225"/>
          <p14:tracePt t="47518" x="5165725" y="3892550"/>
          <p14:tracePt t="47526" x="5106988" y="3986213"/>
          <p14:tracePt t="47534" x="5038725" y="4079875"/>
          <p14:tracePt t="47542" x="4927600" y="4206875"/>
          <p14:tracePt t="47550" x="4833938" y="4308475"/>
          <p14:tracePt t="47558" x="4740275" y="4402138"/>
          <p14:tracePt t="47567" x="4630738" y="4486275"/>
          <p14:tracePt t="47574" x="4562475" y="4554538"/>
          <p14:tracePt t="47583" x="4468813" y="4648200"/>
          <p14:tracePt t="47590" x="4418013" y="4708525"/>
          <p14:tracePt t="47599" x="4332288" y="4802188"/>
          <p14:tracePt t="47606" x="4281488" y="4852988"/>
          <p14:tracePt t="47614" x="4214813" y="4937125"/>
          <p14:tracePt t="47622" x="4162425" y="4997450"/>
          <p14:tracePt t="47631" x="4095750" y="5064125"/>
          <p14:tracePt t="47638" x="4070350" y="5116513"/>
          <p14:tracePt t="47646" x="4027488" y="5167313"/>
          <p14:tracePt t="47654" x="4002088" y="5192713"/>
          <p14:tracePt t="47662" x="3976688" y="5243513"/>
          <p14:tracePt t="47670" x="3951288" y="5276850"/>
          <p14:tracePt t="47678" x="3933825" y="5311775"/>
          <p14:tracePt t="47686" x="3908425" y="5345113"/>
          <p14:tracePt t="47694" x="3883025" y="5395913"/>
          <p14:tracePt t="47702" x="3848100" y="5446713"/>
          <p14:tracePt t="47710" x="3814763" y="5507038"/>
          <p14:tracePt t="47718" x="3781425" y="5557838"/>
          <p14:tracePt t="47726" x="3721100" y="5608638"/>
          <p14:tracePt t="47734" x="3687763" y="5641975"/>
          <p14:tracePt t="47742" x="3636963" y="5668963"/>
          <p14:tracePt t="47750" x="3611563" y="5684838"/>
          <p14:tracePt t="47758" x="3594100" y="5710238"/>
          <p14:tracePt t="47766" x="3568700" y="5719763"/>
          <p14:tracePt t="47784" x="3559175" y="5727700"/>
          <p14:tracePt t="47790" x="3517900" y="5745163"/>
          <p14:tracePt t="47799" x="3517900" y="5753100"/>
          <p14:tracePt t="47806" x="3492500" y="5761038"/>
          <p14:tracePt t="47814" x="3475038" y="5778500"/>
          <p14:tracePt t="47822" x="3457575" y="5788025"/>
          <p14:tracePt t="47832" x="3424238" y="5795963"/>
          <p14:tracePt t="47838" x="3406775" y="5795963"/>
          <p14:tracePt t="47846" x="3398838" y="5795963"/>
          <p14:tracePt t="47862" x="3389313" y="5795963"/>
          <p14:tracePt t="47974" x="3467100" y="5795963"/>
          <p14:tracePt t="47983" x="3568700" y="5795963"/>
          <p14:tracePt t="47990" x="3713163" y="5795963"/>
          <p14:tracePt t="47999" x="3933825" y="5770563"/>
          <p14:tracePt t="48006" x="4316413" y="5727700"/>
          <p14:tracePt t="48015" x="4910138" y="5626100"/>
          <p14:tracePt t="48022" x="5538788" y="5497513"/>
          <p14:tracePt t="48032" x="6278563" y="5337175"/>
          <p14:tracePt t="48038" x="7018338" y="5157788"/>
          <p14:tracePt t="48046" x="7961313" y="4946650"/>
          <p14:tracePt t="48054" x="8878888" y="4640263"/>
          <p14:tracePt t="48062" x="9771063" y="4384675"/>
          <p14:tracePt t="48070" x="10569575" y="4130675"/>
          <p14:tracePt t="48078" x="11317288" y="3900488"/>
          <p14:tracePt t="48086" x="12004675" y="3705225"/>
          <p14:tracePt t="49054" x="10739438" y="4037013"/>
          <p14:tracePt t="49063" x="10229850" y="4164013"/>
          <p14:tracePt t="49070" x="9685338" y="4333875"/>
          <p14:tracePt t="49078" x="9132888" y="4478338"/>
          <p14:tracePt t="49086" x="8615363" y="4640263"/>
          <p14:tracePt t="49094" x="8070850" y="4792663"/>
          <p14:tracePt t="49102" x="7612063" y="4911725"/>
          <p14:tracePt t="49110" x="7204075" y="5048250"/>
          <p14:tracePt t="49118" x="6915150" y="5132388"/>
          <p14:tracePt t="49126" x="6661150" y="5192713"/>
          <p14:tracePt t="49134" x="6430963" y="5260975"/>
          <p14:tracePt t="49143" x="6303963" y="5294313"/>
          <p14:tracePt t="49150" x="6184900" y="5311775"/>
          <p14:tracePt t="49158" x="6083300" y="5337175"/>
          <p14:tracePt t="49166" x="5997575" y="5345113"/>
          <p14:tracePt t="49174" x="5930900" y="5345113"/>
          <p14:tracePt t="49182" x="5853113" y="5370513"/>
          <p14:tracePt t="49190" x="5776913" y="5387975"/>
          <p14:tracePt t="49199" x="5735638" y="5395913"/>
          <p14:tracePt t="49206" x="5683250" y="5421313"/>
          <p14:tracePt t="49215" x="5649913" y="5438775"/>
          <p14:tracePt t="49222" x="5591175" y="5456238"/>
          <p14:tracePt t="49231" x="5522913" y="5489575"/>
          <p14:tracePt t="49238" x="5446713" y="5524500"/>
          <p14:tracePt t="49247" x="5394325" y="5549900"/>
          <p14:tracePt t="49254" x="5284788" y="5600700"/>
          <p14:tracePt t="49264" x="5191125" y="5634038"/>
          <p14:tracePt t="49270" x="5089525" y="5684838"/>
          <p14:tracePt t="49279" x="4995863" y="5735638"/>
          <p14:tracePt t="49286" x="4894263" y="5778500"/>
          <p14:tracePt t="49295" x="4791075" y="5803900"/>
          <p14:tracePt t="49302" x="4673600" y="5838825"/>
          <p14:tracePt t="49310" x="4579938" y="5846763"/>
          <p14:tracePt t="49318" x="4460875" y="5864225"/>
          <p14:tracePt t="49326" x="4359275" y="5872163"/>
          <p14:tracePt t="49334" x="4291013" y="5889625"/>
          <p14:tracePt t="49342" x="4197350" y="5905500"/>
          <p14:tracePt t="49350" x="4111625" y="5915025"/>
          <p14:tracePt t="49358" x="4002088" y="5922963"/>
          <p14:tracePt t="49366" x="3900488" y="5948363"/>
          <p14:tracePt t="49374" x="3771900" y="5957888"/>
          <p14:tracePt t="49383" x="3652838" y="5973763"/>
          <p14:tracePt t="49391" x="3543300" y="6008688"/>
          <p14:tracePt t="49401" x="3449638" y="6016625"/>
          <p14:tracePt t="49406" x="3363913" y="6049963"/>
          <p14:tracePt t="49415" x="3330575" y="6059488"/>
          <p14:tracePt t="49422" x="3287713" y="6059488"/>
          <p14:tracePt t="49431" x="3254375" y="6059488"/>
          <p14:tracePt t="49438" x="3244850" y="6059488"/>
          <p14:tracePt t="49446" x="3219450" y="6059488"/>
          <p14:tracePt t="49454" x="3203575" y="6059488"/>
          <p14:tracePt t="49638" x="3194050" y="6059488"/>
          <p14:tracePt t="49654" x="3178175" y="6049963"/>
          <p14:tracePt t="49670" x="3152775" y="6024563"/>
          <p14:tracePt t="49678" x="3109913" y="6008688"/>
          <p14:tracePt t="49686" x="3074988" y="5973763"/>
          <p14:tracePt t="49694" x="3008313" y="5965825"/>
          <p14:tracePt t="49702" x="2990850" y="5948363"/>
          <p14:tracePt t="49710" x="2940050" y="5932488"/>
          <p14:tracePt t="49718" x="2922588" y="5922963"/>
          <p14:tracePt t="49726" x="2889250" y="5922963"/>
          <p14:tracePt t="49734" x="2871788" y="5915025"/>
          <p14:tracePt t="50118" x="2854325" y="5915025"/>
          <p14:tracePt t="50126" x="2846388" y="5915025"/>
          <p14:tracePt t="50302" x="2879725" y="5915025"/>
          <p14:tracePt t="50310" x="2889250" y="5915025"/>
          <p14:tracePt t="50318" x="2905125" y="5915025"/>
          <p14:tracePt t="50326" x="2914650" y="5915025"/>
          <p14:tracePt t="50334" x="2940050" y="5915025"/>
          <p14:tracePt t="50342" x="2965450" y="5915025"/>
          <p14:tracePt t="50350" x="2982913" y="5915025"/>
          <p14:tracePt t="50358" x="2998788" y="5915025"/>
          <p14:tracePt t="50366" x="3016250" y="5915025"/>
          <p14:tracePt t="50382" x="3033713" y="5915025"/>
          <p14:tracePt t="50390" x="3041650" y="5915025"/>
          <p14:tracePt t="50398" x="3049588" y="5915025"/>
          <p14:tracePt t="50414" x="3059113" y="5915025"/>
          <p14:tracePt t="50422" x="3067050" y="5915025"/>
          <p14:tracePt t="50430" x="3074988" y="5915025"/>
          <p14:tracePt t="50438" x="3084513" y="5905500"/>
          <p14:tracePt t="50446" x="3084513" y="5897563"/>
          <p14:tracePt t="50454" x="3092450" y="5897563"/>
          <p14:tracePt t="50478" x="3092450" y="5889625"/>
          <p14:tracePt t="50486" x="3092450" y="5872163"/>
          <p14:tracePt t="50518" x="3092450" y="5864225"/>
          <p14:tracePt t="50542" x="3092450" y="5854700"/>
          <p14:tracePt t="50558" x="3092450" y="5846763"/>
          <p14:tracePt t="50630" x="3092450" y="5838825"/>
          <p14:tracePt t="50638" x="3084513" y="5829300"/>
          <p14:tracePt t="50646" x="3074988" y="5829300"/>
          <p14:tracePt t="50654" x="3067050" y="5829300"/>
          <p14:tracePt t="50662" x="3041650" y="5829300"/>
          <p14:tracePt t="50670" x="3016250" y="5829300"/>
          <p14:tracePt t="50679" x="3008313" y="5829300"/>
          <p14:tracePt t="50686" x="2973388" y="5829300"/>
          <p14:tracePt t="50695" x="2965450" y="5829300"/>
          <p14:tracePt t="50702" x="2955925" y="5829300"/>
          <p14:tracePt t="50710" x="2947988" y="5829300"/>
          <p14:tracePt t="50718" x="2940050" y="5829300"/>
          <p14:tracePt t="50726" x="2922588" y="5829300"/>
          <p14:tracePt t="50734" x="2914650" y="5829300"/>
          <p14:tracePt t="50742" x="2905125" y="5829300"/>
          <p14:tracePt t="50750" x="2879725" y="5829300"/>
          <p14:tracePt t="50758" x="2863850" y="5838825"/>
          <p14:tracePt t="50766" x="2863850" y="5846763"/>
          <p14:tracePt t="50774" x="2846388" y="5854700"/>
          <p14:tracePt t="50782" x="2838450" y="5864225"/>
          <p14:tracePt t="50791" x="2828925" y="5889625"/>
          <p14:tracePt t="50798" x="2820988" y="5922963"/>
          <p14:tracePt t="50806" x="2820988" y="5948363"/>
          <p14:tracePt t="50815" x="2803525" y="5991225"/>
          <p14:tracePt t="50822" x="2803525" y="5999163"/>
          <p14:tracePt t="50830" x="2803525" y="6016625"/>
          <p14:tracePt t="50838" x="2803525" y="6024563"/>
          <p14:tracePt t="50847" x="2803525" y="6034088"/>
          <p14:tracePt t="50854" x="2811463" y="6049963"/>
          <p14:tracePt t="50863" x="2828925" y="6059488"/>
          <p14:tracePt t="50870" x="2838450" y="6059488"/>
          <p14:tracePt t="50879" x="2879725" y="6059488"/>
          <p14:tracePt t="50899" x="2930525" y="6059488"/>
          <p14:tracePt t="50902" x="2955925" y="6059488"/>
          <p14:tracePt t="50911" x="2990850" y="6059488"/>
          <p14:tracePt t="50918" x="3024188" y="6049963"/>
          <p14:tracePt t="50926" x="3049588" y="6042025"/>
          <p14:tracePt t="50934" x="3074988" y="6034088"/>
          <p14:tracePt t="50966" x="3074988" y="6024563"/>
          <p14:tracePt t="50982" x="3074988" y="6008688"/>
          <p14:tracePt t="50990" x="3074988" y="5999163"/>
          <p14:tracePt t="50998" x="3074988" y="5973763"/>
          <p14:tracePt t="51006" x="3074988" y="5948363"/>
          <p14:tracePt t="51014" x="3074988" y="5940425"/>
          <p14:tracePt t="51022" x="3074988" y="5905500"/>
          <p14:tracePt t="51031" x="3074988" y="5872163"/>
          <p14:tracePt t="51038" x="3074988" y="5838825"/>
          <p14:tracePt t="51047" x="3067050" y="5821363"/>
          <p14:tracePt t="51054" x="3059113" y="5795963"/>
          <p14:tracePt t="51062" x="3041650" y="5770563"/>
          <p14:tracePt t="51070" x="3024188" y="5753100"/>
          <p14:tracePt t="51079" x="2998788" y="5735638"/>
          <p14:tracePt t="51086" x="2973388" y="5719763"/>
          <p14:tracePt t="51095" x="2955925" y="5710238"/>
          <p14:tracePt t="51102" x="2947988" y="5702300"/>
          <p14:tracePt t="51134" x="2930525" y="5702300"/>
          <p14:tracePt t="51142" x="2922588" y="5702300"/>
          <p14:tracePt t="51182" x="2914650" y="5702300"/>
          <p14:tracePt t="51190" x="2897188" y="5702300"/>
          <p14:tracePt t="51206" x="2889250" y="5702300"/>
          <p14:tracePt t="51262" x="2879725" y="5702300"/>
          <p14:tracePt t="51366" x="2889250" y="5710238"/>
          <p14:tracePt t="51558" x="2889250" y="5719763"/>
          <p14:tracePt t="51566" x="2889250" y="5727700"/>
          <p14:tracePt t="51582" x="2897188" y="5745163"/>
          <p14:tracePt t="51590" x="2922588" y="5753100"/>
          <p14:tracePt t="51598" x="2940050" y="5761038"/>
          <p14:tracePt t="51606" x="2973388" y="5778500"/>
          <p14:tracePt t="51614" x="3041650" y="5795963"/>
          <p14:tracePt t="51622" x="3143250" y="5829300"/>
          <p14:tracePt t="51630" x="3244850" y="5854700"/>
          <p14:tracePt t="51638" x="3432175" y="5880100"/>
          <p14:tracePt t="51647" x="3619500" y="5905500"/>
          <p14:tracePt t="51654" x="3916363" y="5922963"/>
          <p14:tracePt t="51663" x="4205288" y="5922963"/>
          <p14:tracePt t="51670" x="4579938" y="5922963"/>
          <p14:tracePt t="51679" x="5038725" y="5922963"/>
          <p14:tracePt t="51686" x="5472113" y="5922963"/>
          <p14:tracePt t="51694" x="5930900" y="5922963"/>
          <p14:tracePt t="51702" x="6372225" y="5897563"/>
          <p14:tracePt t="51711" x="6737350" y="5838825"/>
          <p14:tracePt t="51718" x="7000875" y="5753100"/>
          <p14:tracePt t="51726" x="7264400" y="5676900"/>
          <p14:tracePt t="51734" x="7467600" y="5600700"/>
          <p14:tracePt t="51742" x="7586663" y="5540375"/>
          <p14:tracePt t="51750" x="7705725" y="5481638"/>
          <p14:tracePt t="51758" x="7773988" y="5430838"/>
          <p14:tracePt t="51766" x="7799388" y="5380038"/>
          <p14:tracePt t="51774" x="7799388" y="5345113"/>
          <p14:tracePt t="51782" x="7799388" y="5286375"/>
          <p14:tracePt t="51790" x="7799388" y="5235575"/>
          <p14:tracePt t="51798" x="7756525" y="5157788"/>
          <p14:tracePt t="51806" x="7723188" y="5106988"/>
          <p14:tracePt t="51814" x="7672388" y="5048250"/>
          <p14:tracePt t="51822" x="7629525" y="4979988"/>
          <p14:tracePt t="51830" x="7578725" y="4929188"/>
          <p14:tracePt t="51838" x="7518400" y="4878388"/>
          <p14:tracePt t="51846" x="7459663" y="4835525"/>
          <p14:tracePt t="51854" x="7391400" y="4792663"/>
          <p14:tracePt t="51862" x="7332663" y="4767263"/>
          <p14:tracePt t="51870" x="7281863" y="4741863"/>
          <p14:tracePt t="51880" x="7221538" y="4733925"/>
          <p14:tracePt t="51886" x="7178675" y="4724400"/>
          <p14:tracePt t="51895" x="7094538" y="4699000"/>
          <p14:tracePt t="51914" x="6889750" y="4691063"/>
          <p14:tracePt t="51918" x="6780213" y="4691063"/>
          <p14:tracePt t="51928" x="6661150" y="4691063"/>
          <p14:tracePt t="51934" x="6550025" y="4691063"/>
          <p14:tracePt t="51942" x="6456363" y="4691063"/>
          <p14:tracePt t="51950" x="6329363" y="4691063"/>
          <p14:tracePt t="51958" x="6227763" y="4691063"/>
          <p14:tracePt t="51966" x="6100763" y="4691063"/>
          <p14:tracePt t="51974" x="5989638" y="4691063"/>
          <p14:tracePt t="51982" x="5845175" y="4716463"/>
          <p14:tracePt t="51990" x="5700713" y="4767263"/>
          <p14:tracePt t="51998" x="5522913" y="4818063"/>
          <p14:tracePt t="52006" x="5403850" y="4852988"/>
          <p14:tracePt t="52014" x="5284788" y="4886325"/>
          <p14:tracePt t="52022" x="5199063" y="4911725"/>
          <p14:tracePt t="52030" x="5114925" y="4946650"/>
          <p14:tracePt t="52038" x="5038725" y="4979988"/>
          <p14:tracePt t="52046" x="4987925" y="4997450"/>
          <p14:tracePt t="52054" x="4953000" y="5013325"/>
          <p14:tracePt t="52063" x="4902200" y="5056188"/>
          <p14:tracePt t="52070" x="4868863" y="5081588"/>
          <p14:tracePt t="52079" x="4800600" y="5124450"/>
          <p14:tracePt t="52086" x="4783138" y="5149850"/>
          <p14:tracePt t="52094" x="4749800" y="5208588"/>
          <p14:tracePt t="52102" x="4714875" y="5260975"/>
          <p14:tracePt t="52110" x="4699000" y="5294313"/>
          <p14:tracePt t="52118" x="4681538" y="5353050"/>
          <p14:tracePt t="52127" x="4656138" y="5413375"/>
          <p14:tracePt t="52134" x="4646613" y="5464175"/>
          <p14:tracePt t="52142" x="4638675" y="5507038"/>
          <p14:tracePt t="52150" x="4621213" y="5557838"/>
          <p14:tracePt t="52158" x="4621213" y="5600700"/>
          <p14:tracePt t="52166" x="4621213" y="5616575"/>
          <p14:tracePt t="52174" x="4621213" y="5651500"/>
          <p14:tracePt t="52182" x="4630738" y="5684838"/>
          <p14:tracePt t="52190" x="4630738" y="5694363"/>
          <p14:tracePt t="52198" x="4638675" y="5702300"/>
          <p14:tracePt t="52206" x="4656138" y="5719763"/>
          <p14:tracePt t="52214" x="4664075" y="5727700"/>
          <p14:tracePt t="52230" x="4681538" y="5745163"/>
          <p14:tracePt t="52238" x="4689475" y="5753100"/>
          <p14:tracePt t="52246" x="4689475" y="5761038"/>
          <p14:tracePt t="52798" x="4689475" y="5778500"/>
          <p14:tracePt t="52822" x="4689475" y="5788025"/>
          <p14:tracePt t="52943" x="4689475" y="5795963"/>
          <p14:tracePt t="52950" x="4689475" y="5803900"/>
          <p14:tracePt t="52958" x="4673600" y="5813425"/>
          <p14:tracePt t="52966" x="4656138" y="5821363"/>
          <p14:tracePt t="52974" x="4638675" y="5829300"/>
          <p14:tracePt t="52982" x="4613275" y="5838825"/>
          <p14:tracePt t="52990" x="4605338" y="5846763"/>
          <p14:tracePt t="52998" x="4579938" y="5854700"/>
          <p14:tracePt t="53006" x="4570413" y="5864225"/>
          <p14:tracePt t="53102" x="4554538" y="5864225"/>
          <p14:tracePt t="53110" x="4537075" y="5864225"/>
          <p14:tracePt t="53118" x="4511675" y="5864225"/>
          <p14:tracePt t="53126" x="4494213" y="5864225"/>
          <p14:tracePt t="53134" x="4460875" y="5864225"/>
          <p14:tracePt t="53144" x="4443413" y="5864225"/>
          <p14:tracePt t="53150" x="4418013" y="5864225"/>
          <p14:tracePt t="53158" x="4392613" y="5864225"/>
          <p14:tracePt t="53166" x="4375150" y="5864225"/>
          <p14:tracePt t="53174" x="4359275" y="5864225"/>
          <p14:tracePt t="53246" x="4349750" y="5864225"/>
          <p14:tracePt t="53286" x="4324350" y="5864225"/>
          <p14:tracePt t="53302" x="4316413" y="5864225"/>
          <p14:tracePt t="53318" x="4298950" y="5864225"/>
          <p14:tracePt t="53350" x="4291013" y="5864225"/>
          <p14:tracePt t="53414" x="4281488" y="5864225"/>
          <p14:tracePt t="53422" x="4273550" y="5872163"/>
          <p14:tracePt t="53430" x="4273550" y="5880100"/>
          <p14:tracePt t="53438" x="4256088" y="5897563"/>
          <p14:tracePt t="53446" x="4240213" y="5922963"/>
          <p14:tracePt t="53454" x="4214813" y="5957888"/>
          <p14:tracePt t="53462" x="4197350" y="5983288"/>
          <p14:tracePt t="53470" x="4154488" y="6034088"/>
          <p14:tracePt t="53478" x="4121150" y="6067425"/>
          <p14:tracePt t="53486" x="4095750" y="6084888"/>
          <p14:tracePt t="53495" x="4070350" y="6102350"/>
          <p14:tracePt t="53502" x="4035425" y="6118225"/>
          <p14:tracePt t="53512" x="4002088" y="6127750"/>
          <p14:tracePt t="53518" x="3992563" y="6127750"/>
          <p14:tracePt t="53527" x="3951288" y="6143625"/>
          <p14:tracePt t="53535" x="3916363" y="6143625"/>
          <p14:tracePt t="53544" x="3873500" y="6143625"/>
          <p14:tracePt t="53550" x="3832225" y="6143625"/>
          <p14:tracePt t="53558" x="3771900" y="6143625"/>
          <p14:tracePt t="53566" x="3703638" y="6143625"/>
          <p14:tracePt t="53574" x="3627438" y="6143625"/>
          <p14:tracePt t="53582" x="3586163" y="6143625"/>
          <p14:tracePt t="53590" x="3508375" y="6135688"/>
          <p14:tracePt t="53598" x="3475038" y="6127750"/>
          <p14:tracePt t="53606" x="3457575" y="6127750"/>
          <p14:tracePt t="53614" x="3432175" y="6110288"/>
          <p14:tracePt t="53622" x="3424238" y="6102350"/>
          <p14:tracePt t="53630" x="3414713" y="6102350"/>
          <p14:tracePt t="53638" x="3398838" y="6084888"/>
          <p14:tracePt t="53646" x="3373438" y="6059488"/>
          <p14:tracePt t="53654" x="3330575" y="6024563"/>
          <p14:tracePt t="53662" x="3279775" y="5983288"/>
          <p14:tracePt t="53670" x="3244850" y="5948363"/>
          <p14:tracePt t="53678" x="3203575" y="5880100"/>
          <p14:tracePt t="53686" x="3152775" y="5813425"/>
          <p14:tracePt t="53694" x="3109913" y="5761038"/>
          <p14:tracePt t="53702" x="3067050" y="5702300"/>
          <p14:tracePt t="53711" x="3033713" y="5626100"/>
          <p14:tracePt t="53718" x="2990850" y="5557838"/>
          <p14:tracePt t="53728" x="2955925" y="5497513"/>
          <p14:tracePt t="53734" x="2930525" y="5438775"/>
          <p14:tracePt t="53743" x="2897188" y="5387975"/>
          <p14:tracePt t="53750" x="2871788" y="5337175"/>
          <p14:tracePt t="53758" x="2846388" y="5286375"/>
          <p14:tracePt t="53766" x="2838450" y="5260975"/>
          <p14:tracePt t="53774" x="2820988" y="5208588"/>
          <p14:tracePt t="53782" x="2820988" y="5192713"/>
          <p14:tracePt t="53790" x="2820988" y="5167313"/>
          <p14:tracePt t="53798" x="2811463" y="5116513"/>
          <p14:tracePt t="53806" x="2811463" y="5091113"/>
          <p14:tracePt t="53814" x="2811463" y="5048250"/>
          <p14:tracePt t="53822" x="2811463" y="5005388"/>
          <p14:tracePt t="53830" x="2811463" y="4954588"/>
          <p14:tracePt t="53838" x="2811463" y="4903788"/>
          <p14:tracePt t="53846" x="2811463" y="4843463"/>
          <p14:tracePt t="53854" x="2811463" y="4759325"/>
          <p14:tracePt t="53862" x="2811463" y="4699000"/>
          <p14:tracePt t="53870" x="2820988" y="4640263"/>
          <p14:tracePt t="53879" x="2846388" y="4579938"/>
          <p14:tracePt t="53886" x="2879725" y="4503738"/>
          <p14:tracePt t="53894" x="2897188" y="4452938"/>
          <p14:tracePt t="53911" x="2922588" y="4410075"/>
          <p14:tracePt t="53918" x="2930525" y="4394200"/>
          <p14:tracePt t="53927" x="2947988" y="4376738"/>
          <p14:tracePt t="53943" x="2955925" y="4368800"/>
          <p14:tracePt t="53950" x="2965450" y="4359275"/>
          <p14:tracePt t="53960" x="2973388" y="4359275"/>
          <p14:tracePt t="53966" x="2990850" y="4359275"/>
          <p14:tracePt t="53974" x="3033713" y="4333875"/>
          <p14:tracePt t="53982" x="3084513" y="4316413"/>
          <p14:tracePt t="53990" x="3127375" y="4308475"/>
          <p14:tracePt t="53998" x="3186113" y="4291013"/>
          <p14:tracePt t="54006" x="3236913" y="4283075"/>
          <p14:tracePt t="54014" x="3297238" y="4283075"/>
          <p14:tracePt t="54022" x="3322638" y="4275138"/>
          <p14:tracePt t="54030" x="3373438" y="4275138"/>
          <p14:tracePt t="54038" x="3389313" y="4275138"/>
          <p14:tracePt t="54046" x="3424238" y="4275138"/>
          <p14:tracePt t="54054" x="3441700" y="4275138"/>
          <p14:tracePt t="54062" x="3467100" y="4275138"/>
          <p14:tracePt t="54070" x="3482975" y="4275138"/>
          <p14:tracePt t="54078" x="3508375" y="4291013"/>
          <p14:tracePt t="54086" x="3533775" y="4316413"/>
          <p14:tracePt t="54094" x="3551238" y="4333875"/>
          <p14:tracePt t="54102" x="3559175" y="4359275"/>
          <p14:tracePt t="54111" x="3568700" y="4368800"/>
          <p14:tracePt t="54118" x="3586163" y="4402138"/>
          <p14:tracePt t="54127" x="3586163" y="4452938"/>
          <p14:tracePt t="54134" x="3586163" y="4495800"/>
          <p14:tracePt t="54143" x="3586163" y="4579938"/>
          <p14:tracePt t="54150" x="3586163" y="4648200"/>
          <p14:tracePt t="54160" x="3586163" y="4724400"/>
          <p14:tracePt t="54166" x="3576638" y="4792663"/>
          <p14:tracePt t="54174" x="3533775" y="4860925"/>
          <p14:tracePt t="54182" x="3475038" y="4929188"/>
          <p14:tracePt t="54190" x="3424238" y="4962525"/>
          <p14:tracePt t="54198" x="3338513" y="5022850"/>
          <p14:tracePt t="54206" x="3244850" y="5056188"/>
          <p14:tracePt t="54214" x="3160713" y="5099050"/>
          <p14:tracePt t="54222" x="3041650" y="5157788"/>
          <p14:tracePt t="54230" x="2922588" y="5208588"/>
          <p14:tracePt t="54238" x="2795588" y="5251450"/>
          <p14:tracePt t="54246" x="2701925" y="5302250"/>
          <p14:tracePt t="54254" x="2582863" y="5319713"/>
          <p14:tracePt t="54262" x="2481263" y="5353050"/>
          <p14:tracePt t="54270" x="2413000" y="5370513"/>
          <p14:tracePt t="54278" x="2352675" y="5380038"/>
          <p14:tracePt t="54286" x="2319338" y="5387975"/>
          <p14:tracePt t="54295" x="2301875" y="5387975"/>
          <p14:tracePt t="54302" x="2286000" y="5387975"/>
          <p14:tracePt t="54311" x="2268538" y="5387975"/>
          <p14:tracePt t="54318" x="2251075" y="5387975"/>
          <p14:tracePt t="54327" x="2243138" y="5387975"/>
          <p14:tracePt t="54334" x="2235200" y="5380038"/>
          <p14:tracePt t="54344" x="2208213" y="5362575"/>
          <p14:tracePt t="54350" x="2208213" y="5353050"/>
          <p14:tracePt t="54359" x="2200275" y="5337175"/>
          <p14:tracePt t="54366" x="2192338" y="5311775"/>
          <p14:tracePt t="54374" x="2174875" y="5276850"/>
          <p14:tracePt t="54382" x="2166938" y="5243513"/>
          <p14:tracePt t="54390" x="2166938" y="5200650"/>
          <p14:tracePt t="54398" x="2157413" y="5149850"/>
          <p14:tracePt t="54406" x="2157413" y="5081588"/>
          <p14:tracePt t="54414" x="2157413" y="5022850"/>
          <p14:tracePt t="54422" x="2157413" y="4979988"/>
          <p14:tracePt t="54430" x="2157413" y="4937125"/>
          <p14:tracePt t="54438" x="2157413" y="4903788"/>
          <p14:tracePt t="54446" x="2157413" y="4852988"/>
          <p14:tracePt t="54454" x="2166938" y="4802188"/>
          <p14:tracePt t="54462" x="2200275" y="4741863"/>
          <p14:tracePt t="54470" x="2243138" y="4691063"/>
          <p14:tracePt t="54478" x="2286000" y="4622800"/>
          <p14:tracePt t="54486" x="2362200" y="4554538"/>
          <p14:tracePt t="54495" x="2438400" y="4486275"/>
          <p14:tracePt t="54502" x="2549525" y="4410075"/>
          <p14:tracePt t="54511" x="2701925" y="4341813"/>
          <p14:tracePt t="54518" x="2914650" y="4249738"/>
          <p14:tracePt t="54527" x="3236913" y="4146550"/>
          <p14:tracePt t="54534" x="3636963" y="4027488"/>
          <p14:tracePt t="54543" x="4086225" y="3951288"/>
          <p14:tracePt t="54550" x="4621213" y="3867150"/>
          <p14:tracePt t="54558" x="5241925" y="3763963"/>
          <p14:tracePt t="54566" x="6015038" y="3763963"/>
          <p14:tracePt t="54575" x="6762750" y="3763963"/>
          <p14:tracePt t="54582" x="6831013" y="3763963"/>
          <p14:tracePt t="54590" x="7204075" y="3781425"/>
          <p14:tracePt t="54598" x="7910513" y="3892550"/>
          <p14:tracePt t="54606" x="8666163" y="4011613"/>
          <p14:tracePt t="54614" x="9431338" y="4121150"/>
          <p14:tracePt t="54622" x="10136188" y="4232275"/>
          <p14:tracePt t="54630" x="10772775" y="4291013"/>
          <p14:tracePt t="54638" x="11333163" y="4376738"/>
          <p14:tracePt t="54646" x="11869738" y="4460875"/>
          <p14:tracePt t="56054" x="12133263" y="4113213"/>
          <p14:tracePt t="56062" x="12055475" y="4121150"/>
          <p14:tracePt t="56070" x="11996738" y="4138613"/>
          <p14:tracePt t="56078" x="11936413" y="4164013"/>
          <p14:tracePt t="56086" x="11877675" y="4171950"/>
          <p14:tracePt t="56094" x="11784013" y="4206875"/>
          <p14:tracePt t="56102" x="11707813" y="4224338"/>
          <p14:tracePt t="56111" x="11606213" y="4257675"/>
          <p14:tracePt t="56118" x="11545888" y="4275138"/>
          <p14:tracePt t="56126" x="11487150" y="4291013"/>
          <p14:tracePt t="56134" x="11426825" y="4308475"/>
          <p14:tracePt t="56143" x="11368088" y="4325938"/>
          <p14:tracePt t="56150" x="11317288" y="4333875"/>
          <p14:tracePt t="56160" x="11274425" y="4333875"/>
          <p14:tracePt t="56166" x="11231563" y="4341813"/>
          <p14:tracePt t="56176" x="11198225" y="4341813"/>
          <p14:tracePt t="56182" x="11172825" y="4359275"/>
          <p14:tracePt t="56191" x="11147425" y="4359275"/>
          <p14:tracePt t="56198" x="11122025" y="4359275"/>
          <p14:tracePt t="56207" x="11104563" y="4359275"/>
          <p14:tracePt t="56214" x="11087100" y="4359275"/>
          <p14:tracePt t="56222" x="11061700" y="4359275"/>
          <p14:tracePt t="56230" x="11028363" y="4359275"/>
          <p14:tracePt t="56238" x="10993438" y="4359275"/>
          <p14:tracePt t="56246" x="10952163" y="4359275"/>
          <p14:tracePt t="56254" x="10909300" y="4359275"/>
          <p14:tracePt t="56262" x="10866438" y="4359275"/>
          <p14:tracePt t="56270" x="10823575" y="4359275"/>
          <p14:tracePt t="56278" x="10764838" y="4368800"/>
          <p14:tracePt t="56286" x="10721975" y="4376738"/>
          <p14:tracePt t="56294" x="10628313" y="4384675"/>
          <p14:tracePt t="56302" x="10577513" y="4384675"/>
          <p14:tracePt t="56310" x="10458450" y="4419600"/>
          <p14:tracePt t="56318" x="10399713" y="4419600"/>
          <p14:tracePt t="56327" x="10298113" y="4435475"/>
          <p14:tracePt t="56334" x="10194925" y="4445000"/>
          <p14:tracePt t="56343" x="10085388" y="4470400"/>
          <p14:tracePt t="56350" x="9956800" y="4486275"/>
          <p14:tracePt t="56360" x="9829800" y="4503738"/>
          <p14:tracePt t="56366" x="9659938" y="4538663"/>
          <p14:tracePt t="56375" x="9523413" y="4554538"/>
          <p14:tracePt t="56382" x="9396413" y="4564063"/>
          <p14:tracePt t="56391" x="9277350" y="4589463"/>
          <p14:tracePt t="56398" x="9193213" y="4597400"/>
          <p14:tracePt t="56407" x="9117013" y="4614863"/>
          <p14:tracePt t="56414" x="9031288" y="4640263"/>
          <p14:tracePt t="56422" x="8955088" y="4665663"/>
          <p14:tracePt t="56430" x="8853488" y="4708525"/>
          <p14:tracePt t="56438" x="8734425" y="4733925"/>
          <p14:tracePt t="56446" x="8605838" y="4775200"/>
          <p14:tracePt t="56454" x="8453438" y="4843463"/>
          <p14:tracePt t="56462" x="8291513" y="4919663"/>
          <p14:tracePt t="56470" x="8139113" y="4987925"/>
          <p14:tracePt t="56478" x="8029575" y="5030788"/>
          <p14:tracePt t="56486" x="7969250" y="5064125"/>
          <p14:tracePt t="56494" x="7910513" y="5081588"/>
          <p14:tracePt t="56502" x="7885113" y="5091113"/>
          <p14:tracePt t="56510" x="7816850" y="5124450"/>
          <p14:tracePt t="56518" x="7731125" y="5141913"/>
          <p14:tracePt t="56526" x="7637463" y="5167313"/>
          <p14:tracePt t="56534" x="7570788" y="5183188"/>
          <p14:tracePt t="56542" x="7467600" y="5226050"/>
          <p14:tracePt t="56550" x="7391400" y="5243513"/>
          <p14:tracePt t="56560" x="7272338" y="5268913"/>
          <p14:tracePt t="56566" x="7196138" y="5286375"/>
          <p14:tracePt t="56575" x="7137400" y="5311775"/>
          <p14:tracePt t="56582" x="7077075" y="5337175"/>
          <p14:tracePt t="56592" x="7026275" y="5362575"/>
          <p14:tracePt t="56598" x="6983413" y="5362575"/>
          <p14:tracePt t="56607" x="6932613" y="5387975"/>
          <p14:tracePt t="56614" x="6889750" y="5405438"/>
          <p14:tracePt t="56622" x="6813550" y="5430838"/>
          <p14:tracePt t="56630" x="6754813" y="5446713"/>
          <p14:tracePt t="56638" x="6704013" y="5456238"/>
          <p14:tracePt t="56646" x="6653213" y="5481638"/>
          <p14:tracePt t="56654" x="6626225" y="5489575"/>
          <p14:tracePt t="56662" x="6592888" y="5497513"/>
          <p14:tracePt t="56670" x="6567488" y="5497513"/>
          <p14:tracePt t="56678" x="6524625" y="5507038"/>
          <p14:tracePt t="56686" x="6473825" y="5524500"/>
          <p14:tracePt t="56694" x="6389688" y="5532438"/>
          <p14:tracePt t="56702" x="6321425" y="5532438"/>
          <p14:tracePt t="56710" x="6227763" y="5540375"/>
          <p14:tracePt t="56718" x="6159500" y="5557838"/>
          <p14:tracePt t="56726" x="6040438" y="5591175"/>
          <p14:tracePt t="56734" x="5938838" y="5600700"/>
          <p14:tracePt t="56742" x="5845175" y="5608638"/>
          <p14:tracePt t="56750" x="5751513" y="5641975"/>
          <p14:tracePt t="56759" x="5641975" y="5668963"/>
          <p14:tracePt t="56766" x="5487988" y="5719763"/>
          <p14:tracePt t="56775" x="5378450" y="5727700"/>
          <p14:tracePt t="56782" x="5241925" y="5778500"/>
          <p14:tracePt t="56791" x="5132388" y="5795963"/>
          <p14:tracePt t="56798" x="5054600" y="5829300"/>
          <p14:tracePt t="56807" x="4935538" y="5864225"/>
          <p14:tracePt t="56814" x="4868863" y="5880100"/>
          <p14:tracePt t="56822" x="4791075" y="5897563"/>
          <p14:tracePt t="56830" x="4714875" y="5932488"/>
          <p14:tracePt t="56838" x="4630738" y="5940425"/>
          <p14:tracePt t="56846" x="4537075" y="5973763"/>
          <p14:tracePt t="56854" x="4476750" y="5973763"/>
          <p14:tracePt t="56862" x="4418013" y="5983288"/>
          <p14:tracePt t="56870" x="4359275" y="5991225"/>
          <p14:tracePt t="56878" x="4298950" y="6008688"/>
          <p14:tracePt t="56886" x="4240213" y="6024563"/>
          <p14:tracePt t="56894" x="4222750" y="6034088"/>
          <p14:tracePt t="56902" x="4179888" y="6034088"/>
          <p14:tracePt t="56910" x="4154488" y="6034088"/>
          <p14:tracePt t="56918" x="4121150" y="6034088"/>
          <p14:tracePt t="56943" x="4035425" y="6034088"/>
          <p14:tracePt t="56950" x="4002088" y="6034088"/>
          <p14:tracePt t="56959" x="3984625" y="6034088"/>
          <p14:tracePt t="56966" x="3959225" y="6034088"/>
          <p14:tracePt t="56975" x="3941763" y="6034088"/>
          <p14:tracePt t="56982" x="3933825" y="6034088"/>
          <p14:tracePt t="57007" x="3925888" y="6034088"/>
          <p14:tracePt t="57014" x="3916363" y="6034088"/>
          <p14:tracePt t="57070" x="3908425" y="6024563"/>
          <p14:tracePt t="57302" x="3908425" y="6016625"/>
          <p14:tracePt t="57326" x="3916363" y="6016625"/>
          <p14:tracePt t="57342" x="3925888" y="6016625"/>
          <p14:tracePt t="57358" x="3959225" y="6016625"/>
          <p14:tracePt t="57366" x="3976688" y="6016625"/>
          <p14:tracePt t="57375" x="4002088" y="6016625"/>
          <p14:tracePt t="57382" x="4035425" y="6016625"/>
          <p14:tracePt t="57390" x="4086225" y="6016625"/>
          <p14:tracePt t="57398" x="4129088" y="6016625"/>
          <p14:tracePt t="57407" x="4205288" y="6016625"/>
          <p14:tracePt t="57414" x="4273550" y="6016625"/>
          <p14:tracePt t="57423" x="4367213" y="6042025"/>
          <p14:tracePt t="57430" x="4451350" y="6049963"/>
          <p14:tracePt t="57438" x="4537075" y="6059488"/>
          <p14:tracePt t="57446" x="4621213" y="6059488"/>
          <p14:tracePt t="57454" x="4724400" y="6059488"/>
          <p14:tracePt t="57462" x="4833938" y="6059488"/>
          <p14:tracePt t="57470" x="4978400" y="6059488"/>
          <p14:tracePt t="57478" x="5097463" y="6059488"/>
          <p14:tracePt t="57486" x="5259388" y="6059488"/>
          <p14:tracePt t="57494" x="5411788" y="6059488"/>
          <p14:tracePt t="57502" x="5538788" y="6059488"/>
          <p14:tracePt t="57510" x="5692775" y="6059488"/>
          <p14:tracePt t="57518" x="5845175" y="6059488"/>
          <p14:tracePt t="57526" x="5989638" y="6049963"/>
          <p14:tracePt t="57534" x="6116638" y="6034088"/>
          <p14:tracePt t="57542" x="6245225" y="6016625"/>
          <p14:tracePt t="57550" x="6372225" y="5991225"/>
          <p14:tracePt t="57558" x="6524625" y="5973763"/>
          <p14:tracePt t="57566" x="6669088" y="5957888"/>
          <p14:tracePt t="57575" x="6856413" y="5915025"/>
          <p14:tracePt t="57582" x="7034213" y="5897563"/>
          <p14:tracePt t="57592" x="7289800" y="5854700"/>
          <p14:tracePt t="57598" x="7621588" y="5821363"/>
          <p14:tracePt t="57607" x="7951788" y="5770563"/>
          <p14:tracePt t="57614" x="8351838" y="5668963"/>
          <p14:tracePt t="57624" x="8734425" y="5634038"/>
          <p14:tracePt t="57630" x="9193213" y="5532438"/>
          <p14:tracePt t="57639" x="9728200" y="5430838"/>
          <p14:tracePt t="57662" x="11249025" y="5022850"/>
          <p14:tracePt t="57670" x="11818938" y="4894263"/>
          <p14:tracePt t="58750" x="11996738" y="3883025"/>
          <p14:tracePt t="58758" x="11826875" y="3925888"/>
          <p14:tracePt t="58766" x="11657013" y="3976688"/>
          <p14:tracePt t="58774" x="11487150" y="4019550"/>
          <p14:tracePt t="58782" x="11342688" y="4027488"/>
          <p14:tracePt t="58790" x="11223625" y="4052888"/>
          <p14:tracePt t="58798" x="11096625" y="4079875"/>
          <p14:tracePt t="58808" x="11010900" y="4087813"/>
          <p14:tracePt t="58814" x="10926763" y="4095750"/>
          <p14:tracePt t="58823" x="10823575" y="4113213"/>
          <p14:tracePt t="58830" x="10721975" y="4130675"/>
          <p14:tracePt t="58839" x="10637838" y="4156075"/>
          <p14:tracePt t="58846" x="10544175" y="4189413"/>
          <p14:tracePt t="58855" x="10433050" y="4214813"/>
          <p14:tracePt t="58862" x="10331450" y="4249738"/>
          <p14:tracePt t="58871" x="10255250" y="4265613"/>
          <p14:tracePt t="58893" x="10075863" y="4308475"/>
          <p14:tracePt t="58894" x="10009188" y="4325938"/>
          <p14:tracePt t="58902" x="9940925" y="4351338"/>
          <p14:tracePt t="58910" x="9880600" y="4359275"/>
          <p14:tracePt t="58918" x="9839325" y="4368800"/>
          <p14:tracePt t="58926" x="9804400" y="4376738"/>
          <p14:tracePt t="58934" x="9786938" y="4384675"/>
          <p14:tracePt t="58942" x="9771063" y="4394200"/>
          <p14:tracePt t="58950" x="9761538" y="4402138"/>
          <p14:tracePt t="58966" x="9736138" y="4402138"/>
          <p14:tracePt t="58974" x="9720263" y="4410075"/>
          <p14:tracePt t="58982" x="9702800" y="4410075"/>
          <p14:tracePt t="58990" x="9694863" y="4419600"/>
          <p14:tracePt t="58998" x="9667875" y="4419600"/>
          <p14:tracePt t="59006" x="9652000" y="4435475"/>
          <p14:tracePt t="59014" x="9617075" y="4445000"/>
          <p14:tracePt t="59023" x="9591675" y="4445000"/>
          <p14:tracePt t="59030" x="9550400" y="4470400"/>
          <p14:tracePt t="59039" x="9532938" y="4470400"/>
          <p14:tracePt t="59046" x="9490075" y="4470400"/>
          <p14:tracePt t="59055" x="9447213" y="4470400"/>
          <p14:tracePt t="59062" x="9388475" y="4486275"/>
          <p14:tracePt t="59070" x="9302750" y="4486275"/>
          <p14:tracePt t="59078" x="9236075" y="4486275"/>
          <p14:tracePt t="59086" x="9158288" y="4486275"/>
          <p14:tracePt t="59094" x="9091613" y="4486275"/>
          <p14:tracePt t="59102" x="9005888" y="4486275"/>
          <p14:tracePt t="59110" x="8947150" y="4486275"/>
          <p14:tracePt t="59118" x="8878888" y="4486275"/>
          <p14:tracePt t="59126" x="8802688" y="4486275"/>
          <p14:tracePt t="59134" x="8759825" y="4486275"/>
          <p14:tracePt t="59142" x="8734425" y="4486275"/>
          <p14:tracePt t="59150" x="8709025" y="4478338"/>
          <p14:tracePt t="59158" x="8683625" y="4478338"/>
          <p14:tracePt t="59166" x="8666163" y="4470400"/>
          <p14:tracePt t="59174" x="8640763" y="4460875"/>
          <p14:tracePt t="59182" x="8623300" y="4445000"/>
          <p14:tracePt t="59190" x="8597900" y="4435475"/>
          <p14:tracePt t="59198" x="8555038" y="4419600"/>
          <p14:tracePt t="59207" x="8539163" y="4419600"/>
          <p14:tracePt t="59214" x="8504238" y="4394200"/>
          <p14:tracePt t="59223" x="8478838" y="4394200"/>
          <p14:tracePt t="59230" x="8470900" y="4384675"/>
          <p14:tracePt t="59239" x="8435975" y="4376738"/>
          <p14:tracePt t="59246" x="8428038" y="4376738"/>
          <p14:tracePt t="59255" x="8420100" y="4376738"/>
          <p14:tracePt t="59262" x="8410575" y="4359275"/>
          <p14:tracePt t="59271" x="8402638" y="4359275"/>
          <p14:tracePt t="59278" x="8394700" y="4359275"/>
          <p14:tracePt t="59294" x="8377238" y="4359275"/>
          <p14:tracePt t="59302" x="8369300" y="4359275"/>
          <p14:tracePt t="59310" x="8359775" y="4359275"/>
          <p14:tracePt t="59326" x="8351838" y="4351338"/>
          <p14:tracePt t="59334" x="8343900" y="4351338"/>
          <p14:tracePt t="59342" x="8308975" y="4341813"/>
          <p14:tracePt t="59350" x="8250238" y="4325938"/>
          <p14:tracePt t="59358" x="8174038" y="4300538"/>
          <p14:tracePt t="59366" x="8070850" y="4265613"/>
          <p14:tracePt t="59374" x="7986713" y="4257675"/>
          <p14:tracePt t="59382" x="7893050" y="4214813"/>
          <p14:tracePt t="59390" x="7842250" y="4189413"/>
          <p14:tracePt t="59398" x="7766050" y="4156075"/>
          <p14:tracePt t="59406" x="7731125" y="4130675"/>
          <p14:tracePt t="59414" x="7680325" y="4105275"/>
          <p14:tracePt t="59423" x="7629525" y="4070350"/>
          <p14:tracePt t="59430" x="7596188" y="4037013"/>
          <p14:tracePt t="59439" x="7553325" y="3994150"/>
          <p14:tracePt t="59446" x="7545388" y="3976688"/>
          <p14:tracePt t="59454" x="7502525" y="3943350"/>
          <p14:tracePt t="59462" x="7477125" y="3917950"/>
          <p14:tracePt t="59471" x="7467600" y="3908425"/>
          <p14:tracePt t="59478" x="7442200" y="3883025"/>
          <p14:tracePt t="59488" x="7426325" y="3867150"/>
          <p14:tracePt t="59494" x="7391400" y="3841750"/>
          <p14:tracePt t="59503" x="7323138" y="3798888"/>
          <p14:tracePt t="59510" x="7272338" y="3748088"/>
          <p14:tracePt t="59518" x="7213600" y="3705225"/>
          <p14:tracePt t="59526" x="7119938" y="3646488"/>
          <p14:tracePt t="59534" x="7043738" y="3578225"/>
          <p14:tracePt t="59542" x="6975475" y="3527425"/>
          <p14:tracePt t="59550" x="6907213" y="3484563"/>
          <p14:tracePt t="59558" x="6856413" y="3441700"/>
          <p14:tracePt t="59566" x="6838950" y="3416300"/>
          <p14:tracePt t="59574" x="6813550" y="3398838"/>
          <p14:tracePt t="59582" x="6797675" y="3390900"/>
          <p14:tracePt t="59590" x="6788150" y="3382963"/>
          <p14:tracePt t="59646" x="6780213" y="3382963"/>
          <p14:tracePt t="59654" x="6762750" y="3382963"/>
          <p14:tracePt t="59662" x="6729413" y="3416300"/>
          <p14:tracePt t="59670" x="6704013" y="3459163"/>
          <p14:tracePt t="59678" x="6678613" y="3509963"/>
          <p14:tracePt t="59687" x="6661150" y="3568700"/>
          <p14:tracePt t="59694" x="6653213" y="3586163"/>
          <p14:tracePt t="59702" x="6643688" y="3619500"/>
          <p14:tracePt t="59710" x="6643688" y="3646488"/>
          <p14:tracePt t="59726" x="6653213" y="3671888"/>
          <p14:tracePt t="59734" x="6686550" y="3705225"/>
          <p14:tracePt t="59742" x="6754813" y="3748088"/>
          <p14:tracePt t="59750" x="6864350" y="3790950"/>
          <p14:tracePt t="59758" x="7000875" y="3832225"/>
          <p14:tracePt t="59766" x="7178675" y="3857625"/>
          <p14:tracePt t="59774" x="7416800" y="3867150"/>
          <p14:tracePt t="59782" x="7766050" y="3867150"/>
          <p14:tracePt t="59791" x="8334375" y="3867150"/>
          <p14:tracePt t="59799" x="8921750" y="3816350"/>
          <p14:tracePt t="59808" x="9566275" y="3730625"/>
          <p14:tracePt t="59815" x="10306050" y="3619500"/>
          <p14:tracePt t="59825" x="10934700" y="3424238"/>
          <p14:tracePt t="59830" x="11588750" y="3271838"/>
          <p14:tracePt t="59839" x="12141200" y="3101975"/>
          <p14:tracePt t="61022" x="12022138" y="3373438"/>
          <p14:tracePt t="61030" x="11877675" y="3348038"/>
          <p14:tracePt t="61038" x="11750675" y="3330575"/>
          <p14:tracePt t="61046" x="11606213" y="3297238"/>
          <p14:tracePt t="61055" x="11452225" y="3297238"/>
          <p14:tracePt t="61062" x="11249025" y="3271838"/>
          <p14:tracePt t="61071" x="11061700" y="3246438"/>
          <p14:tracePt t="61078" x="10815638" y="3211513"/>
          <p14:tracePt t="61087" x="10518775" y="3195638"/>
          <p14:tracePt t="61094" x="10220325" y="3160713"/>
          <p14:tracePt t="61103" x="9915525" y="3127375"/>
          <p14:tracePt t="61110" x="9659938" y="3127375"/>
          <p14:tracePt t="61120" x="9337675" y="3109913"/>
          <p14:tracePt t="61126" x="9005888" y="3076575"/>
          <p14:tracePt t="61134" x="8683625" y="3059113"/>
          <p14:tracePt t="61142" x="8291513" y="3025775"/>
          <p14:tracePt t="61150" x="7961313" y="2974975"/>
          <p14:tracePt t="61158" x="7612063" y="2957513"/>
          <p14:tracePt t="61166" x="7289800" y="2940050"/>
          <p14:tracePt t="61174" x="7000875" y="2940050"/>
          <p14:tracePt t="61182" x="6737350" y="2940050"/>
          <p14:tracePt t="61190" x="6584950" y="2940050"/>
          <p14:tracePt t="61198" x="6440488" y="2940050"/>
          <p14:tracePt t="61206" x="6354763" y="2940050"/>
          <p14:tracePt t="61214" x="6270625" y="2940050"/>
          <p14:tracePt t="61222" x="6210300" y="2940050"/>
          <p14:tracePt t="61230" x="6151563" y="2940050"/>
          <p14:tracePt t="61238" x="6091238" y="2974975"/>
          <p14:tracePt t="61246" x="6032500" y="2990850"/>
          <p14:tracePt t="61254" x="5989638" y="3016250"/>
          <p14:tracePt t="61262" x="5956300" y="3033713"/>
          <p14:tracePt t="61270" x="5938838" y="3051175"/>
          <p14:tracePt t="61278" x="5930900" y="3059113"/>
          <p14:tracePt t="61287" x="5921375" y="3067050"/>
          <p14:tracePt t="61294" x="5913438" y="3067050"/>
          <p14:tracePt t="61304" x="5905500" y="3067050"/>
          <p14:tracePt t="61310" x="5870575" y="3084513"/>
          <p14:tracePt t="61320" x="5853113" y="3094038"/>
          <p14:tracePt t="61326" x="5768975" y="3135313"/>
          <p14:tracePt t="61334" x="5667375" y="3195638"/>
          <p14:tracePt t="61342" x="5565775" y="3246438"/>
          <p14:tracePt t="61350" x="5454650" y="3322638"/>
          <p14:tracePt t="61359" x="5353050" y="3390900"/>
          <p14:tracePt t="61366" x="5284788" y="3441700"/>
          <p14:tracePt t="61374" x="5276850" y="3459163"/>
          <p14:tracePt t="61382" x="5276850" y="3467100"/>
          <p14:tracePt t="61398" x="5276850" y="3475038"/>
          <p14:tracePt t="61406" x="5276850" y="3502025"/>
          <p14:tracePt t="61414" x="5276850" y="3552825"/>
          <p14:tracePt t="61422" x="5318125" y="3586163"/>
          <p14:tracePt t="61430" x="5386388" y="3654425"/>
          <p14:tracePt t="61438" x="5437188" y="3705225"/>
          <p14:tracePt t="61446" x="5513388" y="3763963"/>
          <p14:tracePt t="61455" x="5591175" y="3816350"/>
          <p14:tracePt t="61462" x="5683250" y="3849688"/>
          <p14:tracePt t="61471" x="5761038" y="3892550"/>
          <p14:tracePt t="61478" x="5862638" y="3951288"/>
          <p14:tracePt t="61486" x="5964238" y="3994150"/>
          <p14:tracePt t="61494" x="6083300" y="4044950"/>
          <p14:tracePt t="61502" x="6159500" y="4052888"/>
          <p14:tracePt t="61510" x="6245225" y="4079875"/>
          <p14:tracePt t="61519" x="6303963" y="4087813"/>
          <p14:tracePt t="61526" x="6364288" y="4095750"/>
          <p14:tracePt t="61534" x="6465888" y="4095750"/>
          <p14:tracePt t="61542" x="6559550" y="4095750"/>
          <p14:tracePt t="61550" x="6678613" y="4095750"/>
          <p14:tracePt t="61558" x="6788150" y="4095750"/>
          <p14:tracePt t="61566" x="6881813" y="4095750"/>
          <p14:tracePt t="61574" x="6958013" y="4095750"/>
          <p14:tracePt t="61582" x="7043738" y="4087813"/>
          <p14:tracePt t="61590" x="7094538" y="4062413"/>
          <p14:tracePt t="61599" x="7145338" y="4037013"/>
          <p14:tracePt t="61607" x="7153275" y="4027488"/>
          <p14:tracePt t="61622" x="7170738" y="4019550"/>
          <p14:tracePt t="61646" x="7170738" y="4011613"/>
          <p14:tracePt t="61662" x="7170738" y="4002088"/>
          <p14:tracePt t="61670" x="7170738" y="3986213"/>
          <p14:tracePt t="61678" x="7170738" y="3976688"/>
          <p14:tracePt t="61687" x="7170738" y="3951288"/>
          <p14:tracePt t="61694" x="7170738" y="3935413"/>
          <p14:tracePt t="61703" x="7170738" y="3908425"/>
          <p14:tracePt t="61710" x="7170738" y="3900488"/>
          <p14:tracePt t="61719" x="7162800" y="3883025"/>
          <p14:tracePt t="61726" x="7162800" y="3875088"/>
          <p14:tracePt t="61735" x="7153275" y="3867150"/>
          <p14:tracePt t="61750" x="7145338" y="3857625"/>
          <p14:tracePt t="61766" x="7137400" y="3849688"/>
          <p14:tracePt t="61798" x="7119938" y="3841750"/>
          <p14:tracePt t="61806" x="7112000" y="3841750"/>
          <p14:tracePt t="61814" x="7085013" y="3832225"/>
          <p14:tracePt t="61822" x="7059613" y="3832225"/>
          <p14:tracePt t="61830" x="7051675" y="3832225"/>
          <p14:tracePt t="61838" x="7026275" y="3824288"/>
          <p14:tracePt t="61846" x="7008813" y="3824288"/>
          <p14:tracePt t="61855" x="6992938" y="3824288"/>
          <p14:tracePt t="61862" x="6975475" y="3816350"/>
          <p14:tracePt t="61870" x="6950075" y="3816350"/>
          <p14:tracePt t="61878" x="6942138" y="3816350"/>
          <p14:tracePt t="61887" x="6915150" y="3798888"/>
          <p14:tracePt t="61894" x="6899275" y="3798888"/>
          <p14:tracePt t="61902" x="6889750" y="3790950"/>
          <p14:tracePt t="61910" x="6881813" y="3790950"/>
          <p14:tracePt t="61920" x="6873875" y="3790950"/>
          <p14:tracePt t="61936" x="6864350" y="3790950"/>
          <p14:tracePt t="61942" x="6848475" y="3790950"/>
          <p14:tracePt t="61950" x="6838950" y="3790950"/>
          <p14:tracePt t="62014" x="6831013" y="3790950"/>
          <p14:tracePt t="62070" x="6813550" y="3798888"/>
          <p14:tracePt t="62087" x="6805613" y="3798888"/>
          <p14:tracePt t="62094" x="6780213" y="3798888"/>
          <p14:tracePt t="62102" x="6770688" y="3798888"/>
          <p14:tracePt t="62110" x="6762750" y="3798888"/>
          <p14:tracePt t="62119" x="6745288" y="3798888"/>
          <p14:tracePt t="62126" x="6737350" y="3798888"/>
          <p14:tracePt t="62134" x="6719888" y="3798888"/>
          <p14:tracePt t="62142" x="6711950" y="3798888"/>
          <p14:tracePt t="62150" x="6694488" y="3798888"/>
          <p14:tracePt t="62158" x="6669088" y="3798888"/>
          <p14:tracePt t="62166" x="6635750" y="3806825"/>
          <p14:tracePt t="62174" x="6626225" y="3806825"/>
          <p14:tracePt t="62182" x="6618288" y="3806825"/>
          <p14:tracePt t="62190" x="6600825" y="3806825"/>
          <p14:tracePt t="62198" x="6592888" y="3816350"/>
          <p14:tracePt t="62206" x="6584950" y="3816350"/>
          <p14:tracePt t="62214" x="6575425" y="3816350"/>
          <p14:tracePt t="62222" x="6559550" y="3824288"/>
          <p14:tracePt t="62230" x="6550025" y="3824288"/>
          <p14:tracePt t="62238" x="6534150" y="3832225"/>
          <p14:tracePt t="62246" x="6516688" y="3841750"/>
          <p14:tracePt t="62254" x="6473825" y="3849688"/>
          <p14:tracePt t="62262" x="6456363" y="3867150"/>
          <p14:tracePt t="62271" x="6448425" y="3875088"/>
          <p14:tracePt t="62470" x="6473825" y="3875088"/>
          <p14:tracePt t="62478" x="6491288" y="3875088"/>
          <p14:tracePt t="62487" x="6534150" y="3875088"/>
          <p14:tracePt t="62494" x="6567488" y="3875088"/>
          <p14:tracePt t="62503" x="6610350" y="3875088"/>
          <p14:tracePt t="62510" x="6669088" y="3875088"/>
          <p14:tracePt t="62518" x="6711950" y="3875088"/>
          <p14:tracePt t="62526" x="6754813" y="3875088"/>
          <p14:tracePt t="62535" x="6788150" y="3883025"/>
          <p14:tracePt t="62542" x="6813550" y="3883025"/>
          <p14:tracePt t="62550" x="6823075" y="3883025"/>
          <p14:tracePt t="62598" x="6831013" y="3883025"/>
          <p14:tracePt t="62630" x="6838950" y="3892550"/>
          <p14:tracePt t="62718" x="6838950" y="3900488"/>
          <p14:tracePt t="62750" x="6848475" y="3917950"/>
          <p14:tracePt t="62758" x="6856413" y="3925888"/>
          <p14:tracePt t="62766" x="6873875" y="3935413"/>
          <p14:tracePt t="62774" x="6907213" y="3951288"/>
          <p14:tracePt t="62782" x="6942138" y="3968750"/>
          <p14:tracePt t="62790" x="6975475" y="3976688"/>
          <p14:tracePt t="62798" x="7018338" y="4002088"/>
          <p14:tracePt t="62806" x="7059613" y="4002088"/>
          <p14:tracePt t="62814" x="7112000" y="4002088"/>
          <p14:tracePt t="62822" x="7153275" y="4002088"/>
          <p14:tracePt t="62830" x="7178675" y="4002088"/>
          <p14:tracePt t="62838" x="7204075" y="4002088"/>
          <p14:tracePt t="62846" x="7239000" y="4002088"/>
          <p14:tracePt t="62854" x="7264400" y="4002088"/>
          <p14:tracePt t="62862" x="7281863" y="3986213"/>
          <p14:tracePt t="62870" x="7297738" y="3976688"/>
          <p14:tracePt t="62878" x="7307263" y="3968750"/>
          <p14:tracePt t="62906" x="7332663" y="3951288"/>
          <p14:tracePt t="62910" x="7340600" y="3943350"/>
          <p14:tracePt t="62934" x="7348538" y="3943350"/>
          <p14:tracePt t="63118" x="7358063" y="3943350"/>
          <p14:tracePt t="63198" x="7348538" y="3951288"/>
          <p14:tracePt t="63214" x="7340600" y="3951288"/>
          <p14:tracePt t="63238" x="7315200" y="3951288"/>
          <p14:tracePt t="63254" x="7307263" y="3951288"/>
          <p14:tracePt t="63262" x="7289800" y="3951288"/>
          <p14:tracePt t="63270" x="7272338" y="3951288"/>
          <p14:tracePt t="63278" x="7256463" y="3951288"/>
          <p14:tracePt t="63286" x="7246938" y="3951288"/>
          <p14:tracePt t="63294" x="7221538" y="3951288"/>
          <p14:tracePt t="63303" x="7196138" y="3951288"/>
          <p14:tracePt t="63310" x="7178675" y="3951288"/>
          <p14:tracePt t="63318" x="7153275" y="3951288"/>
          <p14:tracePt t="63326" x="7127875" y="3951288"/>
          <p14:tracePt t="63335" x="7119938" y="3951288"/>
          <p14:tracePt t="63342" x="7094538" y="3951288"/>
          <p14:tracePt t="63351" x="7059613" y="3951288"/>
          <p14:tracePt t="63358" x="7051675" y="3951288"/>
          <p14:tracePt t="63366" x="7043738" y="3951288"/>
          <p14:tracePt t="63374" x="7026275" y="3951288"/>
          <p14:tracePt t="63390" x="7018338" y="3951288"/>
          <p14:tracePt t="63414" x="7000875" y="3960813"/>
          <p14:tracePt t="64246" x="6992938" y="3960813"/>
          <p14:tracePt t="64254" x="6983413" y="3960813"/>
          <p14:tracePt t="64310" x="6958013" y="3960813"/>
          <p14:tracePt t="64319" x="6950075" y="3951288"/>
          <p14:tracePt t="64342" x="6932613" y="3951288"/>
          <p14:tracePt t="64350" x="6924675" y="3951288"/>
          <p14:tracePt t="64382" x="6915150" y="3943350"/>
          <p14:tracePt t="64390" x="6907213" y="3943350"/>
          <p14:tracePt t="64398" x="6889750" y="3943350"/>
          <p14:tracePt t="64415" x="6864350" y="3943350"/>
          <p14:tracePt t="64422" x="6848475" y="3935413"/>
          <p14:tracePt t="64438" x="6831013" y="3935413"/>
          <p14:tracePt t="64446" x="6823075" y="3925888"/>
          <p14:tracePt t="64454" x="6813550" y="3917950"/>
          <p14:tracePt t="64518" x="6797675" y="3917950"/>
          <p14:tracePt t="64542" x="6788150" y="3917950"/>
          <p14:tracePt t="64742" x="6780213" y="3917950"/>
          <p14:tracePt t="64750" x="6745288" y="3917950"/>
          <p14:tracePt t="64758" x="6711950" y="3917950"/>
          <p14:tracePt t="64766" x="6661150" y="3900488"/>
          <p14:tracePt t="64774" x="6626225" y="3900488"/>
          <p14:tracePt t="64784" x="6592888" y="3875088"/>
          <p14:tracePt t="64886" x="6584950" y="3875088"/>
          <p14:tracePt t="64910" x="6575425" y="3875088"/>
          <p14:tracePt t="64918" x="6550025" y="3875088"/>
          <p14:tracePt t="64926" x="6508750" y="3875088"/>
          <p14:tracePt t="64935" x="6483350" y="3875088"/>
          <p14:tracePt t="64942" x="6473825" y="3875088"/>
          <p14:tracePt t="64951" x="6465888" y="3875088"/>
          <p14:tracePt t="64967" x="6440488" y="3875088"/>
          <p14:tracePt t="64984" x="6423025" y="3867150"/>
          <p14:tracePt t="64990" x="6415088" y="3867150"/>
          <p14:tracePt t="65046" x="6405563" y="3867150"/>
          <p14:tracePt t="65054" x="6389688" y="3857625"/>
          <p14:tracePt t="65062" x="6364288" y="3841750"/>
          <p14:tracePt t="65070" x="6296025" y="3824288"/>
          <p14:tracePt t="65078" x="6235700" y="3816350"/>
          <p14:tracePt t="65086" x="6167438" y="3781425"/>
          <p14:tracePt t="65094" x="6142038" y="3773488"/>
          <p14:tracePt t="65102" x="6126163" y="3773488"/>
          <p14:tracePt t="65110" x="6100763" y="3763963"/>
          <p14:tracePt t="65119" x="6065838" y="3748088"/>
          <p14:tracePt t="65134" x="6057900" y="3748088"/>
          <p14:tracePt t="65142" x="6049963" y="3748088"/>
          <p14:tracePt t="65151" x="6040438" y="3748088"/>
          <p14:tracePt t="65158" x="6032500" y="3748088"/>
          <p14:tracePt t="65166" x="6024563" y="3748088"/>
          <p14:tracePt t="65199" x="6015038" y="3748088"/>
          <p14:tracePt t="65206" x="6007100" y="3748088"/>
          <p14:tracePt t="65214" x="5989638" y="3748088"/>
          <p14:tracePt t="65222" x="5972175" y="3748088"/>
          <p14:tracePt t="65230" x="5946775" y="3748088"/>
          <p14:tracePt t="65238" x="5921375" y="3748088"/>
          <p14:tracePt t="65246" x="5921375" y="3738563"/>
          <p14:tracePt t="65254" x="5913438" y="3738563"/>
          <p14:tracePt t="65318" x="5895975" y="3738563"/>
          <p14:tracePt t="65326" x="5895975" y="3730625"/>
          <p14:tracePt t="65470" x="5895975" y="3748088"/>
          <p14:tracePt t="65478" x="5921375" y="3756025"/>
          <p14:tracePt t="65486" x="5989638" y="3773488"/>
          <p14:tracePt t="65494" x="6075363" y="3816350"/>
          <p14:tracePt t="65502" x="6194425" y="3849688"/>
          <p14:tracePt t="65510" x="6389688" y="3883025"/>
          <p14:tracePt t="65518" x="6704013" y="3935413"/>
          <p14:tracePt t="65526" x="7112000" y="3968750"/>
          <p14:tracePt t="65534" x="7662863" y="3986213"/>
          <p14:tracePt t="65542" x="8207375" y="3986213"/>
          <p14:tracePt t="65551" x="8843963" y="3986213"/>
          <p14:tracePt t="65558" x="9583738" y="3986213"/>
          <p14:tracePt t="65567" x="10306050" y="3986213"/>
          <p14:tracePt t="65574" x="11018838" y="3986213"/>
          <p14:tracePt t="65582" x="11741150" y="3986213"/>
          <p14:tracePt t="69774" x="11877675" y="3925888"/>
          <p14:tracePt t="69782" x="11741150" y="3986213"/>
          <p14:tracePt t="69790" x="11580813" y="4037013"/>
          <p14:tracePt t="69798" x="11452225" y="4070350"/>
          <p14:tracePt t="69806" x="11360150" y="4087813"/>
          <p14:tracePt t="69814" x="11274425" y="4121150"/>
          <p14:tracePt t="69822" x="11241088" y="4130675"/>
          <p14:tracePt t="69830" x="11206163" y="4146550"/>
          <p14:tracePt t="69838" x="11180763" y="4164013"/>
          <p14:tracePt t="69846" x="11163300" y="4171950"/>
          <p14:tracePt t="69854" x="11137900" y="4189413"/>
          <p14:tracePt t="69863" x="11122025" y="4206875"/>
          <p14:tracePt t="69881" x="11112500" y="4214813"/>
          <p14:tracePt t="69894" x="11087100" y="4214813"/>
          <p14:tracePt t="69902" x="11087100" y="4224338"/>
          <p14:tracePt t="69910" x="11061700" y="4240213"/>
          <p14:tracePt t="69918" x="11044238" y="4249738"/>
          <p14:tracePt t="69926" x="10993438" y="4257675"/>
          <p14:tracePt t="69934" x="10952163" y="4265613"/>
          <p14:tracePt t="69942" x="10901363" y="4283075"/>
          <p14:tracePt t="69950" x="10858500" y="4291013"/>
          <p14:tracePt t="69958" x="10807700" y="4300538"/>
          <p14:tracePt t="69966" x="10782300" y="4308475"/>
          <p14:tracePt t="69974" x="10756900" y="4325938"/>
          <p14:tracePt t="69982" x="10739438" y="4325938"/>
          <p14:tracePt t="69990" x="10704513" y="4325938"/>
          <p14:tracePt t="69998" x="10679113" y="4325938"/>
          <p14:tracePt t="70006" x="10637838" y="4333875"/>
          <p14:tracePt t="70014" x="10577513" y="4341813"/>
          <p14:tracePt t="70022" x="10501313" y="4376738"/>
          <p14:tracePt t="70031" x="10399713" y="4384675"/>
          <p14:tracePt t="70038" x="10313988" y="4402138"/>
          <p14:tracePt t="70046" x="10220325" y="4410075"/>
          <p14:tracePt t="70054" x="10110788" y="4435475"/>
          <p14:tracePt t="70063" x="10009188" y="4452938"/>
          <p14:tracePt t="70070" x="9839325" y="4503738"/>
          <p14:tracePt t="70079" x="9659938" y="4564063"/>
          <p14:tracePt t="70086" x="9472613" y="4589463"/>
          <p14:tracePt t="70095" x="9261475" y="4605338"/>
          <p14:tracePt t="70102" x="9064625" y="4648200"/>
          <p14:tracePt t="70111" x="8878888" y="4657725"/>
          <p14:tracePt t="70118" x="8742363" y="4665663"/>
          <p14:tracePt t="70126" x="8623300" y="4708525"/>
          <p14:tracePt t="70134" x="8521700" y="4708525"/>
          <p14:tracePt t="70142" x="8428038" y="4708525"/>
          <p14:tracePt t="70150" x="8369300" y="4716463"/>
          <p14:tracePt t="70158" x="8326438" y="4716463"/>
          <p14:tracePt t="70166" x="8308975" y="4716463"/>
          <p14:tracePt t="70174" x="8275638" y="4724400"/>
          <p14:tracePt t="70182" x="8250238" y="4741863"/>
          <p14:tracePt t="70190" x="8240713" y="4741863"/>
          <p14:tracePt t="70198" x="8232775" y="4741863"/>
          <p14:tracePt t="70206" x="8215313" y="4749800"/>
          <p14:tracePt t="70214" x="8181975" y="4759325"/>
          <p14:tracePt t="70222" x="8164513" y="4775200"/>
          <p14:tracePt t="70231" x="8139113" y="4784725"/>
          <p14:tracePt t="70238" x="8096250" y="4802188"/>
          <p14:tracePt t="70247" x="8045450" y="4818063"/>
          <p14:tracePt t="70254" x="7986713" y="4827588"/>
          <p14:tracePt t="70263" x="7918450" y="4852988"/>
          <p14:tracePt t="70270" x="7816850" y="4852988"/>
          <p14:tracePt t="70279" x="7723188" y="4886325"/>
          <p14:tracePt t="70286" x="7672388" y="4886325"/>
          <p14:tracePt t="70295" x="7637463" y="4894263"/>
          <p14:tracePt t="70302" x="7629525" y="4894263"/>
          <p14:tracePt t="70334" x="7621588" y="4903788"/>
          <p14:tracePt t="70406" x="7621588" y="4919663"/>
          <p14:tracePt t="70414" x="7621588" y="4929188"/>
          <p14:tracePt t="70422" x="7621588" y="4946650"/>
          <p14:tracePt t="70430" x="7621588" y="4954588"/>
          <p14:tracePt t="70454" x="7621588" y="4972050"/>
          <p14:tracePt t="70462" x="7621588" y="4979988"/>
          <p14:tracePt t="70479" x="7629525" y="4979988"/>
          <p14:tracePt t="70774" x="7629525" y="4987925"/>
          <p14:tracePt t="70870" x="7646988" y="4987925"/>
          <p14:tracePt t="70958" x="7654925" y="4987925"/>
          <p14:tracePt t="70990" x="7662863" y="4987925"/>
          <p14:tracePt t="71054" x="7680325" y="4987925"/>
          <p14:tracePt t="71910" x="7688263" y="4987925"/>
          <p14:tracePt t="72159" x="7697788" y="4987925"/>
          <p14:tracePt t="72390" x="7715250" y="4979988"/>
          <p14:tracePt t="72398" x="7723188" y="4979988"/>
          <p14:tracePt t="72406" x="7748588" y="4972050"/>
          <p14:tracePt t="72414" x="7766050" y="4962525"/>
          <p14:tracePt t="72422" x="7816850" y="4946650"/>
          <p14:tracePt t="72430" x="7850188" y="4937125"/>
          <p14:tracePt t="72438" x="7885113" y="4929188"/>
          <p14:tracePt t="72446" x="7926388" y="4919663"/>
          <p14:tracePt t="72454" x="7969250" y="4903788"/>
          <p14:tracePt t="72462" x="8012113" y="4894263"/>
          <p14:tracePt t="72470" x="8070850" y="4886325"/>
          <p14:tracePt t="72479" x="8113713" y="4868863"/>
          <p14:tracePt t="72486" x="8174038" y="4860925"/>
          <p14:tracePt t="72495" x="8224838" y="4852988"/>
          <p14:tracePt t="72502" x="8301038" y="4843463"/>
          <p14:tracePt t="72510" x="8369300" y="4835525"/>
          <p14:tracePt t="72518" x="8445500" y="4802188"/>
          <p14:tracePt t="72527" x="8513763" y="4802188"/>
          <p14:tracePt t="72534" x="8589963" y="4792663"/>
          <p14:tracePt t="72542" x="8691563" y="4775200"/>
          <p14:tracePt t="72550" x="8759825" y="4767263"/>
          <p14:tracePt t="72558" x="8853488" y="4767263"/>
          <p14:tracePt t="72566" x="8947150" y="4767263"/>
          <p14:tracePt t="72574" x="9023350" y="4767263"/>
          <p14:tracePt t="72582" x="9150350" y="4741863"/>
          <p14:tracePt t="72590" x="9244013" y="4741863"/>
          <p14:tracePt t="72598" x="9371013" y="4733925"/>
          <p14:tracePt t="72606" x="9532938" y="4733925"/>
          <p14:tracePt t="72614" x="9702800" y="4724400"/>
          <p14:tracePt t="72622" x="9864725" y="4708525"/>
          <p14:tracePt t="72630" x="10025063" y="4673600"/>
          <p14:tracePt t="72638" x="10212388" y="4648200"/>
          <p14:tracePt t="72646" x="10407650" y="4605338"/>
          <p14:tracePt t="72654" x="10637838" y="4538663"/>
          <p14:tracePt t="72662" x="10891838" y="4495800"/>
          <p14:tracePt t="72670" x="11180763" y="4427538"/>
          <p14:tracePt t="72678" x="11495088" y="4341813"/>
          <p14:tracePt t="72686" x="11809413" y="4249738"/>
          <p14:tracePt t="72694" x="12158663" y="4138613"/>
          <p14:tracePt t="73630" x="11877675" y="3705225"/>
          <p14:tracePt t="73638" x="11674475" y="3705225"/>
          <p14:tracePt t="73646" x="11520488" y="3705225"/>
          <p14:tracePt t="73654" x="11368088" y="3705225"/>
          <p14:tracePt t="73662" x="11249025" y="3705225"/>
          <p14:tracePt t="73670" x="11180763" y="3705225"/>
          <p14:tracePt t="73678" x="11137900" y="3705225"/>
          <p14:tracePt t="73686" x="11087100" y="3705225"/>
          <p14:tracePt t="73694" x="11044238" y="3705225"/>
          <p14:tracePt t="73702" x="11010900" y="3697288"/>
          <p14:tracePt t="73711" x="10926763" y="3697288"/>
          <p14:tracePt t="73718" x="10841038" y="3697288"/>
          <p14:tracePt t="73727" x="10729913" y="3697288"/>
          <p14:tracePt t="73734" x="10577513" y="3697288"/>
          <p14:tracePt t="73742" x="10450513" y="3697288"/>
          <p14:tracePt t="73750" x="10339388" y="3697288"/>
          <p14:tracePt t="73759" x="10220325" y="3705225"/>
          <p14:tracePt t="73766" x="10126663" y="3713163"/>
          <p14:tracePt t="73775" x="10050463" y="3722688"/>
          <p14:tracePt t="73782" x="9956800" y="3756025"/>
          <p14:tracePt t="73790" x="9890125" y="3781425"/>
          <p14:tracePt t="73798" x="9786938" y="3816350"/>
          <p14:tracePt t="73806" x="9694863" y="3832225"/>
          <p14:tracePt t="73814" x="9609138" y="3867150"/>
          <p14:tracePt t="73822" x="9523413" y="3867150"/>
          <p14:tracePt t="73830" x="9464675" y="3875088"/>
          <p14:tracePt t="73838" x="9380538" y="3875088"/>
          <p14:tracePt t="73846" x="9320213" y="3875088"/>
          <p14:tracePt t="73855" x="9244013" y="3875088"/>
          <p14:tracePt t="73862" x="9175750" y="3875088"/>
          <p14:tracePt t="73870" x="9091613" y="3875088"/>
          <p14:tracePt t="73878" x="8988425" y="3892550"/>
          <p14:tracePt t="73886" x="8894763" y="3892550"/>
          <p14:tracePt t="73912" x="8674100" y="3935413"/>
          <p14:tracePt t="73918" x="8615363" y="3935413"/>
          <p14:tracePt t="73926" x="8539163" y="3943350"/>
          <p14:tracePt t="73934" x="8462963" y="3960813"/>
          <p14:tracePt t="73943" x="8377238" y="3994150"/>
          <p14:tracePt t="73950" x="8291513" y="4019550"/>
          <p14:tracePt t="73959" x="8215313" y="4037013"/>
          <p14:tracePt t="73966" x="8139113" y="4052888"/>
          <p14:tracePt t="73975" x="8096250" y="4070350"/>
          <p14:tracePt t="73982" x="8088313" y="4079875"/>
          <p14:tracePt t="73998" x="8070850" y="4079875"/>
          <p14:tracePt t="74038" x="8062913" y="4079875"/>
          <p14:tracePt t="74046" x="8045450" y="4079875"/>
          <p14:tracePt t="74078" x="8037513" y="4079875"/>
          <p14:tracePt t="74270" x="8045450" y="4079875"/>
          <p14:tracePt t="74278" x="8062913" y="4079875"/>
          <p14:tracePt t="74286" x="8062913" y="4070350"/>
          <p14:tracePt t="74302" x="8088313" y="4070350"/>
          <p14:tracePt t="74310" x="8096250" y="4062413"/>
          <p14:tracePt t="74319" x="8105775" y="4062413"/>
          <p14:tracePt t="74326" x="8131175" y="4062413"/>
          <p14:tracePt t="74334" x="8164513" y="4044950"/>
          <p14:tracePt t="74343" x="8174038" y="4037013"/>
          <p14:tracePt t="74351" x="8215313" y="4027488"/>
          <p14:tracePt t="74360" x="8266113" y="4019550"/>
          <p14:tracePt t="74366" x="8291513" y="4019550"/>
          <p14:tracePt t="74375" x="8308975" y="4002088"/>
          <p14:tracePt t="74382" x="8334375" y="4002088"/>
          <p14:tracePt t="74392" x="8377238" y="4002088"/>
          <p14:tracePt t="74398" x="8394700" y="3994150"/>
          <p14:tracePt t="74407" x="8435975" y="3994150"/>
          <p14:tracePt t="74414" x="8478838" y="3986213"/>
          <p14:tracePt t="74423" x="8521700" y="3986213"/>
          <p14:tracePt t="74430" x="8597900" y="3960813"/>
          <p14:tracePt t="74438" x="8674100" y="3951288"/>
          <p14:tracePt t="74446" x="8759825" y="3925888"/>
          <p14:tracePt t="74454" x="8878888" y="3892550"/>
          <p14:tracePt t="74462" x="9005888" y="3849688"/>
          <p14:tracePt t="74470" x="9132888" y="3806825"/>
          <p14:tracePt t="74478" x="9269413" y="3790950"/>
          <p14:tracePt t="74486" x="9421813" y="3763963"/>
          <p14:tracePt t="74494" x="9566275" y="3730625"/>
          <p14:tracePt t="74502" x="9667875" y="3730625"/>
          <p14:tracePt t="74510" x="9753600" y="3713163"/>
          <p14:tracePt t="74518" x="9812338" y="3705225"/>
          <p14:tracePt t="74526" x="9855200" y="3705225"/>
          <p14:tracePt t="74534" x="9872663" y="3705225"/>
          <p14:tracePt t="74543" x="9890125" y="3705225"/>
          <p14:tracePt t="74550" x="9898063" y="3705225"/>
          <p14:tracePt t="74582" x="9906000" y="3705225"/>
          <p14:tracePt t="74598" x="9915525" y="3705225"/>
          <p14:tracePt t="74647" x="9923463" y="3705225"/>
          <p14:tracePt t="74662" x="9923463" y="3713163"/>
          <p14:tracePt t="74678" x="9923463" y="3722688"/>
          <p14:tracePt t="74694" x="9923463" y="3730625"/>
          <p14:tracePt t="74702" x="9923463" y="3748088"/>
          <p14:tracePt t="74710" x="9915525" y="3756025"/>
          <p14:tracePt t="74718" x="9898063" y="3773488"/>
          <p14:tracePt t="74727" x="9890125" y="3781425"/>
          <p14:tracePt t="74743" x="9890125" y="3790950"/>
          <p14:tracePt t="74750" x="9880600" y="3798888"/>
          <p14:tracePt t="74759" x="9872663" y="3798888"/>
          <p14:tracePt t="74766" x="9864725" y="3806825"/>
          <p14:tracePt t="74774" x="9847263" y="3824288"/>
          <p14:tracePt t="74782" x="9829800" y="3832225"/>
          <p14:tracePt t="74798" x="9804400" y="3841750"/>
          <p14:tracePt t="74806" x="9779000" y="3857625"/>
          <p14:tracePt t="74814" x="9771063" y="3857625"/>
          <p14:tracePt t="74822" x="9761538" y="3867150"/>
          <p14:tracePt t="74830" x="9753600" y="3867150"/>
          <p14:tracePt t="74838" x="9745663" y="3883025"/>
          <p14:tracePt t="74846" x="9736138" y="3883025"/>
          <p14:tracePt t="74854" x="9720263" y="3883025"/>
          <p14:tracePt t="74870" x="9702800" y="3883025"/>
          <p14:tracePt t="74895" x="9667875" y="3892550"/>
          <p14:tracePt t="74902" x="9652000" y="3900488"/>
          <p14:tracePt t="74910" x="9642475" y="3900488"/>
          <p14:tracePt t="74918" x="9626600" y="3917950"/>
          <p14:tracePt t="74926" x="9591675" y="3925888"/>
          <p14:tracePt t="74934" x="9550400" y="3935413"/>
          <p14:tracePt t="74942" x="9523413" y="3935413"/>
          <p14:tracePt t="74950" x="9482138" y="3943350"/>
          <p14:tracePt t="74958" x="9439275" y="3968750"/>
          <p14:tracePt t="74966" x="9421813" y="3968750"/>
          <p14:tracePt t="74975" x="9405938" y="3976688"/>
          <p14:tracePt t="74982" x="9380538" y="3986213"/>
          <p14:tracePt t="75086" x="9371013" y="3986213"/>
          <p14:tracePt t="75094" x="9363075" y="3994150"/>
          <p14:tracePt t="75654" x="9363075" y="4002088"/>
          <p14:tracePt t="75662" x="9371013" y="4002088"/>
          <p14:tracePt t="75678" x="9380538" y="4002088"/>
          <p14:tracePt t="75694" x="9396413" y="4002088"/>
          <p14:tracePt t="75712" x="9405938" y="4002088"/>
          <p14:tracePt t="75726" x="9413875" y="4002088"/>
          <p14:tracePt t="75735" x="9413875" y="4011613"/>
          <p14:tracePt t="75790" x="9413875" y="4019550"/>
          <p14:tracePt t="75798" x="9413875" y="4027488"/>
          <p14:tracePt t="75814" x="9413875" y="4037013"/>
          <p14:tracePt t="75830" x="9413875" y="4044950"/>
          <p14:tracePt t="75838" x="9413875" y="4062413"/>
          <p14:tracePt t="75854" x="9413875" y="4070350"/>
          <p14:tracePt t="75862" x="9413875" y="4079875"/>
          <p14:tracePt t="75870" x="9405938" y="4105275"/>
          <p14:tracePt t="75878" x="9396413" y="4113213"/>
          <p14:tracePt t="75886" x="9363075" y="4138613"/>
          <p14:tracePt t="75894" x="9320213" y="4156075"/>
          <p14:tracePt t="75902" x="9251950" y="4171950"/>
          <p14:tracePt t="75910" x="9183688" y="4197350"/>
          <p14:tracePt t="75918" x="9107488" y="4206875"/>
          <p14:tracePt t="75926" x="9048750" y="4232275"/>
          <p14:tracePt t="75934" x="8988425" y="4240213"/>
          <p14:tracePt t="75942" x="8912225" y="4249738"/>
          <p14:tracePt t="75950" x="8878888" y="4257675"/>
          <p14:tracePt t="75959" x="8853488" y="4257675"/>
          <p14:tracePt t="75966" x="8818563" y="4275138"/>
          <p14:tracePt t="75975" x="8793163" y="4275138"/>
          <p14:tracePt t="75982" x="8777288" y="4275138"/>
          <p14:tracePt t="76039" x="8759825" y="4275138"/>
          <p14:tracePt t="76046" x="8750300" y="4275138"/>
          <p14:tracePt t="76062" x="8742363" y="4275138"/>
          <p14:tracePt t="76070" x="8724900" y="4275138"/>
          <p14:tracePt t="76078" x="8716963" y="4275138"/>
          <p14:tracePt t="76086" x="8699500" y="4275138"/>
          <p14:tracePt t="76094" x="8691563" y="4275138"/>
          <p14:tracePt t="76102" x="8674100" y="4265613"/>
          <p14:tracePt t="76191" x="8648700" y="4257675"/>
          <p14:tracePt t="76286" x="8648700" y="4249738"/>
          <p14:tracePt t="76398" x="8648700" y="4240213"/>
          <p14:tracePt t="77023" x="8648700" y="4232275"/>
          <p14:tracePt t="77046" x="8648700" y="4224338"/>
          <p14:tracePt t="77062" x="8648700" y="4214813"/>
          <p14:tracePt t="77070" x="8658225" y="4206875"/>
          <p14:tracePt t="77086" x="8666163" y="4206875"/>
          <p14:tracePt t="77094" x="8683625" y="4206875"/>
          <p14:tracePt t="77102" x="8683625" y="4197350"/>
          <p14:tracePt t="77166" x="8699500" y="4197350"/>
          <p14:tracePt t="77182" x="8709025" y="4189413"/>
          <p14:tracePt t="77262" x="8716963" y="4189413"/>
          <p14:tracePt t="77270" x="8734425" y="4181475"/>
          <p14:tracePt t="77286" x="8750300" y="4181475"/>
          <p14:tracePt t="77294" x="8767763" y="4171950"/>
          <p14:tracePt t="77310" x="8777288" y="4171950"/>
          <p14:tracePt t="77318" x="8785225" y="4171950"/>
          <p14:tracePt t="77326" x="8793163" y="4171950"/>
          <p14:tracePt t="77334" x="8802688" y="4171950"/>
          <p14:tracePt t="77350" x="8810625" y="4164013"/>
          <p14:tracePt t="77358" x="8818563" y="4164013"/>
          <p14:tracePt t="77366" x="8828088" y="4164013"/>
          <p14:tracePt t="77375" x="8843963" y="4164013"/>
          <p14:tracePt t="77382" x="8878888" y="4156075"/>
          <p14:tracePt t="77398" x="8904288" y="4156075"/>
          <p14:tracePt t="77407" x="8912225" y="4156075"/>
          <p14:tracePt t="77414" x="8929688" y="4156075"/>
          <p14:tracePt t="77422" x="8937625" y="4156075"/>
          <p14:tracePt t="77430" x="8947150" y="4156075"/>
          <p14:tracePt t="77438" x="8955088" y="4156075"/>
          <p14:tracePt t="77455" x="8963025" y="4156075"/>
          <p14:tracePt t="77582" x="8972550" y="4156075"/>
          <p14:tracePt t="77591" x="8980488" y="4156075"/>
          <p14:tracePt t="77726" x="9005888" y="4156075"/>
          <p14:tracePt t="77734" x="9013825" y="4156075"/>
          <p14:tracePt t="77742" x="9031288" y="4156075"/>
          <p14:tracePt t="77750" x="9056688" y="4156075"/>
          <p14:tracePt t="77758" x="9082088" y="4156075"/>
          <p14:tracePt t="77766" x="9117013" y="4156075"/>
          <p14:tracePt t="77774" x="9158288" y="4156075"/>
          <p14:tracePt t="77782" x="9201150" y="4156075"/>
          <p14:tracePt t="77791" x="9277350" y="4156075"/>
          <p14:tracePt t="77798" x="9345613" y="4156075"/>
          <p14:tracePt t="77807" x="9431338" y="4156075"/>
          <p14:tracePt t="77814" x="9515475" y="4156075"/>
          <p14:tracePt t="77822" x="9591675" y="4156075"/>
          <p14:tracePt t="77830" x="9659938" y="4156075"/>
          <p14:tracePt t="77839" x="9720263" y="4156075"/>
          <p14:tracePt t="77846" x="9761538" y="4156075"/>
          <p14:tracePt t="77856" x="9796463" y="4156075"/>
          <p14:tracePt t="77862" x="9812338" y="4156075"/>
          <p14:tracePt t="77872" x="9839325" y="4156075"/>
          <p14:tracePt t="77891" x="9847263" y="4156075"/>
          <p14:tracePt t="77894" x="9864725" y="4156075"/>
          <p14:tracePt t="77942" x="9872663" y="4156075"/>
          <p14:tracePt t="77950" x="9872663" y="4164013"/>
          <p14:tracePt t="77958" x="9890125" y="4171950"/>
          <p14:tracePt t="77966" x="9906000" y="4181475"/>
          <p14:tracePt t="77974" x="9915525" y="4189413"/>
          <p14:tracePt t="77982" x="9940925" y="4197350"/>
          <p14:tracePt t="77991" x="9966325" y="4214813"/>
          <p14:tracePt t="77998" x="9983788" y="4214813"/>
          <p14:tracePt t="78014" x="9991725" y="4214813"/>
          <p14:tracePt t="78022" x="9999663" y="4214813"/>
          <p14:tracePt t="78030" x="10017125" y="4224338"/>
          <p14:tracePt t="78046" x="10025063" y="4224338"/>
          <p14:tracePt t="78054" x="10034588" y="4224338"/>
          <p14:tracePt t="78062" x="10042525" y="4224338"/>
          <p14:tracePt t="78072" x="10067925" y="4224338"/>
          <p14:tracePt t="78078" x="10085388" y="4232275"/>
          <p14:tracePt t="78086" x="10110788" y="4232275"/>
          <p14:tracePt t="78094" x="10153650" y="4232275"/>
          <p14:tracePt t="78102" x="10169525" y="4232275"/>
          <p14:tracePt t="78110" x="10237788" y="4232275"/>
          <p14:tracePt t="78118" x="10298113" y="4232275"/>
          <p14:tracePt t="78126" x="10339388" y="4232275"/>
          <p14:tracePt t="78134" x="10407650" y="4232275"/>
          <p14:tracePt t="78142" x="10483850" y="4232275"/>
          <p14:tracePt t="78150" x="10552113" y="4232275"/>
          <p14:tracePt t="78158" x="10637838" y="4232275"/>
          <p14:tracePt t="78166" x="10721975" y="4232275"/>
          <p14:tracePt t="78174" x="10823575" y="4232275"/>
          <p14:tracePt t="78182" x="10952163" y="4232275"/>
          <p14:tracePt t="78190" x="11053763" y="4232275"/>
          <p14:tracePt t="78198" x="11163300" y="4232275"/>
          <p14:tracePt t="78206" x="11274425" y="4232275"/>
          <p14:tracePt t="78214" x="11401425" y="4232275"/>
          <p14:tracePt t="78223" x="11503025" y="4206875"/>
          <p14:tracePt t="78230" x="11606213" y="4197350"/>
          <p14:tracePt t="78239" x="11707813" y="4171950"/>
          <p14:tracePt t="78246" x="11766550" y="4156075"/>
          <p14:tracePt t="78255" x="11826875" y="4130675"/>
          <p14:tracePt t="78262" x="11860213" y="4121150"/>
          <p14:tracePt t="78271" x="11895138" y="4105275"/>
          <p14:tracePt t="78278" x="11903075" y="4105275"/>
          <p14:tracePt t="78286" x="11911013" y="4095750"/>
          <p14:tracePt t="78302" x="11911013" y="4079875"/>
          <p14:tracePt t="78318" x="11911013" y="4062413"/>
          <p14:tracePt t="78326" x="11911013" y="4027488"/>
          <p14:tracePt t="78334" x="11903075" y="4002088"/>
          <p14:tracePt t="78342" x="11885613" y="3960813"/>
          <p14:tracePt t="78350" x="11852275" y="3917950"/>
          <p14:tracePt t="78358" x="11801475" y="3832225"/>
          <p14:tracePt t="78366" x="11741150" y="3756025"/>
          <p14:tracePt t="78374" x="11674475" y="3679825"/>
          <p14:tracePt t="78382" x="11606213" y="3603625"/>
          <p14:tracePt t="78390" x="11530013" y="3543300"/>
          <p14:tracePt t="78398" x="11426825" y="3502025"/>
          <p14:tracePt t="78406" x="11307763" y="3441700"/>
          <p14:tracePt t="78414" x="11188700" y="3390900"/>
          <p14:tracePt t="78422" x="11044238" y="3355975"/>
          <p14:tracePt t="78430" x="10823575" y="3330575"/>
          <p14:tracePt t="78438" x="10552113" y="3297238"/>
          <p14:tracePt t="78446" x="10245725" y="3246438"/>
          <p14:tracePt t="78456" x="9940925" y="3211513"/>
          <p14:tracePt t="78462" x="9685338" y="3211513"/>
          <p14:tracePt t="78471" x="9447213" y="3211513"/>
          <p14:tracePt t="78478" x="9244013" y="3211513"/>
          <p14:tracePt t="78487" x="9074150" y="3211513"/>
          <p14:tracePt t="78494" x="8894763" y="3211513"/>
          <p14:tracePt t="78502" x="8742363" y="3211513"/>
          <p14:tracePt t="78510" x="8615363" y="3211513"/>
          <p14:tracePt t="78518" x="8504238" y="3211513"/>
          <p14:tracePt t="78526" x="8428038" y="3211513"/>
          <p14:tracePt t="78534" x="8343900" y="3211513"/>
          <p14:tracePt t="78542" x="8301038" y="3211513"/>
          <p14:tracePt t="78550" x="8224838" y="3221038"/>
          <p14:tracePt t="78558" x="8181975" y="3246438"/>
          <p14:tracePt t="78566" x="8088313" y="3289300"/>
          <p14:tracePt t="78574" x="8012113" y="3322638"/>
          <p14:tracePt t="78582" x="7918450" y="3390900"/>
          <p14:tracePt t="78591" x="7824788" y="3459163"/>
          <p14:tracePt t="78598" x="7748588" y="3527425"/>
          <p14:tracePt t="78607" x="7654925" y="3619500"/>
          <p14:tracePt t="78614" x="7578725" y="3697288"/>
          <p14:tracePt t="78623" x="7485063" y="3806825"/>
          <p14:tracePt t="78630" x="7426325" y="3908425"/>
          <p14:tracePt t="78639" x="7366000" y="4019550"/>
          <p14:tracePt t="78646" x="7307263" y="4105275"/>
          <p14:tracePt t="78655" x="7272338" y="4197350"/>
          <p14:tracePt t="78662" x="7264400" y="4300538"/>
          <p14:tracePt t="78671" x="7264400" y="4384675"/>
          <p14:tracePt t="78678" x="7264400" y="4495800"/>
          <p14:tracePt t="78686" x="7281863" y="4597400"/>
          <p14:tracePt t="78694" x="7315200" y="4683125"/>
          <p14:tracePt t="78702" x="7366000" y="4749800"/>
          <p14:tracePt t="78710" x="7416800" y="4802188"/>
          <p14:tracePt t="78718" x="7451725" y="4835525"/>
          <p14:tracePt t="78726" x="7518400" y="4852988"/>
          <p14:tracePt t="78734" x="7570788" y="4852988"/>
          <p14:tracePt t="78742" x="7654925" y="4852988"/>
          <p14:tracePt t="78750" x="7756525" y="4852988"/>
          <p14:tracePt t="78758" x="7867650" y="4852988"/>
          <p14:tracePt t="78766" x="7951788" y="4852988"/>
          <p14:tracePt t="78774" x="8029575" y="4852988"/>
          <p14:tracePt t="78782" x="8062913" y="4835525"/>
          <p14:tracePt t="78790" x="8088313" y="4810125"/>
          <p14:tracePt t="78798" x="8105775" y="4784725"/>
          <p14:tracePt t="78806" x="8113713" y="4741863"/>
          <p14:tracePt t="78814" x="8121650" y="4683125"/>
          <p14:tracePt t="78822" x="8131175" y="4597400"/>
          <p14:tracePt t="78830" x="8156575" y="4495800"/>
          <p14:tracePt t="78839" x="8156575" y="4376738"/>
          <p14:tracePt t="78846" x="8156575" y="4265613"/>
          <p14:tracePt t="78854" x="8156575" y="4156075"/>
          <p14:tracePt t="78862" x="8156575" y="4052888"/>
          <p14:tracePt t="78871" x="8105775" y="3935413"/>
          <p14:tracePt t="78878" x="8070850" y="3832225"/>
          <p14:tracePt t="78891" x="8012113" y="3738563"/>
          <p14:tracePt t="78894" x="7935913" y="3636963"/>
          <p14:tracePt t="78902" x="7867650" y="3568700"/>
          <p14:tracePt t="78910" x="7791450" y="3517900"/>
          <p14:tracePt t="78918" x="7697788" y="3467100"/>
          <p14:tracePt t="78926" x="7612063" y="3424238"/>
          <p14:tracePt t="78934" x="7518400" y="3398838"/>
          <p14:tracePt t="78942" x="7416800" y="3365500"/>
          <p14:tracePt t="78950" x="7332663" y="3355975"/>
          <p14:tracePt t="78958" x="7246938" y="3348038"/>
          <p14:tracePt t="78966" x="7145338" y="3348038"/>
          <p14:tracePt t="78974" x="7034213" y="3348038"/>
          <p14:tracePt t="78982" x="6907213" y="3348038"/>
          <p14:tracePt t="78990" x="6788150" y="3373438"/>
          <p14:tracePt t="78998" x="6686550" y="3408363"/>
          <p14:tracePt t="79006" x="6584950" y="3467100"/>
          <p14:tracePt t="79014" x="6465888" y="3527425"/>
          <p14:tracePt t="79022" x="6372225" y="3603625"/>
          <p14:tracePt t="79030" x="6296025" y="3671888"/>
          <p14:tracePt t="79039" x="6261100" y="3722688"/>
          <p14:tracePt t="79046" x="6235700" y="3781425"/>
          <p14:tracePt t="79055" x="6219825" y="3857625"/>
          <p14:tracePt t="79062" x="6219825" y="3943350"/>
          <p14:tracePt t="79070" x="6210300" y="4027488"/>
          <p14:tracePt t="79078" x="6210300" y="4105275"/>
          <p14:tracePt t="79087" x="6210300" y="4146550"/>
          <p14:tracePt t="79094" x="6210300" y="4206875"/>
          <p14:tracePt t="79102" x="6235700" y="4291013"/>
          <p14:tracePt t="79110" x="6253163" y="4325938"/>
          <p14:tracePt t="79118" x="6303963" y="4376738"/>
          <p14:tracePt t="79126" x="6329363" y="4402138"/>
          <p14:tracePt t="79134" x="6338888" y="4402138"/>
          <p14:tracePt t="79142" x="6354763" y="4419600"/>
          <p14:tracePt t="79150" x="6397625" y="4427538"/>
          <p14:tracePt t="79158" x="6448425" y="4427538"/>
          <p14:tracePt t="79166" x="6516688" y="4435475"/>
          <p14:tracePt t="79174" x="6600825" y="4435475"/>
          <p14:tracePt t="79182" x="6686550" y="4435475"/>
          <p14:tracePt t="79190" x="6797675" y="4435475"/>
          <p14:tracePt t="79198" x="6932613" y="4435475"/>
          <p14:tracePt t="79206" x="7043738" y="4402138"/>
          <p14:tracePt t="79214" x="7145338" y="4351338"/>
          <p14:tracePt t="79222" x="7264400" y="4308475"/>
          <p14:tracePt t="79230" x="7315200" y="4275138"/>
          <p14:tracePt t="79239" x="7391400" y="4240213"/>
          <p14:tracePt t="79246" x="7416800" y="4232275"/>
          <p14:tracePt t="79255" x="7426325" y="4232275"/>
          <p14:tracePt t="79302" x="7434263" y="4232275"/>
          <p14:tracePt t="79310" x="7442200" y="4224338"/>
          <p14:tracePt t="79318" x="7442200" y="4214813"/>
          <p14:tracePt t="79438" x="7442200" y="4206875"/>
          <p14:tracePt t="79446" x="7442200" y="4189413"/>
          <p14:tracePt t="79454" x="7442200" y="4156075"/>
          <p14:tracePt t="79462" x="7442200" y="4130675"/>
          <p14:tracePt t="79471" x="7442200" y="4095750"/>
          <p14:tracePt t="79478" x="7442200" y="4052888"/>
          <p14:tracePt t="79486" x="7442200" y="4019550"/>
          <p14:tracePt t="79494" x="7442200" y="3976688"/>
          <p14:tracePt t="79502" x="7442200" y="3935413"/>
          <p14:tracePt t="79510" x="7442200" y="3900488"/>
          <p14:tracePt t="79518" x="7426325" y="3849688"/>
          <p14:tracePt t="79526" x="7416800" y="3832225"/>
          <p14:tracePt t="79534" x="7400925" y="3798888"/>
          <p14:tracePt t="79542" x="7383463" y="3773488"/>
          <p14:tracePt t="79550" x="7373938" y="3756025"/>
          <p14:tracePt t="79558" x="7348538" y="3730625"/>
          <p14:tracePt t="79566" x="7307263" y="3697288"/>
          <p14:tracePt t="79574" x="7281863" y="3671888"/>
          <p14:tracePt t="79582" x="7229475" y="3619500"/>
          <p14:tracePt t="79590" x="7196138" y="3603625"/>
          <p14:tracePt t="79598" x="7145338" y="3560763"/>
          <p14:tracePt t="79606" x="7026275" y="3502025"/>
          <p14:tracePt t="79614" x="6942138" y="3467100"/>
          <p14:tracePt t="79622" x="6864350" y="3449638"/>
          <p14:tracePt t="79630" x="6813550" y="3416300"/>
          <p14:tracePt t="79638" x="6729413" y="3416300"/>
          <p14:tracePt t="79646" x="6669088" y="3408363"/>
          <p14:tracePt t="79655" x="6610350" y="3408363"/>
          <p14:tracePt t="79662" x="6567488" y="3408363"/>
          <p14:tracePt t="79672" x="6524625" y="3408363"/>
          <p14:tracePt t="79678" x="6491288" y="3408363"/>
          <p14:tracePt t="79687" x="6456363" y="3416300"/>
          <p14:tracePt t="79694" x="6430963" y="3433763"/>
          <p14:tracePt t="79704" x="6423025" y="3441700"/>
          <p14:tracePt t="79710" x="6405563" y="3449638"/>
          <p14:tracePt t="79718" x="6380163" y="3467100"/>
          <p14:tracePt t="79726" x="6372225" y="3492500"/>
          <p14:tracePt t="79734" x="6364288" y="3543300"/>
          <p14:tracePt t="79742" x="6364288" y="3646488"/>
          <p14:tracePt t="79750" x="6364288" y="3748088"/>
          <p14:tracePt t="79758" x="6380163" y="3849688"/>
          <p14:tracePt t="79766" x="6397625" y="3935413"/>
          <p14:tracePt t="79774" x="6448425" y="4027488"/>
          <p14:tracePt t="79782" x="6491288" y="4087813"/>
          <p14:tracePt t="79790" x="6524625" y="4138613"/>
          <p14:tracePt t="79798" x="6592888" y="4206875"/>
          <p14:tracePt t="79806" x="6669088" y="4265613"/>
          <p14:tracePt t="79814" x="6762750" y="4308475"/>
          <p14:tracePt t="79822" x="6864350" y="4351338"/>
          <p14:tracePt t="79830" x="6983413" y="4376738"/>
          <p14:tracePt t="79839" x="7112000" y="4384675"/>
          <p14:tracePt t="79846" x="7256463" y="4410075"/>
          <p14:tracePt t="79855" x="7408863" y="4427538"/>
          <p14:tracePt t="79862" x="7604125" y="4427538"/>
          <p14:tracePt t="79870" x="7807325" y="4427538"/>
          <p14:tracePt t="79878" x="7943850" y="4427538"/>
          <p14:tracePt t="79890" x="8070850" y="4410075"/>
          <p14:tracePt t="79894" x="8164513" y="4384675"/>
          <p14:tracePt t="79903" x="8224838" y="4351338"/>
          <p14:tracePt t="79910" x="8283575" y="4325938"/>
          <p14:tracePt t="79918" x="8308975" y="4300538"/>
          <p14:tracePt t="79926" x="8318500" y="4291013"/>
          <p14:tracePt t="79934" x="8318500" y="4283075"/>
          <p14:tracePt t="79942" x="8318500" y="4265613"/>
          <p14:tracePt t="79950" x="8318500" y="4249738"/>
          <p14:tracePt t="79958" x="8318500" y="4232275"/>
          <p14:tracePt t="79966" x="8318500" y="4197350"/>
          <p14:tracePt t="79974" x="8318500" y="4156075"/>
          <p14:tracePt t="79982" x="8318500" y="4113213"/>
          <p14:tracePt t="79990" x="8318500" y="4052888"/>
          <p14:tracePt t="79998" x="8318500" y="4011613"/>
          <p14:tracePt t="80006" x="8318500" y="3943350"/>
          <p14:tracePt t="80014" x="8318500" y="3892550"/>
          <p14:tracePt t="80022" x="8318500" y="3849688"/>
          <p14:tracePt t="80030" x="8318500" y="3841750"/>
          <p14:tracePt t="80038" x="8318500" y="3806825"/>
          <p14:tracePt t="80046" x="8318500" y="3798888"/>
          <p14:tracePt t="80119" x="8318500" y="3781425"/>
          <p14:tracePt t="80126" x="8334375" y="3773488"/>
          <p14:tracePt t="80134" x="8334375" y="3763963"/>
          <p14:tracePt t="80326" x="8318500" y="3773488"/>
          <p14:tracePt t="80334" x="8301038" y="3773488"/>
          <p14:tracePt t="80342" x="8266113" y="3781425"/>
          <p14:tracePt t="80374" x="8258175" y="3781425"/>
          <p14:tracePt t="80382" x="8250238" y="3781425"/>
          <p14:tracePt t="80390" x="8224838" y="3763963"/>
          <p14:tracePt t="80398" x="8174038" y="3756025"/>
          <p14:tracePt t="80406" x="8070850" y="3722688"/>
          <p14:tracePt t="80414" x="7943850" y="3713163"/>
          <p14:tracePt t="80422" x="7766050" y="3697288"/>
          <p14:tracePt t="80430" x="7570788" y="3654425"/>
          <p14:tracePt t="80438" x="7383463" y="3629025"/>
          <p14:tracePt t="80446" x="7170738" y="3611563"/>
          <p14:tracePt t="80455" x="7026275" y="3594100"/>
          <p14:tracePt t="80462" x="6899275" y="3578225"/>
          <p14:tracePt t="80470" x="6797675" y="3568700"/>
          <p14:tracePt t="80478" x="6737350" y="3560763"/>
          <p14:tracePt t="80487" x="6694488" y="3560763"/>
          <p14:tracePt t="80494" x="6678613" y="3560763"/>
          <p14:tracePt t="80504" x="6669088" y="3560763"/>
          <p14:tracePt t="80510" x="6661150" y="3560763"/>
          <p14:tracePt t="80518" x="6653213" y="3560763"/>
          <p14:tracePt t="80534" x="6643688" y="3560763"/>
          <p14:tracePt t="80558" x="6635750" y="3560763"/>
          <p14:tracePt t="80566" x="6618288" y="3560763"/>
          <p14:tracePt t="80607" x="6610350" y="3560763"/>
          <p14:tracePt t="80622" x="6600825" y="3560763"/>
          <p14:tracePt t="80639" x="6592888" y="3560763"/>
          <p14:tracePt t="80654" x="6592888" y="3568700"/>
          <p14:tracePt t="80662" x="6592888" y="3578225"/>
          <p14:tracePt t="80670" x="6575425" y="3594100"/>
          <p14:tracePt t="80678" x="6575425" y="3611563"/>
          <p14:tracePt t="80687" x="6575425" y="3629025"/>
          <p14:tracePt t="80694" x="6575425" y="3646488"/>
          <p14:tracePt t="80704" x="6575425" y="3671888"/>
          <p14:tracePt t="80710" x="6575425" y="3687763"/>
          <p14:tracePt t="80719" x="6575425" y="3730625"/>
          <p14:tracePt t="80726" x="6575425" y="3781425"/>
          <p14:tracePt t="80735" x="6575425" y="3806825"/>
          <p14:tracePt t="80742" x="6584950" y="3832225"/>
          <p14:tracePt t="80750" x="6592888" y="3857625"/>
          <p14:tracePt t="80766" x="6592888" y="3883025"/>
          <p14:tracePt t="80774" x="6610350" y="3892550"/>
          <p14:tracePt t="80782" x="6618288" y="3900488"/>
          <p14:tracePt t="80790" x="6626225" y="3908425"/>
          <p14:tracePt t="80798" x="6643688" y="3925888"/>
          <p14:tracePt t="80814" x="6653213" y="3925888"/>
          <p14:tracePt t="81134" x="6626225" y="3925888"/>
          <p14:tracePt t="81142" x="6618288" y="3917950"/>
          <p14:tracePt t="81150" x="6610350" y="3908425"/>
          <p14:tracePt t="81158" x="6600825" y="3900488"/>
          <p14:tracePt t="81166" x="6584950" y="3892550"/>
          <p14:tracePt t="81174" x="6567488" y="3875088"/>
          <p14:tracePt t="81182" x="6542088" y="3867150"/>
          <p14:tracePt t="81190" x="6508750" y="3849688"/>
          <p14:tracePt t="81198" x="6491288" y="3832225"/>
          <p14:tracePt t="81206" x="6430963" y="3816350"/>
          <p14:tracePt t="81214" x="6397625" y="3798888"/>
          <p14:tracePt t="81222" x="6346825" y="3781425"/>
          <p14:tracePt t="81230" x="6303963" y="3756025"/>
          <p14:tracePt t="81238" x="6227763" y="3748088"/>
          <p14:tracePt t="81246" x="6159500" y="3748088"/>
          <p14:tracePt t="81254" x="6075363" y="3748088"/>
          <p14:tracePt t="81262" x="5997575" y="3748088"/>
          <p14:tracePt t="81270" x="5930900" y="3748088"/>
          <p14:tracePt t="81278" x="5853113" y="3748088"/>
          <p14:tracePt t="81287" x="5802313" y="3748088"/>
          <p14:tracePt t="81294" x="5751513" y="3748088"/>
          <p14:tracePt t="81303" x="5735638" y="3748088"/>
          <p14:tracePt t="81310" x="5726113" y="3748088"/>
          <p14:tracePt t="81974" x="5718175" y="3748088"/>
          <p14:tracePt t="81982" x="5726113" y="3756025"/>
          <p14:tracePt t="81990" x="5751513" y="3798888"/>
          <p14:tracePt t="81998" x="5786438" y="3832225"/>
          <p14:tracePt t="82006" x="5827713" y="3883025"/>
          <p14:tracePt t="82014" x="5880100" y="3935413"/>
          <p14:tracePt t="82022" x="5946775" y="4002088"/>
          <p14:tracePt t="82030" x="6032500" y="4079875"/>
          <p14:tracePt t="82038" x="6134100" y="4181475"/>
          <p14:tracePt t="82046" x="6253163" y="4257675"/>
          <p14:tracePt t="82055" x="6372225" y="4316413"/>
          <p14:tracePt t="82062" x="6465888" y="4376738"/>
          <p14:tracePt t="82070" x="6584950" y="4427538"/>
          <p14:tracePt t="82078" x="6719888" y="4460875"/>
          <p14:tracePt t="82086" x="6856413" y="4486275"/>
          <p14:tracePt t="82094" x="6967538" y="4495800"/>
          <p14:tracePt t="82103" x="7077075" y="4495800"/>
          <p14:tracePt t="82110" x="7196138" y="4495800"/>
          <p14:tracePt t="82118" x="7264400" y="4495800"/>
          <p14:tracePt t="82126" x="7348538" y="4495800"/>
          <p14:tracePt t="82136" x="7391400" y="4495800"/>
          <p14:tracePt t="82142" x="7426325" y="4495800"/>
          <p14:tracePt t="82152" x="7451725" y="4478338"/>
          <p14:tracePt t="82158" x="7467600" y="4470400"/>
          <p14:tracePt t="82166" x="7477125" y="4452938"/>
          <p14:tracePt t="82174" x="7485063" y="4445000"/>
          <p14:tracePt t="82182" x="7485063" y="4435475"/>
          <p14:tracePt t="82190" x="7485063" y="4427538"/>
          <p14:tracePt t="82198" x="7485063" y="4410075"/>
          <p14:tracePt t="82206" x="7485063" y="4402138"/>
          <p14:tracePt t="82214" x="7485063" y="4394200"/>
          <p14:tracePt t="82222" x="7485063" y="4376738"/>
          <p14:tracePt t="82230" x="7485063" y="4368800"/>
          <p14:tracePt t="82238" x="7485063" y="4351338"/>
          <p14:tracePt t="82246" x="7485063" y="4341813"/>
          <p14:tracePt t="82254" x="7485063" y="4333875"/>
          <p14:tracePt t="82262" x="7485063" y="4316413"/>
          <p14:tracePt t="82270" x="7485063" y="4308475"/>
          <p14:tracePt t="82278" x="7485063" y="4300538"/>
          <p14:tracePt t="82286" x="7485063" y="4291013"/>
          <p14:tracePt t="82294" x="7459663" y="4283075"/>
          <p14:tracePt t="82310" x="7434263" y="4265613"/>
          <p14:tracePt t="82318" x="7408863" y="4265613"/>
          <p14:tracePt t="82326" x="7400925" y="4265613"/>
          <p14:tracePt t="82335" x="7366000" y="4265613"/>
          <p14:tracePt t="82342" x="7340600" y="4257675"/>
          <p14:tracePt t="82351" x="7323138" y="4257675"/>
          <p14:tracePt t="82358" x="7297738" y="4257675"/>
          <p14:tracePt t="82366" x="7281863" y="4257675"/>
          <p14:tracePt t="82374" x="7256463" y="4257675"/>
          <p14:tracePt t="82382" x="7229475" y="4257675"/>
          <p14:tracePt t="82390" x="7221538" y="4257675"/>
          <p14:tracePt t="82398" x="7213600" y="4257675"/>
          <p14:tracePt t="82406" x="7196138" y="4257675"/>
          <p14:tracePt t="82414" x="7170738" y="4283075"/>
          <p14:tracePt t="82422" x="7137400" y="4316413"/>
          <p14:tracePt t="82430" x="7112000" y="4341813"/>
          <p14:tracePt t="82438" x="7043738" y="4394200"/>
          <p14:tracePt t="82446" x="6975475" y="4452938"/>
          <p14:tracePt t="82454" x="6924675" y="4503738"/>
          <p14:tracePt t="82462" x="6864350" y="4554538"/>
          <p14:tracePt t="82470" x="6754813" y="4640263"/>
          <p14:tracePt t="82478" x="6686550" y="4691063"/>
          <p14:tracePt t="82487" x="6610350" y="4759325"/>
          <p14:tracePt t="82494" x="6534150" y="4827588"/>
          <p14:tracePt t="82503" x="6483350" y="4868863"/>
          <p14:tracePt t="82510" x="6430963" y="4911725"/>
          <p14:tracePt t="82519" x="6380163" y="4954588"/>
          <p14:tracePt t="82526" x="6354763" y="4979988"/>
          <p14:tracePt t="82534" x="6321425" y="5005388"/>
          <p14:tracePt t="82542" x="6303963" y="5022850"/>
          <p14:tracePt t="82551" x="6270625" y="5048250"/>
          <p14:tracePt t="82558" x="6253163" y="5064125"/>
          <p14:tracePt t="82566" x="6219825" y="5081588"/>
          <p14:tracePt t="82582" x="6210300" y="5091113"/>
          <p14:tracePt t="82590" x="6202363" y="5099050"/>
          <p14:tracePt t="82606" x="6194425" y="5099050"/>
          <p14:tracePt t="82783" x="6210300" y="5106988"/>
          <p14:tracePt t="82790" x="6253163" y="5106988"/>
          <p14:tracePt t="82799" x="6270625" y="5116513"/>
          <p14:tracePt t="82806" x="6286500" y="5124450"/>
          <p14:tracePt t="82814" x="6303963" y="5124450"/>
          <p14:tracePt t="82822" x="6321425" y="5124450"/>
          <p14:tracePt t="82830" x="6346825" y="5132388"/>
          <p14:tracePt t="82838" x="6364288" y="5132388"/>
          <p14:tracePt t="82846" x="6380163" y="5132388"/>
          <p14:tracePt t="82854" x="6405563" y="5141913"/>
          <p14:tracePt t="82862" x="6440488" y="5141913"/>
          <p14:tracePt t="82870" x="6465888" y="5141913"/>
          <p14:tracePt t="82878" x="6491288" y="5141913"/>
          <p14:tracePt t="82886" x="6534150" y="5141913"/>
          <p14:tracePt t="82904" x="6600825" y="5167313"/>
          <p14:tracePt t="82910" x="6626225" y="5167313"/>
          <p14:tracePt t="82919" x="6643688" y="5167313"/>
          <p14:tracePt t="82926" x="6661150" y="5167313"/>
          <p14:tracePt t="82935" x="6678613" y="5175250"/>
          <p14:tracePt t="82942" x="6694488" y="5175250"/>
          <p14:tracePt t="82951" x="6719888" y="5175250"/>
          <p14:tracePt t="82958" x="6737350" y="5175250"/>
          <p14:tracePt t="82967" x="6770688" y="5183188"/>
          <p14:tracePt t="82974" x="6788150" y="5183188"/>
          <p14:tracePt t="82983" x="6805613" y="5183188"/>
          <p14:tracePt t="82990" x="6831013" y="5183188"/>
          <p14:tracePt t="82998" x="6838950" y="5183188"/>
          <p14:tracePt t="83006" x="6864350" y="5183188"/>
          <p14:tracePt t="83014" x="6873875" y="5183188"/>
          <p14:tracePt t="83022" x="6881813" y="5183188"/>
          <p14:tracePt t="83030" x="6899275" y="5200650"/>
          <p14:tracePt t="83038" x="6907213" y="5200650"/>
          <p14:tracePt t="83046" x="6932613" y="5208588"/>
          <p14:tracePt t="83054" x="6958013" y="5208588"/>
          <p14:tracePt t="83062" x="7000875" y="5208588"/>
          <p14:tracePt t="83070" x="7043738" y="5208588"/>
          <p14:tracePt t="83078" x="7102475" y="5208588"/>
          <p14:tracePt t="83086" x="7162800" y="5208588"/>
          <p14:tracePt t="83094" x="7204075" y="5208588"/>
          <p14:tracePt t="83102" x="7246938" y="5208588"/>
          <p14:tracePt t="83110" x="7272338" y="5208588"/>
          <p14:tracePt t="83118" x="7297738" y="5208588"/>
          <p14:tracePt t="83126" x="7323138" y="5208588"/>
          <p14:tracePt t="83135" x="7366000" y="5208588"/>
          <p14:tracePt t="83142" x="7373938" y="5208588"/>
          <p14:tracePt t="83150" x="7383463" y="5208588"/>
          <p14:tracePt t="83158" x="7408863" y="5208588"/>
          <p14:tracePt t="83174" x="7416800" y="5208588"/>
          <p14:tracePt t="83214" x="7434263" y="5208588"/>
          <p14:tracePt t="83222" x="7442200" y="5200650"/>
          <p14:tracePt t="83230" x="7451725" y="5192713"/>
          <p14:tracePt t="83238" x="7485063" y="5175250"/>
          <p14:tracePt t="83246" x="7510463" y="5167313"/>
          <p14:tracePt t="83254" x="7535863" y="5157788"/>
          <p14:tracePt t="83262" x="7553325" y="5149850"/>
          <p14:tracePt t="83270" x="7578725" y="5132388"/>
          <p14:tracePt t="83278" x="7596188" y="5132388"/>
          <p14:tracePt t="83286" x="7612063" y="5124450"/>
          <p14:tracePt t="83294" x="7621588" y="5124450"/>
          <p14:tracePt t="83302" x="7646988" y="5116513"/>
          <p14:tracePt t="83326" x="7654925" y="5116513"/>
          <p14:tracePt t="83342" x="7672388" y="5099050"/>
          <p14:tracePt t="83374" x="7680325" y="5099050"/>
          <p14:tracePt t="83382" x="7688263" y="5099050"/>
          <p14:tracePt t="83390" x="7705725" y="5099050"/>
          <p14:tracePt t="83399" x="7731125" y="5099050"/>
          <p14:tracePt t="83406" x="7740650" y="5099050"/>
          <p14:tracePt t="83414" x="7748588" y="5099050"/>
          <p14:tracePt t="83422" x="7766050" y="5099050"/>
          <p14:tracePt t="83446" x="7773988" y="5099050"/>
          <p14:tracePt t="83478" x="7781925" y="5099050"/>
          <p14:tracePt t="83486" x="7791450" y="5099050"/>
          <p14:tracePt t="83494" x="7816850" y="5091113"/>
          <p14:tracePt t="83502" x="7832725" y="5091113"/>
          <p14:tracePt t="83583" x="7842250" y="5099050"/>
          <p14:tracePt t="83590" x="7850188" y="5099050"/>
          <p14:tracePt t="83670" x="7850188" y="5106988"/>
          <p14:tracePt t="83678" x="7859713" y="5106988"/>
          <p14:tracePt t="83686" x="7867650" y="5106988"/>
          <p14:tracePt t="83694" x="7875588" y="5106988"/>
          <p14:tracePt t="83702" x="7900988" y="5106988"/>
          <p14:tracePt t="83710" x="7918450" y="5106988"/>
          <p14:tracePt t="83718" x="7935913" y="5106988"/>
          <p14:tracePt t="83726" x="7969250" y="5106988"/>
          <p14:tracePt t="83734" x="8004175" y="5081588"/>
          <p14:tracePt t="83742" x="8029575" y="5073650"/>
          <p14:tracePt t="83751" x="8062913" y="5056188"/>
          <p14:tracePt t="83758" x="8080375" y="5038725"/>
          <p14:tracePt t="83767" x="8105775" y="5022850"/>
          <p14:tracePt t="83774" x="8121650" y="5005388"/>
          <p14:tracePt t="83790" x="8139113" y="4997450"/>
          <p14:tracePt t="83814" x="8156575" y="4987925"/>
          <p14:tracePt t="84095" x="8147050" y="4987925"/>
          <p14:tracePt t="84142" x="8139113" y="4987925"/>
          <p14:tracePt t="84446" x="8121650" y="4987925"/>
          <p14:tracePt t="84990" x="8113713" y="4987925"/>
          <p14:tracePt t="85006" x="8088313" y="4987925"/>
          <p14:tracePt t="85014" x="8080375" y="4987925"/>
          <p14:tracePt t="85022" x="8045450" y="4987925"/>
          <p14:tracePt t="85030" x="8012113" y="4987925"/>
          <p14:tracePt t="85038" x="7994650" y="4987925"/>
          <p14:tracePt t="85046" x="7961313" y="4987925"/>
          <p14:tracePt t="85286" x="7969250" y="4987925"/>
          <p14:tracePt t="85310" x="7986713" y="4987925"/>
          <p14:tracePt t="85334" x="7994650" y="4987925"/>
          <p14:tracePt t="85342" x="8004175" y="4987925"/>
          <p14:tracePt t="85350" x="8020050" y="4987925"/>
          <p14:tracePt t="85367" x="8037513" y="4972050"/>
          <p14:tracePt t="85374" x="8045450" y="4972050"/>
          <p14:tracePt t="85390" x="8054975" y="4962525"/>
          <p14:tracePt t="85582" x="8062913" y="4962525"/>
          <p14:tracePt t="86214" x="8062913" y="4954588"/>
          <p14:tracePt t="86247" x="8062913" y="4946650"/>
          <p14:tracePt t="86302" x="8062913" y="4937125"/>
          <p14:tracePt t="86470" x="8062913" y="4929188"/>
          <p14:tracePt t="86502" x="8062913" y="4919663"/>
          <p14:tracePt t="86510" x="8070850" y="4911725"/>
          <p14:tracePt t="86526" x="8070850" y="4894263"/>
          <p14:tracePt t="86550" x="8080375" y="4894263"/>
          <p14:tracePt t="86558" x="8088313" y="4886325"/>
          <p14:tracePt t="86614" x="8096250" y="4878388"/>
          <p14:tracePt t="86630" x="8096250" y="4868863"/>
          <p14:tracePt t="86638" x="8105775" y="4843463"/>
          <p14:tracePt t="86646" x="8121650" y="4843463"/>
          <p14:tracePt t="86654" x="8121650" y="4835525"/>
          <p14:tracePt t="86662" x="8131175" y="4827588"/>
          <p14:tracePt t="86670" x="8139113" y="4818063"/>
          <p14:tracePt t="86678" x="8156575" y="4810125"/>
          <p14:tracePt t="86686" x="8156575" y="4802188"/>
          <p14:tracePt t="86702" x="8174038" y="4792663"/>
          <p14:tracePt t="86710" x="8181975" y="4792663"/>
          <p14:tracePt t="86718" x="8189913" y="4784725"/>
          <p14:tracePt t="86726" x="8199438" y="4775200"/>
          <p14:tracePt t="86742" x="8215313" y="4767263"/>
          <p14:tracePt t="86750" x="8224838" y="4759325"/>
          <p14:tracePt t="86758" x="8232775" y="4759325"/>
          <p14:tracePt t="86766" x="8250238" y="4741863"/>
          <p14:tracePt t="86774" x="8258175" y="4741863"/>
          <p14:tracePt t="86782" x="8283575" y="4733925"/>
          <p14:tracePt t="86790" x="8301038" y="4716463"/>
          <p14:tracePt t="86798" x="8318500" y="4699000"/>
          <p14:tracePt t="86806" x="8334375" y="4699000"/>
          <p14:tracePt t="86815" x="8369300" y="4691063"/>
          <p14:tracePt t="86822" x="8377238" y="4673600"/>
          <p14:tracePt t="86830" x="8402638" y="4665663"/>
          <p14:tracePt t="86838" x="8420100" y="4648200"/>
          <p14:tracePt t="86847" x="8435975" y="4648200"/>
          <p14:tracePt t="86854" x="8453438" y="4630738"/>
          <p14:tracePt t="86863" x="8470900" y="4630738"/>
          <p14:tracePt t="86870" x="8488363" y="4622800"/>
          <p14:tracePt t="86882" x="8504238" y="4622800"/>
          <p14:tracePt t="86886" x="8521700" y="4614863"/>
          <p14:tracePt t="86894" x="8547100" y="4597400"/>
          <p14:tracePt t="86902" x="8564563" y="4589463"/>
          <p14:tracePt t="86910" x="8580438" y="4579938"/>
          <p14:tracePt t="86918" x="8605838" y="4572000"/>
          <p14:tracePt t="86926" x="8632825" y="4572000"/>
          <p14:tracePt t="86934" x="8658225" y="4546600"/>
          <p14:tracePt t="86942" x="8674100" y="4546600"/>
          <p14:tracePt t="86950" x="8683625" y="4546600"/>
          <p14:tracePt t="86958" x="8709025" y="4538663"/>
          <p14:tracePt t="86966" x="8716963" y="4521200"/>
          <p14:tracePt t="86974" x="8742363" y="4521200"/>
          <p14:tracePt t="86982" x="8750300" y="4513263"/>
          <p14:tracePt t="87000" x="8767763" y="4513263"/>
          <p14:tracePt t="87006" x="8777288" y="4503738"/>
          <p14:tracePt t="87126" x="8767763" y="4495800"/>
          <p14:tracePt t="87134" x="8759825" y="4486275"/>
          <p14:tracePt t="87142" x="8750300" y="4486275"/>
          <p14:tracePt t="87150" x="8734425" y="4478338"/>
          <p14:tracePt t="87158" x="8699500" y="4470400"/>
          <p14:tracePt t="87166" x="8674100" y="4452938"/>
          <p14:tracePt t="87174" x="8658225" y="4435475"/>
          <p14:tracePt t="87182" x="8605838" y="4427538"/>
          <p14:tracePt t="87190" x="8572500" y="4402138"/>
          <p14:tracePt t="87200" x="8539163" y="4394200"/>
          <p14:tracePt t="87206" x="8529638" y="4394200"/>
          <p14:tracePt t="87216" x="8504238" y="4384675"/>
          <p14:tracePt t="87222" x="8488363" y="4368800"/>
          <p14:tracePt t="87231" x="8470900" y="4359275"/>
          <p14:tracePt t="87250" x="8462963" y="4351338"/>
          <p14:tracePt t="87254" x="8453438" y="4351338"/>
          <p14:tracePt t="87264" x="8435975" y="4351338"/>
          <p14:tracePt t="87270" x="8428038" y="4351338"/>
          <p14:tracePt t="87286" x="8420100" y="4351338"/>
          <p14:tracePt t="87302" x="8410575" y="4333875"/>
          <p14:tracePt t="87310" x="8402638" y="4333875"/>
          <p14:tracePt t="87318" x="8394700" y="4325938"/>
          <p14:tracePt t="87334" x="8377238" y="4325938"/>
          <p14:tracePt t="87342" x="8369300" y="4325938"/>
          <p14:tracePt t="87366" x="8369300" y="4316413"/>
          <p14:tracePt t="87639" x="8359775" y="4308475"/>
          <p14:tracePt t="87662" x="8359775" y="4300538"/>
          <p14:tracePt t="87694" x="8359775" y="4291013"/>
          <p14:tracePt t="87710" x="8359775" y="4283075"/>
          <p14:tracePt t="87734" x="8385175" y="4283075"/>
          <p14:tracePt t="87742" x="8402638" y="4275138"/>
          <p14:tracePt t="87750" x="8410575" y="4275138"/>
          <p14:tracePt t="87758" x="8435975" y="4265613"/>
          <p14:tracePt t="87766" x="8453438" y="4257675"/>
          <p14:tracePt t="87774" x="8496300" y="4249738"/>
          <p14:tracePt t="87782" x="8513763" y="4249738"/>
          <p14:tracePt t="87790" x="8547100" y="4232275"/>
          <p14:tracePt t="87798" x="8580438" y="4224338"/>
          <p14:tracePt t="87806" x="8632825" y="4214813"/>
          <p14:tracePt t="87815" x="8666163" y="4206875"/>
          <p14:tracePt t="87822" x="8734425" y="4206875"/>
          <p14:tracePt t="87831" x="8793163" y="4189413"/>
          <p14:tracePt t="87838" x="8843963" y="4171950"/>
          <p14:tracePt t="87846" x="8894763" y="4171950"/>
          <p14:tracePt t="87854" x="8947150" y="4164013"/>
          <p14:tracePt t="87864" x="8980488" y="4164013"/>
          <p14:tracePt t="87870" x="8988425" y="4156075"/>
          <p14:tracePt t="87966" x="8997950" y="4156075"/>
          <p14:tracePt t="87974" x="8997950" y="4164013"/>
          <p14:tracePt t="87990" x="8997950" y="4171950"/>
          <p14:tracePt t="87998" x="8988425" y="4181475"/>
          <p14:tracePt t="88014" x="8980488" y="4181475"/>
          <p14:tracePt t="88022" x="8972550" y="4189413"/>
          <p14:tracePt t="88031" x="8963025" y="4206875"/>
          <p14:tracePt t="88038" x="8937625" y="4224338"/>
          <p14:tracePt t="88047" x="8912225" y="4224338"/>
          <p14:tracePt t="88054" x="8869363" y="4257675"/>
          <p14:tracePt t="88064" x="8836025" y="4265613"/>
          <p14:tracePt t="88070" x="8802688" y="4283075"/>
          <p14:tracePt t="88079" x="8759825" y="4300538"/>
          <p14:tracePt t="88086" x="8716963" y="4308475"/>
          <p14:tracePt t="88094" x="8691563" y="4316413"/>
          <p14:tracePt t="88102" x="8683625" y="4333875"/>
          <p14:tracePt t="88110" x="8658225" y="4333875"/>
          <p14:tracePt t="88118" x="8648700" y="4333875"/>
          <p14:tracePt t="88126" x="8640763" y="4333875"/>
          <p14:tracePt t="88134" x="8623300" y="4333875"/>
          <p14:tracePt t="88148" x="8605838" y="4341813"/>
          <p14:tracePt t="88150" x="8597900" y="4341813"/>
          <p14:tracePt t="88158" x="8572500" y="4351338"/>
          <p14:tracePt t="88174" x="8555038" y="4351338"/>
          <p14:tracePt t="88750" x="8572500" y="4351338"/>
          <p14:tracePt t="88814" x="8580438" y="4359275"/>
          <p14:tracePt t="88822" x="8589963" y="4359275"/>
          <p14:tracePt t="89118" x="8589963" y="4368800"/>
          <p14:tracePt t="89326" x="8605838" y="4368800"/>
          <p14:tracePt t="89334" x="8648700" y="4376738"/>
          <p14:tracePt t="89342" x="8724900" y="4384675"/>
          <p14:tracePt t="89350" x="8836025" y="4410075"/>
          <p14:tracePt t="89358" x="8963025" y="4419600"/>
          <p14:tracePt t="89366" x="9124950" y="4435475"/>
          <p14:tracePt t="89374" x="9294813" y="4445000"/>
          <p14:tracePt t="89382" x="9498013" y="4445000"/>
          <p14:tracePt t="89390" x="9702800" y="4445000"/>
          <p14:tracePt t="89398" x="9906000" y="4445000"/>
          <p14:tracePt t="89406" x="10085388" y="4445000"/>
          <p14:tracePt t="89414" x="10255250" y="4445000"/>
          <p14:tracePt t="89422" x="10415588" y="4445000"/>
          <p14:tracePt t="89430" x="10544175" y="4445000"/>
          <p14:tracePt t="89438" x="10671175" y="4445000"/>
          <p14:tracePt t="89446" x="10772775" y="4419600"/>
          <p14:tracePt t="89454" x="10858500" y="4410075"/>
          <p14:tracePt t="89463" x="10917238" y="4394200"/>
          <p14:tracePt t="89470" x="10977563" y="4368800"/>
          <p14:tracePt t="89479" x="11010900" y="4359275"/>
          <p14:tracePt t="89486" x="11018838" y="4359275"/>
          <p14:tracePt t="89495" x="11028363" y="4359275"/>
          <p14:tracePt t="89502" x="11036300" y="4359275"/>
          <p14:tracePt t="89510" x="11044238" y="4359275"/>
          <p14:tracePt t="89518" x="11061700" y="4359275"/>
          <p14:tracePt t="89526" x="11071225" y="4359275"/>
          <p14:tracePt t="89534" x="11096625" y="4359275"/>
          <p14:tracePt t="89542" x="11122025" y="4359275"/>
          <p14:tracePt t="89550" x="11163300" y="4351338"/>
          <p14:tracePt t="89558" x="11206163" y="4341813"/>
          <p14:tracePt t="89566" x="11282363" y="4341813"/>
          <p14:tracePt t="89574" x="11325225" y="4325938"/>
          <p14:tracePt t="89582" x="11393488" y="4308475"/>
          <p14:tracePt t="89590" x="11461750" y="4283075"/>
          <p14:tracePt t="89598" x="11512550" y="4265613"/>
          <p14:tracePt t="89606" x="11555413" y="4257675"/>
          <p14:tracePt t="89614" x="11580813" y="4249738"/>
          <p14:tracePt t="89622" x="11596688" y="4249738"/>
          <p14:tracePt t="89630" x="11614150" y="4240213"/>
          <p14:tracePt t="89694" x="11622088" y="4232275"/>
          <p14:tracePt t="89702" x="11631613" y="4224338"/>
          <p14:tracePt t="89718" x="11647488" y="4224338"/>
          <p14:tracePt t="89726" x="11657013" y="4214813"/>
          <p14:tracePt t="89734" x="11682413" y="4197350"/>
          <p14:tracePt t="89742" x="11690350" y="4189413"/>
          <p14:tracePt t="89750" x="11741150" y="4156075"/>
          <p14:tracePt t="89758" x="11776075" y="4138613"/>
          <p14:tracePt t="89766" x="11852275" y="4113213"/>
          <p14:tracePt t="89774" x="11920538" y="4095750"/>
          <p14:tracePt t="89782" x="12039600" y="4062413"/>
          <p14:tracePt t="89790" x="12141200" y="402748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79612D-B9B0-4CD2-A3F7-53DA87E10052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-2310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6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Histogram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D8A91-5CC4-4418-8E67-01957339F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9497"/>
            <a:ext cx="1504949" cy="9423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926E38-1454-414F-9B61-A84FD183444E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6B3E4FC-77FB-4068-9F2E-AED50644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165" y="0"/>
            <a:ext cx="1504949" cy="942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D685C-17EA-4DD6-AE0E-677CBDCC9BB5}"/>
              </a:ext>
            </a:extLst>
          </p:cNvPr>
          <p:cNvSpPr txBox="1"/>
          <p:nvPr/>
        </p:nvSpPr>
        <p:spPr>
          <a:xfrm>
            <a:off x="539931" y="1209958"/>
            <a:ext cx="11652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effectLst/>
                <a:latin typeface="BlinkMacSystemFont"/>
              </a:rPr>
              <a:t>Step-9. </a:t>
            </a:r>
            <a:r>
              <a:rPr lang="en-US" b="0" i="0" dirty="0">
                <a:effectLst/>
                <a:latin typeface="BlinkMacSystemFont"/>
              </a:rPr>
              <a:t>Click the legend on the right side and press Delete.</a:t>
            </a:r>
          </a:p>
          <a:p>
            <a:pPr algn="l" fontAlgn="base"/>
            <a:r>
              <a:rPr lang="en-US" b="1" i="0" dirty="0">
                <a:effectLst/>
                <a:latin typeface="BlinkMacSystemFont"/>
              </a:rPr>
              <a:t>Step-10. </a:t>
            </a:r>
            <a:r>
              <a:rPr lang="en-US" b="0" i="0" dirty="0">
                <a:effectLst/>
                <a:latin typeface="BlinkMacSystemFont"/>
              </a:rPr>
              <a:t>Properly label your bins.</a:t>
            </a:r>
          </a:p>
          <a:p>
            <a:pPr algn="l" fontAlgn="base"/>
            <a:r>
              <a:rPr lang="en-US" b="1" i="0" dirty="0">
                <a:effectLst/>
                <a:latin typeface="BlinkMacSystemFont"/>
              </a:rPr>
              <a:t>Step-11. </a:t>
            </a:r>
            <a:r>
              <a:rPr lang="en-US" b="0" i="0" dirty="0">
                <a:effectLst/>
                <a:latin typeface="BlinkMacSystemFont"/>
              </a:rPr>
              <a:t>To remove the space between the bars, right click a bar, click Format Data Series and change the Gap Width to 0%.</a:t>
            </a:r>
          </a:p>
          <a:p>
            <a:pPr algn="l" fontAlgn="base"/>
            <a:r>
              <a:rPr lang="en-US" b="1" i="0" dirty="0">
                <a:effectLst/>
                <a:latin typeface="BlinkMacSystemFont"/>
              </a:rPr>
              <a:t>Step-12. </a:t>
            </a:r>
            <a:r>
              <a:rPr lang="en-US" b="0" i="0" dirty="0">
                <a:effectLst/>
                <a:latin typeface="BlinkMacSystemFont"/>
              </a:rPr>
              <a:t>To add borders, right click a bar, click Format Data Series, click the Fill &amp; Line icon, click Border and select a color.</a:t>
            </a:r>
          </a:p>
        </p:txBody>
      </p:sp>
      <p:pic>
        <p:nvPicPr>
          <p:cNvPr id="9" name="Picture 2" descr="Histogram in Excel">
            <a:extLst>
              <a:ext uri="{FF2B5EF4-FFF2-40B4-BE49-F238E27FC236}">
                <a16:creationId xmlns:a16="http://schemas.microsoft.com/office/drawing/2014/main" id="{BBD3223C-2DF8-429E-A9F5-BCE649AC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2534193"/>
            <a:ext cx="7806184" cy="34895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2326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90776">
        <p15:prstTrans prst="crush"/>
      </p:transition>
    </mc:Choice>
    <mc:Fallback xmlns="">
      <p:transition spd="slow" advTm="907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>
    <p:ext uri="{3A86A75C-4F4B-4683-9AE1-C65F6400EC91}">
      <p14:laserTraceLst xmlns:p14="http://schemas.microsoft.com/office/powerpoint/2010/main">
        <p14:tracePtLst>
          <p14:tracePt t="72" x="11028363" y="3976688"/>
          <p14:tracePt t="79" x="10729913" y="4011613"/>
          <p14:tracePt t="86" x="10382250" y="4011613"/>
          <p14:tracePt t="94" x="9974263" y="4011613"/>
          <p14:tracePt t="102" x="9575800" y="4011613"/>
          <p14:tracePt t="111" x="9251950" y="4011613"/>
          <p14:tracePt t="118" x="8997950" y="4011613"/>
          <p14:tracePt t="127" x="8734425" y="4011613"/>
          <p14:tracePt t="134" x="8555038" y="4011613"/>
          <p14:tracePt t="142" x="8385175" y="4011613"/>
          <p14:tracePt t="150" x="8232775" y="4011613"/>
          <p14:tracePt t="159" x="8105775" y="4011613"/>
          <p14:tracePt t="166" x="7977188" y="4011613"/>
          <p14:tracePt t="174" x="7859713" y="4037013"/>
          <p14:tracePt t="182" x="7773988" y="4044950"/>
          <p14:tracePt t="191" x="7688263" y="4044950"/>
          <p14:tracePt t="198" x="7612063" y="4052888"/>
          <p14:tracePt t="207" x="7545388" y="4052888"/>
          <p14:tracePt t="214" x="7493000" y="4062413"/>
          <p14:tracePt t="223" x="7442200" y="4062413"/>
          <p14:tracePt t="231" x="7391400" y="4079875"/>
          <p14:tracePt t="238" x="7348538" y="4087813"/>
          <p14:tracePt t="246" x="7289800" y="4087813"/>
          <p14:tracePt t="254" x="7229475" y="4087813"/>
          <p14:tracePt t="262" x="7204075" y="4087813"/>
          <p14:tracePt t="270" x="7162800" y="4105275"/>
          <p14:tracePt t="278" x="7137400" y="4105275"/>
          <p14:tracePt t="286" x="7102475" y="4105275"/>
          <p14:tracePt t="294" x="7069138" y="4105275"/>
          <p14:tracePt t="302" x="7051675" y="4105275"/>
          <p14:tracePt t="310" x="7026275" y="4105275"/>
          <p14:tracePt t="318" x="7008813" y="4105275"/>
          <p14:tracePt t="326" x="6983413" y="4105275"/>
          <p14:tracePt t="334" x="6950075" y="4121150"/>
          <p14:tracePt t="342" x="6942138" y="4121150"/>
          <p14:tracePt t="350" x="6907213" y="4130675"/>
          <p14:tracePt t="358" x="6864350" y="4130675"/>
          <p14:tracePt t="366" x="6805613" y="4146550"/>
          <p14:tracePt t="375" x="6745288" y="4156075"/>
          <p14:tracePt t="382" x="6661150" y="4156075"/>
          <p14:tracePt t="391" x="6542088" y="4171950"/>
          <p14:tracePt t="398" x="6473825" y="4189413"/>
          <p14:tracePt t="407" x="6423025" y="4206875"/>
          <p14:tracePt t="414" x="6389688" y="4224338"/>
          <p14:tracePt t="423" x="6329363" y="4240213"/>
          <p14:tracePt t="430" x="6296025" y="4240213"/>
          <p14:tracePt t="439" x="6245225" y="4275138"/>
          <p14:tracePt t="446" x="6227763" y="4275138"/>
          <p14:tracePt t="454" x="6167438" y="4275138"/>
          <p14:tracePt t="462" x="6100763" y="4291013"/>
          <p14:tracePt t="470" x="5997575" y="4291013"/>
          <p14:tracePt t="478" x="5895975" y="4300538"/>
          <p14:tracePt t="486" x="5768975" y="4341813"/>
          <p14:tracePt t="494" x="5641975" y="4351338"/>
          <p14:tracePt t="502" x="5497513" y="4359275"/>
          <p14:tracePt t="510" x="5411788" y="4384675"/>
          <p14:tracePt t="518" x="5386388" y="4384675"/>
          <p14:tracePt t="550" x="5378450" y="4384675"/>
          <p14:tracePt t="566" x="5353050" y="4384675"/>
          <p14:tracePt t="574" x="5318125" y="4384675"/>
          <p14:tracePt t="582" x="5267325" y="4368800"/>
          <p14:tracePt t="591" x="5208588" y="4325938"/>
          <p14:tracePt t="598" x="5132388" y="4265613"/>
          <p14:tracePt t="607" x="5064125" y="4214813"/>
          <p14:tracePt t="614" x="4995863" y="4146550"/>
          <p14:tracePt t="623" x="4902200" y="4052888"/>
          <p14:tracePt t="630" x="4826000" y="3976688"/>
          <p14:tracePt t="639" x="4740275" y="3883025"/>
          <p14:tracePt t="646" x="4638675" y="3773488"/>
          <p14:tracePt t="654" x="4537075" y="3654425"/>
          <p14:tracePt t="662" x="4443413" y="3560763"/>
          <p14:tracePt t="670" x="4367213" y="3475038"/>
          <p14:tracePt t="678" x="4298950" y="3408363"/>
          <p14:tracePt t="686" x="4230688" y="3348038"/>
          <p14:tracePt t="694" x="4179888" y="3289300"/>
          <p14:tracePt t="702" x="4111625" y="3246438"/>
          <p14:tracePt t="710" x="4060825" y="3195638"/>
          <p14:tracePt t="718" x="3976688" y="3144838"/>
          <p14:tracePt t="726" x="3908425" y="3109913"/>
          <p14:tracePt t="734" x="3848100" y="3076575"/>
          <p14:tracePt t="743" x="3756025" y="3033713"/>
          <p14:tracePt t="750" x="3695700" y="3016250"/>
          <p14:tracePt t="758" x="3602038" y="2982913"/>
          <p14:tracePt t="766" x="3543300" y="2957513"/>
          <p14:tracePt t="774" x="3482975" y="2940050"/>
          <p14:tracePt t="782" x="3406775" y="2932113"/>
          <p14:tracePt t="791" x="3338513" y="2914650"/>
          <p14:tracePt t="798" x="3297238" y="2914650"/>
          <p14:tracePt t="807" x="3236913" y="2914650"/>
          <p14:tracePt t="814" x="3194050" y="2914650"/>
          <p14:tracePt t="823" x="3127375" y="2940050"/>
          <p14:tracePt t="830" x="3100388" y="2965450"/>
          <p14:tracePt t="839" x="3092450" y="3008313"/>
          <p14:tracePt t="846" x="3092450" y="3067050"/>
          <p14:tracePt t="855" x="3092450" y="3144838"/>
          <p14:tracePt t="862" x="3135313" y="3246438"/>
          <p14:tracePt t="870" x="3236913" y="3382963"/>
          <p14:tracePt t="878" x="3381375" y="3543300"/>
          <p14:tracePt t="886" x="3619500" y="3713163"/>
          <p14:tracePt t="894" x="3951288" y="3900488"/>
          <p14:tracePt t="909" x="4291013" y="4070350"/>
          <p14:tracePt t="911" x="4689475" y="4181475"/>
          <p14:tracePt t="918" x="5140325" y="4257675"/>
          <p14:tracePt t="926" x="5548313" y="4283075"/>
          <p14:tracePt t="934" x="5981700" y="4283075"/>
          <p14:tracePt t="942" x="6372225" y="4214813"/>
          <p14:tracePt t="950" x="6678613" y="4070350"/>
          <p14:tracePt t="958" x="6983413" y="3908425"/>
          <p14:tracePt t="966" x="7196138" y="3763963"/>
          <p14:tracePt t="975" x="7315200" y="3611563"/>
          <p14:tracePt t="982" x="7408863" y="3424238"/>
          <p14:tracePt t="990" x="7442200" y="3289300"/>
          <p14:tracePt t="998" x="7442200" y="3152775"/>
          <p14:tracePt t="1007" x="7442200" y="3025775"/>
          <p14:tracePt t="1014" x="7442200" y="2881313"/>
          <p14:tracePt t="1023" x="7408863" y="2719388"/>
          <p14:tracePt t="1030" x="7348538" y="2566988"/>
          <p14:tracePt t="1038" x="7256463" y="2379663"/>
          <p14:tracePt t="1046" x="7145338" y="2200275"/>
          <p14:tracePt t="1056" x="7000875" y="1997075"/>
          <p14:tracePt t="1062" x="6899275" y="1870075"/>
          <p14:tracePt t="1070" x="6805613" y="1766888"/>
          <p14:tracePt t="1078" x="6704013" y="1657350"/>
          <p14:tracePt t="1086" x="6600825" y="1563688"/>
          <p14:tracePt t="1094" x="6499225" y="1477963"/>
          <p14:tracePt t="1102" x="6380163" y="1393825"/>
          <p14:tracePt t="1110" x="6227763" y="1317625"/>
          <p14:tracePt t="1118" x="6057900" y="1282700"/>
          <p14:tracePt t="1126" x="5913438" y="1249363"/>
          <p14:tracePt t="1134" x="5743575" y="1189038"/>
          <p14:tracePt t="1142" x="5616575" y="1173163"/>
          <p14:tracePt t="1150" x="5472113" y="1147763"/>
          <p14:tracePt t="1158" x="5360988" y="1138238"/>
          <p14:tracePt t="1166" x="5259388" y="1122363"/>
          <p14:tracePt t="1174" x="5173663" y="1112838"/>
          <p14:tracePt t="1183" x="5089525" y="1112838"/>
          <p14:tracePt t="1192" x="4978400" y="1112838"/>
          <p14:tracePt t="1199" x="4859338" y="1112838"/>
          <p14:tracePt t="1207" x="4765675" y="1112838"/>
          <p14:tracePt t="1214" x="4681538" y="1112838"/>
          <p14:tracePt t="1223" x="4579938" y="1112838"/>
          <p14:tracePt t="1230" x="4494213" y="1112838"/>
          <p14:tracePt t="1239" x="4425950" y="1112838"/>
          <p14:tracePt t="1246" x="4341813" y="1112838"/>
          <p14:tracePt t="1255" x="4265613" y="1112838"/>
          <p14:tracePt t="1262" x="4197350" y="1112838"/>
          <p14:tracePt t="1272" x="4095750" y="1112838"/>
          <p14:tracePt t="1278" x="3976688" y="1138238"/>
          <p14:tracePt t="1286" x="3865563" y="1173163"/>
          <p14:tracePt t="1294" x="3746500" y="1206500"/>
          <p14:tracePt t="1302" x="3644900" y="1231900"/>
          <p14:tracePt t="1310" x="3525838" y="1274763"/>
          <p14:tracePt t="1318" x="3467100" y="1292225"/>
          <p14:tracePt t="1326" x="3389313" y="1317625"/>
          <p14:tracePt t="1334" x="3330575" y="1333500"/>
          <p14:tracePt t="1342" x="3297238" y="1360488"/>
          <p14:tracePt t="1350" x="3244850" y="1385888"/>
          <p14:tracePt t="1358" x="3219450" y="1411288"/>
          <p14:tracePt t="1366" x="3219450" y="1419225"/>
          <p14:tracePt t="1374" x="3203575" y="1436688"/>
          <p14:tracePt t="1582" x="3160713" y="1444625"/>
          <p14:tracePt t="1591" x="3100388" y="1444625"/>
          <p14:tracePt t="1600" x="3092450" y="1444625"/>
          <p14:tracePt t="1662" x="3084513" y="1444625"/>
          <p14:tracePt t="1670" x="3074988" y="1452563"/>
          <p14:tracePt t="1678" x="3067050" y="1470025"/>
          <p14:tracePt t="1686" x="3049588" y="1487488"/>
          <p14:tracePt t="1694" x="3049588" y="1520825"/>
          <p14:tracePt t="1702" x="3033713" y="1555750"/>
          <p14:tracePt t="1710" x="3024188" y="1589088"/>
          <p14:tracePt t="1719" x="3024188" y="1614488"/>
          <p14:tracePt t="1726" x="3024188" y="1631950"/>
          <p14:tracePt t="1790" x="3041650" y="1639888"/>
          <p14:tracePt t="1799" x="3084513" y="1639888"/>
          <p14:tracePt t="1806" x="3143250" y="1639888"/>
          <p14:tracePt t="1814" x="3211513" y="1639888"/>
          <p14:tracePt t="1823" x="3297238" y="1639888"/>
          <p14:tracePt t="1830" x="3398838" y="1639888"/>
          <p14:tracePt t="1839" x="3551238" y="1639888"/>
          <p14:tracePt t="1846" x="3695700" y="1622425"/>
          <p14:tracePt t="1855" x="3890963" y="1614488"/>
          <p14:tracePt t="1862" x="4086225" y="1571625"/>
          <p14:tracePt t="1871" x="4230688" y="1555750"/>
          <p14:tracePt t="1878" x="4359275" y="1546225"/>
          <p14:tracePt t="1887" x="4468813" y="1538288"/>
          <p14:tracePt t="1908" x="4646613" y="1477963"/>
          <p14:tracePt t="1910" x="4714875" y="1462088"/>
          <p14:tracePt t="1918" x="4757738" y="1452563"/>
          <p14:tracePt t="1926" x="4800600" y="1444625"/>
          <p14:tracePt t="1934" x="4826000" y="1436688"/>
          <p14:tracePt t="1942" x="4843463" y="1419225"/>
          <p14:tracePt t="1958" x="4851400" y="1411288"/>
          <p14:tracePt t="2054" x="4859338" y="1411288"/>
          <p14:tracePt t="2062" x="4868863" y="1411288"/>
          <p14:tracePt t="2078" x="4876800" y="1419225"/>
          <p14:tracePt t="2359" x="4859338" y="1444625"/>
          <p14:tracePt t="2366" x="4851400" y="1452563"/>
          <p14:tracePt t="2374" x="4843463" y="1470025"/>
          <p14:tracePt t="2382" x="4826000" y="1495425"/>
          <p14:tracePt t="2390" x="4818063" y="1520825"/>
          <p14:tracePt t="2398" x="4800600" y="1538288"/>
          <p14:tracePt t="2407" x="4791075" y="1546225"/>
          <p14:tracePt t="2439" x="4791075" y="1555750"/>
          <p14:tracePt t="2478" x="4791075" y="1571625"/>
          <p14:tracePt t="2486" x="4826000" y="1589088"/>
          <p14:tracePt t="2494" x="4876800" y="1597025"/>
          <p14:tracePt t="2502" x="4919663" y="1597025"/>
          <p14:tracePt t="2510" x="4978400" y="1606550"/>
          <p14:tracePt t="2518" x="5046663" y="1606550"/>
          <p14:tracePt t="2526" x="5122863" y="1606550"/>
          <p14:tracePt t="2534" x="5173663" y="1606550"/>
          <p14:tracePt t="2542" x="5233988" y="1606550"/>
          <p14:tracePt t="2550" x="5292725" y="1606550"/>
          <p14:tracePt t="2558" x="5360988" y="1606550"/>
          <p14:tracePt t="2566" x="5421313" y="1606550"/>
          <p14:tracePt t="2574" x="5480050" y="1597025"/>
          <p14:tracePt t="2582" x="5548313" y="1571625"/>
          <p14:tracePt t="2590" x="5573713" y="1571625"/>
          <p14:tracePt t="2599" x="5641975" y="1546225"/>
          <p14:tracePt t="2606" x="5675313" y="1530350"/>
          <p14:tracePt t="2614" x="5708650" y="1520825"/>
          <p14:tracePt t="2623" x="5743575" y="1504950"/>
          <p14:tracePt t="2630" x="5776913" y="1487488"/>
          <p14:tracePt t="2639" x="5811838" y="1477963"/>
          <p14:tracePt t="2646" x="5837238" y="1462088"/>
          <p14:tracePt t="2655" x="5845175" y="1452563"/>
          <p14:tracePt t="2662" x="5862638" y="1452563"/>
          <p14:tracePt t="2671" x="5870575" y="1452563"/>
          <p14:tracePt t="2806" x="5862638" y="1470025"/>
          <p14:tracePt t="2814" x="5853113" y="1470025"/>
          <p14:tracePt t="2822" x="5845175" y="1477963"/>
          <p14:tracePt t="2830" x="5827713" y="1495425"/>
          <p14:tracePt t="2839" x="5811838" y="1495425"/>
          <p14:tracePt t="2846" x="5811838" y="1504950"/>
          <p14:tracePt t="2926" x="5802313" y="1504950"/>
          <p14:tracePt t="2958" x="5802313" y="1512888"/>
          <p14:tracePt t="2974" x="5802313" y="1520825"/>
          <p14:tracePt t="2990" x="5802313" y="1530350"/>
          <p14:tracePt t="2998" x="5811838" y="1538288"/>
          <p14:tracePt t="3006" x="5870575" y="1555750"/>
          <p14:tracePt t="3014" x="5930900" y="1555750"/>
          <p14:tracePt t="3022" x="5997575" y="1555750"/>
          <p14:tracePt t="3030" x="6057900" y="1563688"/>
          <p14:tracePt t="3039" x="6116638" y="1563688"/>
          <p14:tracePt t="3046" x="6159500" y="1563688"/>
          <p14:tracePt t="3054" x="6194425" y="1563688"/>
          <p14:tracePt t="3062" x="6235700" y="1563688"/>
          <p14:tracePt t="3071" x="6270625" y="1563688"/>
          <p14:tracePt t="3078" x="6311900" y="1563688"/>
          <p14:tracePt t="3087" x="6354763" y="1563688"/>
          <p14:tracePt t="3094" x="6405563" y="1563688"/>
          <p14:tracePt t="3103" x="6491288" y="1563688"/>
          <p14:tracePt t="3110" x="6567488" y="1563688"/>
          <p14:tracePt t="3118" x="6653213" y="1563688"/>
          <p14:tracePt t="3126" x="6737350" y="1563688"/>
          <p14:tracePt t="3134" x="6805613" y="1563688"/>
          <p14:tracePt t="3142" x="6881813" y="1563688"/>
          <p14:tracePt t="3150" x="6950075" y="1563688"/>
          <p14:tracePt t="3159" x="7008813" y="1563688"/>
          <p14:tracePt t="3167" x="7069138" y="1563688"/>
          <p14:tracePt t="3174" x="7112000" y="1563688"/>
          <p14:tracePt t="3182" x="7153275" y="1563688"/>
          <p14:tracePt t="3190" x="7188200" y="1563688"/>
          <p14:tracePt t="3198" x="7196138" y="1563688"/>
          <p14:tracePt t="3207" x="7213600" y="1563688"/>
          <p14:tracePt t="3350" x="7221538" y="1571625"/>
          <p14:tracePt t="3438" x="7213600" y="1571625"/>
          <p14:tracePt t="3455" x="7204075" y="1571625"/>
          <p14:tracePt t="3471" x="7196138" y="1571625"/>
          <p14:tracePt t="3486" x="7188200" y="1571625"/>
          <p14:tracePt t="3534" x="7170738" y="1571625"/>
          <p14:tracePt t="3558" x="7153275" y="1581150"/>
          <p14:tracePt t="3582" x="7137400" y="1597025"/>
          <p14:tracePt t="3590" x="7127875" y="1597025"/>
          <p14:tracePt t="3598" x="7094538" y="1606550"/>
          <p14:tracePt t="3606" x="7069138" y="1606550"/>
          <p14:tracePt t="3614" x="7026275" y="1614488"/>
          <p14:tracePt t="3622" x="6992938" y="1614488"/>
          <p14:tracePt t="3630" x="6924675" y="1622425"/>
          <p14:tracePt t="3638" x="6873875" y="1622425"/>
          <p14:tracePt t="3646" x="6797675" y="1639888"/>
          <p14:tracePt t="3655" x="6745288" y="1649413"/>
          <p14:tracePt t="3662" x="6686550" y="1674813"/>
          <p14:tracePt t="3671" x="6626225" y="1690688"/>
          <p14:tracePt t="3678" x="6584950" y="1700213"/>
          <p14:tracePt t="3687" x="6534150" y="1700213"/>
          <p14:tracePt t="3694" x="6491288" y="1708150"/>
          <p14:tracePt t="3703" x="6465888" y="1708150"/>
          <p14:tracePt t="3710" x="6448425" y="1716088"/>
          <p14:tracePt t="3719" x="6430963" y="1716088"/>
          <p14:tracePt t="3726" x="6415088" y="1716088"/>
          <p14:tracePt t="4094" x="6430963" y="1716088"/>
          <p14:tracePt t="4103" x="6440488" y="1716088"/>
          <p14:tracePt t="4110" x="6465888" y="1716088"/>
          <p14:tracePt t="4119" x="6491288" y="1708150"/>
          <p14:tracePt t="4126" x="6499225" y="1708150"/>
          <p14:tracePt t="4135" x="6524625" y="1700213"/>
          <p14:tracePt t="4142" x="6550025" y="1690688"/>
          <p14:tracePt t="4150" x="6592888" y="1682750"/>
          <p14:tracePt t="4158" x="6618288" y="1665288"/>
          <p14:tracePt t="4166" x="6643688" y="1657350"/>
          <p14:tracePt t="4174" x="6669088" y="1649413"/>
          <p14:tracePt t="4182" x="6711950" y="1631950"/>
          <p14:tracePt t="4190" x="6719888" y="1622425"/>
          <p14:tracePt t="4198" x="6754813" y="1606550"/>
          <p14:tracePt t="4206" x="6762750" y="1606550"/>
          <p14:tracePt t="4214" x="6780213" y="1597025"/>
          <p14:tracePt t="4222" x="6805613" y="1581150"/>
          <p14:tracePt t="4230" x="6823075" y="1581150"/>
          <p14:tracePt t="4239" x="6838950" y="1571625"/>
          <p14:tracePt t="4247" x="6864350" y="1571625"/>
          <p14:tracePt t="4255" x="6899275" y="1571625"/>
          <p14:tracePt t="4262" x="6924675" y="1571625"/>
          <p14:tracePt t="4270" x="6967538" y="1571625"/>
          <p14:tracePt t="4278" x="6983413" y="1571625"/>
          <p14:tracePt t="4286" x="7026275" y="1571625"/>
          <p14:tracePt t="4294" x="7059613" y="1571625"/>
          <p14:tracePt t="4302" x="7085013" y="1571625"/>
          <p14:tracePt t="4310" x="7102475" y="1571625"/>
          <p14:tracePt t="4320" x="7119938" y="1571625"/>
          <p14:tracePt t="4327" x="7145338" y="1571625"/>
          <p14:tracePt t="4759" x="7178675" y="1571625"/>
          <p14:tracePt t="4766" x="7229475" y="1571625"/>
          <p14:tracePt t="4774" x="7289800" y="1571625"/>
          <p14:tracePt t="4782" x="7373938" y="1571625"/>
          <p14:tracePt t="4790" x="7459663" y="1571625"/>
          <p14:tracePt t="4798" x="7561263" y="1571625"/>
          <p14:tracePt t="4806" x="7646988" y="1571625"/>
          <p14:tracePt t="4814" x="7740650" y="1571625"/>
          <p14:tracePt t="4822" x="7816850" y="1571625"/>
          <p14:tracePt t="4830" x="7900988" y="1571625"/>
          <p14:tracePt t="4838" x="7951788" y="1571625"/>
          <p14:tracePt t="4846" x="8004175" y="1571625"/>
          <p14:tracePt t="4854" x="8045450" y="1571625"/>
          <p14:tracePt t="4862" x="8088313" y="1555750"/>
          <p14:tracePt t="4871" x="8121650" y="1555750"/>
          <p14:tracePt t="4890" x="8156575" y="1546225"/>
          <p14:tracePt t="4894" x="8174038" y="1546225"/>
          <p14:tracePt t="4904" x="8181975" y="1546225"/>
          <p14:tracePt t="5055" x="8199438" y="1538288"/>
          <p14:tracePt t="5118" x="8207375" y="1538288"/>
          <p14:tracePt t="5126" x="8215313" y="1538288"/>
          <p14:tracePt t="5134" x="8232775" y="1538288"/>
          <p14:tracePt t="5142" x="8250238" y="1530350"/>
          <p14:tracePt t="5150" x="8266113" y="1530350"/>
          <p14:tracePt t="5158" x="8301038" y="1530350"/>
          <p14:tracePt t="5166" x="8326438" y="1520825"/>
          <p14:tracePt t="5174" x="8369300" y="1520825"/>
          <p14:tracePt t="5182" x="8410575" y="1520825"/>
          <p14:tracePt t="5190" x="8462963" y="1504950"/>
          <p14:tracePt t="5198" x="8504238" y="1495425"/>
          <p14:tracePt t="5206" x="8547100" y="1495425"/>
          <p14:tracePt t="5214" x="8580438" y="1495425"/>
          <p14:tracePt t="5222" x="8623300" y="1495425"/>
          <p14:tracePt t="5230" x="8683625" y="1487488"/>
          <p14:tracePt t="5238" x="8716963" y="1487488"/>
          <p14:tracePt t="5246" x="8742363" y="1487488"/>
          <p14:tracePt t="5254" x="8777288" y="1487488"/>
          <p14:tracePt t="5262" x="8793163" y="1487488"/>
          <p14:tracePt t="5271" x="8802688" y="1477963"/>
          <p14:tracePt t="5646" x="8793163" y="1477963"/>
          <p14:tracePt t="5654" x="8785225" y="1477963"/>
          <p14:tracePt t="5670" x="8777288" y="1487488"/>
          <p14:tracePt t="5687" x="8767763" y="1487488"/>
          <p14:tracePt t="5710" x="8750300" y="1487488"/>
          <p14:tracePt t="5718" x="8734425" y="1487488"/>
          <p14:tracePt t="5782" x="8724900" y="1487488"/>
          <p14:tracePt t="5806" x="8716963" y="1487488"/>
          <p14:tracePt t="5839" x="8709025" y="1487488"/>
          <p14:tracePt t="5887" x="8699500" y="1487488"/>
          <p14:tracePt t="5903" x="8691563" y="1487488"/>
          <p14:tracePt t="5951" x="8674100" y="1487488"/>
          <p14:tracePt t="6030" x="8666163" y="1487488"/>
          <p14:tracePt t="6046" x="8658225" y="1487488"/>
          <p14:tracePt t="6054" x="8648700" y="1487488"/>
          <p14:tracePt t="6062" x="8640763" y="1487488"/>
          <p14:tracePt t="6070" x="8632825" y="1487488"/>
          <p14:tracePt t="6078" x="8615363" y="1487488"/>
          <p14:tracePt t="6086" x="8605838" y="1487488"/>
          <p14:tracePt t="6094" x="8589963" y="1487488"/>
          <p14:tracePt t="6110" x="8580438" y="1495425"/>
          <p14:tracePt t="6487" x="8589963" y="1495425"/>
          <p14:tracePt t="6494" x="8615363" y="1504950"/>
          <p14:tracePt t="6503" x="8632825" y="1504950"/>
          <p14:tracePt t="6510" x="8658225" y="1504950"/>
          <p14:tracePt t="6519" x="8699500" y="1504950"/>
          <p14:tracePt t="6526" x="8734425" y="1530350"/>
          <p14:tracePt t="6535" x="8777288" y="1538288"/>
          <p14:tracePt t="6542" x="8836025" y="1546225"/>
          <p14:tracePt t="6550" x="8912225" y="1555750"/>
          <p14:tracePt t="6558" x="8972550" y="1571625"/>
          <p14:tracePt t="6567" x="9013825" y="1589088"/>
          <p14:tracePt t="6574" x="9074150" y="1597025"/>
          <p14:tracePt t="6583" x="9117013" y="1597025"/>
          <p14:tracePt t="6590" x="9150350" y="1597025"/>
          <p14:tracePt t="6598" x="9183688" y="1597025"/>
          <p14:tracePt t="6606" x="9209088" y="1597025"/>
          <p14:tracePt t="6614" x="9218613" y="1597025"/>
          <p14:tracePt t="6735" x="9209088" y="1597025"/>
          <p14:tracePt t="6742" x="9183688" y="1597025"/>
          <p14:tracePt t="6750" x="9158288" y="1597025"/>
          <p14:tracePt t="6758" x="9142413" y="1606550"/>
          <p14:tracePt t="6767" x="9107488" y="1614488"/>
          <p14:tracePt t="6775" x="9082088" y="1622425"/>
          <p14:tracePt t="6782" x="9056688" y="1622425"/>
          <p14:tracePt t="6790" x="9013825" y="1622425"/>
          <p14:tracePt t="6798" x="8955088" y="1622425"/>
          <p14:tracePt t="6806" x="8912225" y="1622425"/>
          <p14:tracePt t="6814" x="8836025" y="1622425"/>
          <p14:tracePt t="6822" x="8742363" y="1622425"/>
          <p14:tracePt t="6830" x="8623300" y="1622425"/>
          <p14:tracePt t="6838" x="8513763" y="1622425"/>
          <p14:tracePt t="6846" x="8385175" y="1622425"/>
          <p14:tracePt t="6854" x="8232775" y="1639888"/>
          <p14:tracePt t="6862" x="8062913" y="1639888"/>
          <p14:tracePt t="6870" x="7824788" y="1639888"/>
          <p14:tracePt t="6878" x="7570788" y="1639888"/>
          <p14:tracePt t="6901" x="6899275" y="1639888"/>
          <p14:tracePt t="6904" x="6499225" y="1639888"/>
          <p14:tracePt t="6910" x="6065838" y="1639888"/>
          <p14:tracePt t="6918" x="5607050" y="1639888"/>
          <p14:tracePt t="6926" x="5114925" y="1639888"/>
          <p14:tracePt t="6934" x="4681538" y="1657350"/>
          <p14:tracePt t="6942" x="4248150" y="1657350"/>
          <p14:tracePt t="6951" x="3873500" y="1657350"/>
          <p14:tracePt t="6958" x="3568700" y="1690688"/>
          <p14:tracePt t="6968" x="3338513" y="1690688"/>
          <p14:tracePt t="6974" x="3135313" y="1690688"/>
          <p14:tracePt t="6983" x="2982913" y="1690688"/>
          <p14:tracePt t="6990" x="2854325" y="1690688"/>
          <p14:tracePt t="6999" x="2744788" y="1690688"/>
          <p14:tracePt t="7006" x="2684463" y="1690688"/>
          <p14:tracePt t="7014" x="2625725" y="1690688"/>
          <p14:tracePt t="7022" x="2590800" y="1690688"/>
          <p14:tracePt t="7030" x="2565400" y="1690688"/>
          <p14:tracePt t="7039" x="2549525" y="1690688"/>
          <p14:tracePt t="7046" x="2524125" y="1690688"/>
          <p14:tracePt t="7055" x="2497138" y="1690688"/>
          <p14:tracePt t="7062" x="2455863" y="1690688"/>
          <p14:tracePt t="7070" x="2405063" y="1682750"/>
          <p14:tracePt t="7078" x="2344738" y="1682750"/>
          <p14:tracePt t="7086" x="2276475" y="1682750"/>
          <p14:tracePt t="7094" x="2192338" y="1682750"/>
          <p14:tracePt t="7102" x="2124075" y="1682750"/>
          <p14:tracePt t="7110" x="2022475" y="1682750"/>
          <p14:tracePt t="7119" x="1954213" y="1682750"/>
          <p14:tracePt t="7128" x="1878013" y="1682750"/>
          <p14:tracePt t="7136" x="1835150" y="1682750"/>
          <p14:tracePt t="7142" x="1776413" y="1682750"/>
          <p14:tracePt t="7151" x="1741488" y="1682750"/>
          <p14:tracePt t="7158" x="1733550" y="1682750"/>
          <p14:tracePt t="7167" x="1708150" y="1682750"/>
          <p14:tracePt t="7184" x="1698625" y="1682750"/>
          <p14:tracePt t="7382" x="1698625" y="1690688"/>
          <p14:tracePt t="7390" x="1749425" y="1708150"/>
          <p14:tracePt t="7398" x="1784350" y="1725613"/>
          <p14:tracePt t="7406" x="1809750" y="1733550"/>
          <p14:tracePt t="7414" x="1852613" y="1751013"/>
          <p14:tracePt t="7430" x="1878013" y="1751013"/>
          <p14:tracePt t="7438" x="1885950" y="1751013"/>
          <p14:tracePt t="7446" x="1903413" y="1751013"/>
          <p14:tracePt t="7455" x="1911350" y="1751013"/>
          <p14:tracePt t="7478" x="1946275" y="1751013"/>
          <p14:tracePt t="7486" x="1962150" y="1751013"/>
          <p14:tracePt t="7494" x="1987550" y="1751013"/>
          <p14:tracePt t="7502" x="2022475" y="1751013"/>
          <p14:tracePt t="7510" x="2055813" y="1751013"/>
          <p14:tracePt t="7519" x="2106613" y="1751013"/>
          <p14:tracePt t="7526" x="2149475" y="1751013"/>
          <p14:tracePt t="7535" x="2235200" y="1751013"/>
          <p14:tracePt t="7542" x="2301875" y="1751013"/>
          <p14:tracePt t="7551" x="2387600" y="1751013"/>
          <p14:tracePt t="7558" x="2463800" y="1751013"/>
          <p14:tracePt t="7567" x="2524125" y="1751013"/>
          <p14:tracePt t="7574" x="2574925" y="1751013"/>
          <p14:tracePt t="7583" x="2633663" y="1751013"/>
          <p14:tracePt t="7590" x="2659063" y="1751013"/>
          <p14:tracePt t="7600" x="2693988" y="1751013"/>
          <p14:tracePt t="7614" x="2709863" y="1751013"/>
          <p14:tracePt t="7798" x="2719388" y="1758950"/>
          <p14:tracePt t="7814" x="2719388" y="1766888"/>
          <p14:tracePt t="7838" x="2719388" y="1793875"/>
          <p14:tracePt t="7846" x="2719388" y="1801813"/>
          <p14:tracePt t="7854" x="2719388" y="1835150"/>
          <p14:tracePt t="7862" x="2719388" y="1870075"/>
          <p14:tracePt t="7870" x="2719388" y="1911350"/>
          <p14:tracePt t="7878" x="2719388" y="1946275"/>
          <p14:tracePt t="7886" x="2719388" y="1971675"/>
          <p14:tracePt t="7894" x="2719388" y="2039938"/>
          <p14:tracePt t="7904" x="2719388" y="2098675"/>
          <p14:tracePt t="7910" x="2719388" y="2192338"/>
          <p14:tracePt t="7918" x="2719388" y="2293938"/>
          <p14:tracePt t="7927" x="2719388" y="2438400"/>
          <p14:tracePt t="7935" x="2719388" y="2608263"/>
          <p14:tracePt t="7942" x="2701925" y="2770188"/>
          <p14:tracePt t="7951" x="2684463" y="2949575"/>
          <p14:tracePt t="7959" x="2641600" y="3178175"/>
          <p14:tracePt t="7967" x="2616200" y="3365500"/>
          <p14:tracePt t="7974" x="2582863" y="3560763"/>
          <p14:tracePt t="7983" x="2574925" y="3738563"/>
          <p14:tracePt t="7990" x="2549525" y="3935413"/>
          <p14:tracePt t="7998" x="2549525" y="4087813"/>
          <p14:tracePt t="8006" x="2549525" y="4214813"/>
          <p14:tracePt t="8015" x="2549525" y="4341813"/>
          <p14:tracePt t="8022" x="2549525" y="4435475"/>
          <p14:tracePt t="8030" x="2574925" y="4529138"/>
          <p14:tracePt t="8038" x="2600325" y="4589463"/>
          <p14:tracePt t="8046" x="2633663" y="4640263"/>
          <p14:tracePt t="8054" x="2676525" y="4699000"/>
          <p14:tracePt t="8062" x="2701925" y="4741863"/>
          <p14:tracePt t="8070" x="2752725" y="4792663"/>
          <p14:tracePt t="8078" x="2778125" y="4818063"/>
          <p14:tracePt t="8086" x="2811463" y="4843463"/>
          <p14:tracePt t="8094" x="2828925" y="4860925"/>
          <p14:tracePt t="8102" x="2846388" y="4860925"/>
          <p14:tracePt t="8110" x="2863850" y="4878388"/>
          <p14:tracePt t="8142" x="2871788" y="4886325"/>
          <p14:tracePt t="8151" x="2879725" y="4886325"/>
          <p14:tracePt t="8158" x="2879725" y="4894263"/>
          <p14:tracePt t="8175" x="2889250" y="4894263"/>
          <p14:tracePt t="8246" x="2897188" y="4886325"/>
          <p14:tracePt t="8254" x="2897188" y="4868863"/>
          <p14:tracePt t="8262" x="2897188" y="4835525"/>
          <p14:tracePt t="8270" x="2897188" y="4802188"/>
          <p14:tracePt t="8278" x="2889250" y="4741863"/>
          <p14:tracePt t="8286" x="2879725" y="4699000"/>
          <p14:tracePt t="8294" x="2871788" y="4640263"/>
          <p14:tracePt t="8302" x="2854325" y="4579938"/>
          <p14:tracePt t="8310" x="2838450" y="4503738"/>
          <p14:tracePt t="8318" x="2828925" y="4402138"/>
          <p14:tracePt t="8326" x="2811463" y="4333875"/>
          <p14:tracePt t="8334" x="2811463" y="4249738"/>
          <p14:tracePt t="8342" x="2803525" y="4171950"/>
          <p14:tracePt t="8351" x="2803525" y="4130675"/>
          <p14:tracePt t="8358" x="2803525" y="4062413"/>
          <p14:tracePt t="8367" x="2803525" y="3986213"/>
          <p14:tracePt t="8374" x="2803525" y="3943350"/>
          <p14:tracePt t="8383" x="2803525" y="3900488"/>
          <p14:tracePt t="8390" x="2786063" y="3875088"/>
          <p14:tracePt t="8399" x="2786063" y="3867150"/>
          <p14:tracePt t="8406" x="2786063" y="3857625"/>
          <p14:tracePt t="8414" x="2786063" y="3849688"/>
          <p14:tracePt t="8422" x="2778125" y="3832225"/>
          <p14:tracePt t="8438" x="2778125" y="3824288"/>
          <p14:tracePt t="8446" x="2778125" y="3798888"/>
          <p14:tracePt t="8462" x="2778125" y="3781425"/>
          <p14:tracePt t="8470" x="2770188" y="3763963"/>
          <p14:tracePt t="8478" x="2752725" y="3730625"/>
          <p14:tracePt t="8486" x="2735263" y="3705225"/>
          <p14:tracePt t="8494" x="2727325" y="3671888"/>
          <p14:tracePt t="8502" x="2709863" y="3636963"/>
          <p14:tracePt t="8510" x="2693988" y="3619500"/>
          <p14:tracePt t="8518" x="2668588" y="3578225"/>
          <p14:tracePt t="8526" x="2651125" y="3552825"/>
          <p14:tracePt t="8535" x="2616200" y="3502025"/>
          <p14:tracePt t="8543" x="2600325" y="3484563"/>
          <p14:tracePt t="8551" x="2574925" y="3441700"/>
          <p14:tracePt t="8558" x="2549525" y="3408363"/>
          <p14:tracePt t="8567" x="2540000" y="3398838"/>
          <p14:tracePt t="8574" x="2514600" y="3365500"/>
          <p14:tracePt t="8582" x="2497138" y="3355975"/>
          <p14:tracePt t="8590" x="2471738" y="3330575"/>
          <p14:tracePt t="8599" x="2438400" y="3314700"/>
          <p14:tracePt t="8606" x="2405063" y="3279775"/>
          <p14:tracePt t="8614" x="2362200" y="3263900"/>
          <p14:tracePt t="8622" x="2319338" y="3238500"/>
          <p14:tracePt t="8631" x="2301875" y="3238500"/>
          <p14:tracePt t="8638" x="2268538" y="3228975"/>
          <p14:tracePt t="8646" x="2251075" y="3228975"/>
          <p14:tracePt t="8654" x="2225675" y="3221038"/>
          <p14:tracePt t="8662" x="2200275" y="3221038"/>
          <p14:tracePt t="8670" x="2192338" y="3221038"/>
          <p14:tracePt t="8718" x="2174875" y="3221038"/>
          <p14:tracePt t="8726" x="2166938" y="3221038"/>
          <p14:tracePt t="8734" x="2157413" y="3221038"/>
          <p14:tracePt t="8742" x="2132013" y="3238500"/>
          <p14:tracePt t="8751" x="2116138" y="3289300"/>
          <p14:tracePt t="8758" x="2090738" y="3390900"/>
          <p14:tracePt t="8767" x="2073275" y="3467100"/>
          <p14:tracePt t="8774" x="2047875" y="3552825"/>
          <p14:tracePt t="8783" x="2012950" y="3654425"/>
          <p14:tracePt t="8790" x="1979613" y="3798888"/>
          <p14:tracePt t="8798" x="1946275" y="3925888"/>
          <p14:tracePt t="8806" x="1911350" y="4062413"/>
          <p14:tracePt t="8816" x="1885950" y="4214813"/>
          <p14:tracePt t="8822" x="1885950" y="4232275"/>
          <p14:tracePt t="8830" x="1878013" y="4333875"/>
          <p14:tracePt t="8838" x="1878013" y="4460875"/>
          <p14:tracePt t="8846" x="1878013" y="4572000"/>
          <p14:tracePt t="8854" x="1878013" y="4673600"/>
          <p14:tracePt t="8862" x="1878013" y="4767263"/>
          <p14:tracePt t="8870" x="1878013" y="4852988"/>
          <p14:tracePt t="8878" x="1878013" y="4929188"/>
          <p14:tracePt t="8886" x="1878013" y="5013325"/>
          <p14:tracePt t="8903" x="1893888" y="5116513"/>
          <p14:tracePt t="8910" x="1911350" y="5183188"/>
          <p14:tracePt t="8918" x="1920875" y="5226050"/>
          <p14:tracePt t="8926" x="1954213" y="5276850"/>
          <p14:tracePt t="8934" x="1971675" y="5337175"/>
          <p14:tracePt t="8942" x="1987550" y="5370513"/>
          <p14:tracePt t="8951" x="2022475" y="5421313"/>
          <p14:tracePt t="8958" x="2038350" y="5456238"/>
          <p14:tracePt t="8967" x="2055813" y="5507038"/>
          <p14:tracePt t="8974" x="2065338" y="5549900"/>
          <p14:tracePt t="8983" x="2098675" y="5600700"/>
          <p14:tracePt t="8990" x="2132013" y="5676900"/>
          <p14:tracePt t="8999" x="2149475" y="5710238"/>
          <p14:tracePt t="9006" x="2166938" y="5761038"/>
          <p14:tracePt t="9015" x="2208213" y="5838825"/>
          <p14:tracePt t="9022" x="2251075" y="5889625"/>
          <p14:tracePt t="9030" x="2260600" y="5915025"/>
          <p14:tracePt t="9038" x="2293938" y="5957888"/>
          <p14:tracePt t="9046" x="2311400" y="5973763"/>
          <p14:tracePt t="9054" x="2336800" y="5999163"/>
          <p14:tracePt t="9062" x="2362200" y="6008688"/>
          <p14:tracePt t="9070" x="2370138" y="6024563"/>
          <p14:tracePt t="9078" x="2395538" y="6024563"/>
          <p14:tracePt t="9086" x="2420938" y="6034088"/>
          <p14:tracePt t="9094" x="2446338" y="6034088"/>
          <p14:tracePt t="9102" x="2471738" y="6042025"/>
          <p14:tracePt t="9110" x="2514600" y="6059488"/>
          <p14:tracePt t="9118" x="2532063" y="6059488"/>
          <p14:tracePt t="9126" x="2557463" y="6067425"/>
          <p14:tracePt t="9134" x="2600325" y="6076950"/>
          <p14:tracePt t="9142" x="2625725" y="6084888"/>
          <p14:tracePt t="9150" x="2668588" y="6092825"/>
          <p14:tracePt t="9159" x="2684463" y="6102350"/>
          <p14:tracePt t="9167" x="2693988" y="6110288"/>
          <p14:tracePt t="9174" x="2701925" y="6110288"/>
          <p14:tracePt t="9190" x="2719388" y="6110288"/>
          <p14:tracePt t="9222" x="2735263" y="6118225"/>
          <p14:tracePt t="9238" x="2752725" y="6118225"/>
          <p14:tracePt t="9254" x="2760663" y="6118225"/>
          <p14:tracePt t="9262" x="2770188" y="6127750"/>
          <p14:tracePt t="9270" x="2770188" y="6135688"/>
          <p14:tracePt t="9286" x="2778125" y="6143625"/>
          <p14:tracePt t="9326" x="2786063" y="6143625"/>
          <p14:tracePt t="9342" x="2786063" y="6161088"/>
          <p14:tracePt t="9350" x="2786063" y="6169025"/>
          <p14:tracePt t="9502" x="2786063" y="6178550"/>
          <p14:tracePt t="9510" x="2795588" y="6178550"/>
          <p14:tracePt t="9518" x="2811463" y="6169025"/>
          <p14:tracePt t="9526" x="2838450" y="6153150"/>
          <p14:tracePt t="9534" x="2871788" y="6127750"/>
          <p14:tracePt t="9542" x="2930525" y="6102350"/>
          <p14:tracePt t="9550" x="2990850" y="6059488"/>
          <p14:tracePt t="9558" x="3067050" y="6024563"/>
          <p14:tracePt t="9566" x="3135313" y="6008688"/>
          <p14:tracePt t="9574" x="3219450" y="5965825"/>
          <p14:tracePt t="9583" x="3297238" y="5932488"/>
          <p14:tracePt t="9590" x="3348038" y="5880100"/>
          <p14:tracePt t="9599" x="3414713" y="5821363"/>
          <p14:tracePt t="9606" x="3457575" y="5770563"/>
          <p14:tracePt t="9615" x="3500438" y="5719763"/>
          <p14:tracePt t="9622" x="3508375" y="5710238"/>
          <p14:tracePt t="9631" x="3517900" y="5684838"/>
          <p14:tracePt t="9638" x="3517900" y="5668963"/>
          <p14:tracePt t="9662" x="3517900" y="5641975"/>
          <p14:tracePt t="9670" x="3517900" y="5626100"/>
          <p14:tracePt t="9678" x="3482975" y="5600700"/>
          <p14:tracePt t="9686" x="3467100" y="5591175"/>
          <p14:tracePt t="9694" x="3432175" y="5575300"/>
          <p14:tracePt t="9702" x="3381375" y="5557838"/>
          <p14:tracePt t="9710" x="3355975" y="5540375"/>
          <p14:tracePt t="9718" x="3287713" y="5514975"/>
          <p14:tracePt t="9726" x="3270250" y="5514975"/>
          <p14:tracePt t="9734" x="3244850" y="5507038"/>
          <p14:tracePt t="9742" x="3211513" y="5507038"/>
          <p14:tracePt t="9750" x="3186113" y="5507038"/>
          <p14:tracePt t="9758" x="3160713" y="5507038"/>
          <p14:tracePt t="9766" x="3117850" y="5507038"/>
          <p14:tracePt t="9774" x="3059113" y="5507038"/>
          <p14:tracePt t="9783" x="3016250" y="5507038"/>
          <p14:tracePt t="9790" x="2990850" y="5507038"/>
          <p14:tracePt t="9799" x="2965450" y="5507038"/>
          <p14:tracePt t="9806" x="2955925" y="5507038"/>
          <p14:tracePt t="9816" x="2947988" y="5514975"/>
          <p14:tracePt t="9822" x="2940050" y="5514975"/>
          <p14:tracePt t="9838" x="2930525" y="5524500"/>
          <p14:tracePt t="9847" x="2930525" y="5532438"/>
          <p14:tracePt t="9878" x="2930525" y="5540375"/>
          <p14:tracePt t="9886" x="2930525" y="5549900"/>
          <p14:tracePt t="9901" x="2930525" y="5565775"/>
          <p14:tracePt t="9902" x="2914650" y="5583238"/>
          <p14:tracePt t="9910" x="2905125" y="5600700"/>
          <p14:tracePt t="9926" x="2897188" y="5616575"/>
          <p14:tracePt t="9934" x="2879725" y="5659438"/>
          <p14:tracePt t="9942" x="2879725" y="5684838"/>
          <p14:tracePt t="9950" x="2871788" y="5702300"/>
          <p14:tracePt t="9958" x="2871788" y="5727700"/>
          <p14:tracePt t="9966" x="2871788" y="5753100"/>
          <p14:tracePt t="9974" x="2871788" y="5778500"/>
          <p14:tracePt t="9982" x="2871788" y="5795963"/>
          <p14:tracePt t="9990" x="2871788" y="5829300"/>
          <p14:tracePt t="9999" x="2871788" y="5838825"/>
          <p14:tracePt t="10006" x="2871788" y="5846763"/>
          <p14:tracePt t="10014" x="2889250" y="5872163"/>
          <p14:tracePt t="10022" x="2905125" y="5880100"/>
          <p14:tracePt t="10032" x="2914650" y="5897563"/>
          <p14:tracePt t="10038" x="2940050" y="5915025"/>
          <p14:tracePt t="10047" x="2965450" y="5932488"/>
          <p14:tracePt t="10054" x="2990850" y="5940425"/>
          <p14:tracePt t="10062" x="3016250" y="5948363"/>
          <p14:tracePt t="10070" x="3024188" y="5948363"/>
          <p14:tracePt t="10078" x="3033713" y="5957888"/>
          <p14:tracePt t="10086" x="3041650" y="5957888"/>
          <p14:tracePt t="10094" x="3049588" y="5957888"/>
          <p14:tracePt t="10102" x="3059113" y="5957888"/>
          <p14:tracePt t="10190" x="3067050" y="5957888"/>
          <p14:tracePt t="10222" x="3067050" y="5915025"/>
          <p14:tracePt t="10230" x="3067050" y="5854700"/>
          <p14:tracePt t="10238" x="3067050" y="5813425"/>
          <p14:tracePt t="10247" x="3067050" y="5735638"/>
          <p14:tracePt t="10254" x="3067050" y="5694363"/>
          <p14:tracePt t="10262" x="3059113" y="5616575"/>
          <p14:tracePt t="10270" x="3059113" y="5591175"/>
          <p14:tracePt t="10278" x="3049588" y="5540375"/>
          <p14:tracePt t="10286" x="3024188" y="5481638"/>
          <p14:tracePt t="10294" x="3008313" y="5438775"/>
          <p14:tracePt t="10302" x="2998788" y="5387975"/>
          <p14:tracePt t="10310" x="2990850" y="5327650"/>
          <p14:tracePt t="10318" x="2982913" y="5286375"/>
          <p14:tracePt t="10326" x="2947988" y="5218113"/>
          <p14:tracePt t="10334" x="2940050" y="5149850"/>
          <p14:tracePt t="10342" x="2914650" y="5091113"/>
          <p14:tracePt t="10350" x="2905125" y="5056188"/>
          <p14:tracePt t="10358" x="2897188" y="5005388"/>
          <p14:tracePt t="10366" x="2879725" y="4972050"/>
          <p14:tracePt t="10374" x="2863850" y="4919663"/>
          <p14:tracePt t="10383" x="2854325" y="4903788"/>
          <p14:tracePt t="10390" x="2846388" y="4868863"/>
          <p14:tracePt t="10400" x="2820988" y="4835525"/>
          <p14:tracePt t="10406" x="2811463" y="4810125"/>
          <p14:tracePt t="10415" x="2803525" y="4784725"/>
          <p14:tracePt t="10422" x="2795588" y="4749800"/>
          <p14:tracePt t="10431" x="2778125" y="4733925"/>
          <p14:tracePt t="10438" x="2778125" y="4724400"/>
          <p14:tracePt t="10447" x="2778125" y="4716463"/>
          <p14:tracePt t="10454" x="2770188" y="4699000"/>
          <p14:tracePt t="10462" x="2760663" y="4691063"/>
          <p14:tracePt t="10470" x="2752725" y="4665663"/>
          <p14:tracePt t="10478" x="2744788" y="4657725"/>
          <p14:tracePt t="10487" x="2735263" y="4640263"/>
          <p14:tracePt t="10495" x="2735263" y="4630738"/>
          <p14:tracePt t="10502" x="2735263" y="4622800"/>
          <p14:tracePt t="10526" x="2735263" y="4614863"/>
          <p14:tracePt t="11630" x="2735263" y="4657725"/>
          <p14:tracePt t="11638" x="2744788" y="4673600"/>
          <p14:tracePt t="11647" x="2786063" y="4708525"/>
          <p14:tracePt t="11654" x="2786063" y="4716463"/>
          <p14:tracePt t="11662" x="2795588" y="4733925"/>
          <p14:tracePt t="11670" x="2803525" y="4741863"/>
          <p14:tracePt t="11678" x="2828925" y="4759325"/>
          <p14:tracePt t="11686" x="2828925" y="4767263"/>
          <p14:tracePt t="11694" x="2846388" y="4775200"/>
          <p14:tracePt t="11702" x="2871788" y="4792663"/>
          <p14:tracePt t="11710" x="2879725" y="4792663"/>
          <p14:tracePt t="11718" x="2897188" y="4802188"/>
          <p14:tracePt t="11726" x="2905125" y="4802188"/>
          <p14:tracePt t="11734" x="2914650" y="4802188"/>
          <p14:tracePt t="11742" x="2922588" y="4802188"/>
          <p14:tracePt t="11750" x="2930525" y="4802188"/>
          <p14:tracePt t="11758" x="2940050" y="4802188"/>
          <p14:tracePt t="11766" x="2955925" y="4810125"/>
          <p14:tracePt t="11774" x="2965450" y="4810125"/>
          <p14:tracePt t="11790" x="2990850" y="4810125"/>
          <p14:tracePt t="11806" x="3008313" y="4827588"/>
          <p14:tracePt t="11815" x="3024188" y="4835525"/>
          <p14:tracePt t="11822" x="3033713" y="4835525"/>
          <p14:tracePt t="11831" x="3059113" y="4843463"/>
          <p14:tracePt t="11838" x="3074988" y="4843463"/>
          <p14:tracePt t="11847" x="3109913" y="4860925"/>
          <p14:tracePt t="11854" x="3109913" y="4868863"/>
          <p14:tracePt t="11863" x="3135313" y="4868863"/>
          <p14:tracePt t="11870" x="3152775" y="4878388"/>
          <p14:tracePt t="11878" x="3178175" y="4878388"/>
          <p14:tracePt t="11886" x="3211513" y="4878388"/>
          <p14:tracePt t="11898" x="3228975" y="4886325"/>
          <p14:tracePt t="11902" x="3244850" y="4886325"/>
          <p14:tracePt t="11910" x="3262313" y="4886325"/>
          <p14:tracePt t="11918" x="3279775" y="4903788"/>
          <p14:tracePt t="11934" x="3287713" y="4903788"/>
          <p14:tracePt t="11942" x="3297238" y="4903788"/>
          <p14:tracePt t="11950" x="3305175" y="4903788"/>
          <p14:tracePt t="11966" x="3313113" y="4903788"/>
          <p14:tracePt t="11982" x="3322638" y="4903788"/>
          <p14:tracePt t="11990" x="3330575" y="4903788"/>
          <p14:tracePt t="12070" x="3338513" y="4903788"/>
          <p14:tracePt t="12150" x="3348038" y="4911725"/>
          <p14:tracePt t="12342" x="3355975" y="4911725"/>
          <p14:tracePt t="12350" x="3373438" y="4911725"/>
          <p14:tracePt t="12374" x="3389313" y="4903788"/>
          <p14:tracePt t="12398" x="3398838" y="4903788"/>
          <p14:tracePt t="12422" x="3406775" y="4903788"/>
          <p14:tracePt t="12430" x="3414713" y="4903788"/>
          <p14:tracePt t="12486" x="3414713" y="4894263"/>
          <p14:tracePt t="12590" x="3424238" y="4878388"/>
          <p14:tracePt t="12606" x="3441700" y="4860925"/>
          <p14:tracePt t="12614" x="3449638" y="4852988"/>
          <p14:tracePt t="12622" x="3449638" y="4843463"/>
          <p14:tracePt t="12631" x="3457575" y="4843463"/>
          <p14:tracePt t="12638" x="3475038" y="4827588"/>
          <p14:tracePt t="12647" x="3508375" y="4818063"/>
          <p14:tracePt t="12654" x="3525838" y="4802188"/>
          <p14:tracePt t="12663" x="3559175" y="4792663"/>
          <p14:tracePt t="12670" x="3611563" y="4775200"/>
          <p14:tracePt t="12679" x="3670300" y="4759325"/>
          <p14:tracePt t="12686" x="3703638" y="4749800"/>
          <p14:tracePt t="12696" x="3738563" y="4749800"/>
          <p14:tracePt t="12702" x="3781425" y="4741863"/>
          <p14:tracePt t="12710" x="3814763" y="4733925"/>
          <p14:tracePt t="12718" x="3832225" y="4716463"/>
          <p14:tracePt t="12734" x="3848100" y="4716463"/>
          <p14:tracePt t="12758" x="3848100" y="4708525"/>
          <p14:tracePt t="12862" x="3865563" y="4708525"/>
          <p14:tracePt t="12870" x="3900488" y="4708525"/>
          <p14:tracePt t="12879" x="3941763" y="4708525"/>
          <p14:tracePt t="12898" x="4027488" y="4708525"/>
          <p14:tracePt t="12902" x="4070350" y="4708525"/>
          <p14:tracePt t="12910" x="4103688" y="4708525"/>
          <p14:tracePt t="12918" x="4137025" y="4708525"/>
          <p14:tracePt t="12926" x="4154488" y="4708525"/>
          <p14:tracePt t="12935" x="4171950" y="4708525"/>
          <p14:tracePt t="12942" x="4179888" y="4708525"/>
          <p14:tracePt t="12966" x="4187825" y="4708525"/>
          <p14:tracePt t="12974" x="4205288" y="4708525"/>
          <p14:tracePt t="12982" x="4214813" y="4708525"/>
          <p14:tracePt t="12990" x="4240213" y="4708525"/>
          <p14:tracePt t="12998" x="4256088" y="4716463"/>
          <p14:tracePt t="13006" x="4281488" y="4724400"/>
          <p14:tracePt t="13014" x="4298950" y="4733925"/>
          <p14:tracePt t="13022" x="4324350" y="4733925"/>
          <p14:tracePt t="13031" x="4341813" y="4741863"/>
          <p14:tracePt t="13038" x="4359275" y="4741863"/>
          <p14:tracePt t="13054" x="4367213" y="4741863"/>
          <p14:tracePt t="13086" x="4375150" y="4741863"/>
          <p14:tracePt t="13094" x="4384675" y="4741863"/>
          <p14:tracePt t="13110" x="4392613" y="4741863"/>
          <p14:tracePt t="13126" x="4400550" y="4741863"/>
          <p14:tracePt t="13134" x="4400550" y="4749800"/>
          <p14:tracePt t="13190" x="4400550" y="4759325"/>
          <p14:tracePt t="13222" x="4400550" y="4767263"/>
          <p14:tracePt t="13230" x="4392613" y="4767263"/>
          <p14:tracePt t="13238" x="4359275" y="4767263"/>
          <p14:tracePt t="13247" x="4316413" y="4767263"/>
          <p14:tracePt t="13254" x="4273550" y="4767263"/>
          <p14:tracePt t="13263" x="4230688" y="4767263"/>
          <p14:tracePt t="13270" x="4197350" y="4767263"/>
          <p14:tracePt t="13279" x="4154488" y="4767263"/>
          <p14:tracePt t="13286" x="4111625" y="4767263"/>
          <p14:tracePt t="13295" x="4060825" y="4741863"/>
          <p14:tracePt t="13302" x="4017963" y="4733925"/>
          <p14:tracePt t="13310" x="3976688" y="4733925"/>
          <p14:tracePt t="13318" x="3951288" y="4724400"/>
          <p14:tracePt t="13326" x="3925888" y="4724400"/>
          <p14:tracePt t="13342" x="3900488" y="4724400"/>
          <p14:tracePt t="13358" x="3890963" y="4716463"/>
          <p14:tracePt t="13374" x="3883025" y="4708525"/>
          <p14:tracePt t="13406" x="3865563" y="4708525"/>
          <p14:tracePt t="13414" x="3857625" y="4699000"/>
          <p14:tracePt t="13422" x="3848100" y="4691063"/>
          <p14:tracePt t="13430" x="3832225" y="4691063"/>
          <p14:tracePt t="13438" x="3814763" y="4691063"/>
          <p14:tracePt t="13446" x="3781425" y="4691063"/>
          <p14:tracePt t="13454" x="3771900" y="4691063"/>
          <p14:tracePt t="13463" x="3763963" y="4691063"/>
          <p14:tracePt t="13582" x="3771900" y="4691063"/>
          <p14:tracePt t="13590" x="3797300" y="4691063"/>
          <p14:tracePt t="13598" x="3832225" y="4691063"/>
          <p14:tracePt t="13606" x="3908425" y="4708525"/>
          <p14:tracePt t="13614" x="3984625" y="4724400"/>
          <p14:tracePt t="13622" x="4086225" y="4759325"/>
          <p14:tracePt t="13630" x="4187825" y="4784725"/>
          <p14:tracePt t="13638" x="4306888" y="4792663"/>
          <p14:tracePt t="13646" x="4418013" y="4818063"/>
          <p14:tracePt t="13654" x="4503738" y="4827588"/>
          <p14:tracePt t="13663" x="4587875" y="4827588"/>
          <p14:tracePt t="13670" x="4646613" y="4835525"/>
          <p14:tracePt t="13679" x="4706938" y="4835525"/>
          <p14:tracePt t="13686" x="4740275" y="4835525"/>
          <p14:tracePt t="13695" x="4749800" y="4835525"/>
          <p14:tracePt t="13702" x="4757738" y="4835525"/>
          <p14:tracePt t="13878" x="4783138" y="4835525"/>
          <p14:tracePt t="13886" x="4808538" y="4835525"/>
          <p14:tracePt t="13894" x="4859338" y="4827588"/>
          <p14:tracePt t="13902" x="4894263" y="4818063"/>
          <p14:tracePt t="13911" x="4902200" y="4818063"/>
          <p14:tracePt t="13918" x="4945063" y="4802188"/>
          <p14:tracePt t="13926" x="4978400" y="4802188"/>
          <p14:tracePt t="13934" x="4995863" y="4802188"/>
          <p14:tracePt t="13942" x="5013325" y="4792663"/>
          <p14:tracePt t="13950" x="5021263" y="4784725"/>
          <p14:tracePt t="14022" x="5029200" y="4775200"/>
          <p14:tracePt t="14046" x="5029200" y="4767263"/>
          <p14:tracePt t="14063" x="5029200" y="4759325"/>
          <p14:tracePt t="14070" x="5029200" y="4749800"/>
          <p14:tracePt t="14096" x="5029200" y="4733925"/>
          <p14:tracePt t="14102" x="5029200" y="4724400"/>
          <p14:tracePt t="14110" x="5013325" y="4716463"/>
          <p14:tracePt t="14118" x="4995863" y="4708525"/>
          <p14:tracePt t="14127" x="4978400" y="4683125"/>
          <p14:tracePt t="14134" x="4970463" y="4665663"/>
          <p14:tracePt t="14142" x="4935538" y="4630738"/>
          <p14:tracePt t="14150" x="4919663" y="4579938"/>
          <p14:tracePt t="14158" x="4884738" y="4513263"/>
          <p14:tracePt t="14166" x="4851400" y="4419600"/>
          <p14:tracePt t="14174" x="4826000" y="4341813"/>
          <p14:tracePt t="14182" x="4791075" y="4283075"/>
          <p14:tracePt t="14190" x="4765675" y="4240213"/>
          <p14:tracePt t="14198" x="4749800" y="4224338"/>
          <p14:tracePt t="14206" x="4724400" y="4197350"/>
          <p14:tracePt t="14214" x="4681538" y="4156075"/>
          <p14:tracePt t="14222" x="4646613" y="4121150"/>
          <p14:tracePt t="14230" x="4613275" y="4087813"/>
          <p14:tracePt t="14238" x="4587875" y="4079875"/>
          <p14:tracePt t="14246" x="4554538" y="4062413"/>
          <p14:tracePt t="14254" x="4519613" y="4044950"/>
          <p14:tracePt t="14263" x="4443413" y="4011613"/>
          <p14:tracePt t="14270" x="4384675" y="4002088"/>
          <p14:tracePt t="14280" x="4281488" y="3976688"/>
          <p14:tracePt t="14286" x="4162425" y="3943350"/>
          <p14:tracePt t="14295" x="4044950" y="3908425"/>
          <p14:tracePt t="14302" x="3933825" y="3875088"/>
          <p14:tracePt t="14312" x="3832225" y="3841750"/>
          <p14:tracePt t="14318" x="3729038" y="3841750"/>
          <p14:tracePt t="14327" x="3627438" y="3841750"/>
          <p14:tracePt t="14334" x="3559175" y="3841750"/>
          <p14:tracePt t="14342" x="3500438" y="3841750"/>
          <p14:tracePt t="14350" x="3432175" y="3841750"/>
          <p14:tracePt t="14358" x="3389313" y="3841750"/>
          <p14:tracePt t="14366" x="3363913" y="3841750"/>
          <p14:tracePt t="14374" x="3322638" y="3841750"/>
          <p14:tracePt t="14382" x="3297238" y="3841750"/>
          <p14:tracePt t="14390" x="3270250" y="3857625"/>
          <p14:tracePt t="14398" x="3254375" y="3875088"/>
          <p14:tracePt t="14406" x="3244850" y="3892550"/>
          <p14:tracePt t="14414" x="3236913" y="3925888"/>
          <p14:tracePt t="14422" x="3203575" y="3960813"/>
          <p14:tracePt t="14430" x="3194050" y="4011613"/>
          <p14:tracePt t="14438" x="3168650" y="4079875"/>
          <p14:tracePt t="14446" x="3160713" y="4113213"/>
          <p14:tracePt t="14454" x="3143250" y="4189413"/>
          <p14:tracePt t="14463" x="3135313" y="4232275"/>
          <p14:tracePt t="14470" x="3117850" y="4283075"/>
          <p14:tracePt t="14480" x="3109913" y="4308475"/>
          <p14:tracePt t="14486" x="3109913" y="4333875"/>
          <p14:tracePt t="14495" x="3109913" y="4359275"/>
          <p14:tracePt t="14502" x="3109913" y="4376738"/>
          <p14:tracePt t="14510" x="3109913" y="4394200"/>
          <p14:tracePt t="14518" x="3127375" y="4419600"/>
          <p14:tracePt t="14527" x="3152775" y="4452938"/>
          <p14:tracePt t="14534" x="3168650" y="4470400"/>
          <p14:tracePt t="14542" x="3194050" y="4495800"/>
          <p14:tracePt t="14550" x="3236913" y="4513263"/>
          <p14:tracePt t="14558" x="3254375" y="4521200"/>
          <p14:tracePt t="14566" x="3279775" y="4538663"/>
          <p14:tracePt t="14574" x="3313113" y="4546600"/>
          <p14:tracePt t="14582" x="3330575" y="4554538"/>
          <p14:tracePt t="14590" x="3389313" y="4579938"/>
          <p14:tracePt t="14598" x="3424238" y="4589463"/>
          <p14:tracePt t="14606" x="3467100" y="4597400"/>
          <p14:tracePt t="14615" x="3559175" y="4622800"/>
          <p14:tracePt t="14622" x="3602038" y="4630738"/>
          <p14:tracePt t="14630" x="3678238" y="4648200"/>
          <p14:tracePt t="14638" x="3721100" y="4648200"/>
          <p14:tracePt t="14646" x="3756025" y="4673600"/>
          <p14:tracePt t="14654" x="3797300" y="4673600"/>
          <p14:tracePt t="14662" x="3822700" y="4673600"/>
          <p14:tracePt t="14670" x="3832225" y="4673600"/>
          <p14:tracePt t="14678" x="3840163" y="4673600"/>
          <p14:tracePt t="14686" x="3857625" y="4673600"/>
          <p14:tracePt t="14694" x="3865563" y="4673600"/>
          <p14:tracePt t="14702" x="3873500" y="4673600"/>
          <p14:tracePt t="14711" x="3908425" y="4673600"/>
          <p14:tracePt t="14718" x="3925888" y="4673600"/>
          <p14:tracePt t="14734" x="3933825" y="4673600"/>
          <p14:tracePt t="14742" x="3941763" y="4665663"/>
          <p14:tracePt t="14998" x="3941763" y="4673600"/>
          <p14:tracePt t="15110" x="3933825" y="4673600"/>
          <p14:tracePt t="15118" x="3916363" y="4673600"/>
          <p14:tracePt t="15126" x="3890963" y="4673600"/>
          <p14:tracePt t="15134" x="3873500" y="4673600"/>
          <p14:tracePt t="15144" x="3857625" y="4673600"/>
          <p14:tracePt t="15246" x="3873500" y="4673600"/>
          <p14:tracePt t="15254" x="3941763" y="4699000"/>
          <p14:tracePt t="15262" x="4027488" y="4716463"/>
          <p14:tracePt t="15270" x="4162425" y="4741863"/>
          <p14:tracePt t="15278" x="4256088" y="4749800"/>
          <p14:tracePt t="15286" x="4392613" y="4775200"/>
          <p14:tracePt t="15295" x="4486275" y="4784725"/>
          <p14:tracePt t="15302" x="4605338" y="4784725"/>
          <p14:tracePt t="15311" x="4714875" y="4784725"/>
          <p14:tracePt t="15318" x="4818063" y="4784725"/>
          <p14:tracePt t="15327" x="4902200" y="4784725"/>
          <p14:tracePt t="15334" x="4953000" y="4784725"/>
          <p14:tracePt t="15343" x="5003800" y="4784725"/>
          <p14:tracePt t="15350" x="5021263" y="4784725"/>
          <p14:tracePt t="15358" x="5046663" y="4784725"/>
          <p14:tracePt t="15366" x="5054600" y="4784725"/>
          <p14:tracePt t="15374" x="5072063" y="4784725"/>
          <p14:tracePt t="15382" x="5080000" y="4784725"/>
          <p14:tracePt t="15550" x="5080000" y="4767263"/>
          <p14:tracePt t="15574" x="5072063" y="4759325"/>
          <p14:tracePt t="15590" x="5072063" y="4749800"/>
          <p14:tracePt t="15606" x="5072063" y="4741863"/>
          <p14:tracePt t="15614" x="5064125" y="4733925"/>
          <p14:tracePt t="15622" x="5064125" y="4724400"/>
          <p14:tracePt t="15638" x="5064125" y="4716463"/>
          <p14:tracePt t="15646" x="5064125" y="4699000"/>
          <p14:tracePt t="15662" x="5064125" y="4691063"/>
          <p14:tracePt t="15670" x="5064125" y="4683125"/>
          <p14:tracePt t="15679" x="5064125" y="4665663"/>
          <p14:tracePt t="15686" x="5064125" y="4657725"/>
          <p14:tracePt t="15695" x="5064125" y="4640263"/>
          <p14:tracePt t="15702" x="5064125" y="4614863"/>
          <p14:tracePt t="15711" x="5064125" y="4579938"/>
          <p14:tracePt t="15718" x="5046663" y="4546600"/>
          <p14:tracePt t="15727" x="5046663" y="4513263"/>
          <p14:tracePt t="15734" x="5038725" y="4503738"/>
          <p14:tracePt t="15742" x="5038725" y="4495800"/>
          <p14:tracePt t="15759" x="5038725" y="4486275"/>
          <p14:tracePt t="15766" x="5029200" y="4478338"/>
          <p14:tracePt t="15790" x="5021263" y="4470400"/>
          <p14:tracePt t="15798" x="5013325" y="4460875"/>
          <p14:tracePt t="15806" x="4995863" y="4445000"/>
          <p14:tracePt t="15814" x="4970463" y="4427538"/>
          <p14:tracePt t="15822" x="4953000" y="4419600"/>
          <p14:tracePt t="15830" x="4935538" y="4410075"/>
          <p14:tracePt t="15838" x="4919663" y="4394200"/>
          <p14:tracePt t="15846" x="4894263" y="4384675"/>
          <p14:tracePt t="15854" x="4868863" y="4376738"/>
          <p14:tracePt t="15862" x="4833938" y="4359275"/>
          <p14:tracePt t="15870" x="4808538" y="4359275"/>
          <p14:tracePt t="15879" x="4757738" y="4341813"/>
          <p14:tracePt t="15886" x="4714875" y="4333875"/>
          <p14:tracePt t="15894" x="4664075" y="4316413"/>
          <p14:tracePt t="15902" x="4621213" y="4308475"/>
          <p14:tracePt t="15911" x="4562475" y="4300538"/>
          <p14:tracePt t="15918" x="4537075" y="4300538"/>
          <p14:tracePt t="15926" x="4503738" y="4300538"/>
          <p14:tracePt t="15934" x="4494213" y="4300538"/>
          <p14:tracePt t="15943" x="4468813" y="4300538"/>
          <p14:tracePt t="15950" x="4451350" y="4300538"/>
          <p14:tracePt t="15960" x="4410075" y="4316413"/>
          <p14:tracePt t="15966" x="4375150" y="4325938"/>
          <p14:tracePt t="15974" x="4341813" y="4351338"/>
          <p14:tracePt t="15982" x="4273550" y="4384675"/>
          <p14:tracePt t="15990" x="4230688" y="4410075"/>
          <p14:tracePt t="15998" x="4179888" y="4452938"/>
          <p14:tracePt t="16006" x="4162425" y="4470400"/>
          <p14:tracePt t="16014" x="4095750" y="4513263"/>
          <p14:tracePt t="16022" x="4070350" y="4538663"/>
          <p14:tracePt t="16030" x="4017963" y="4572000"/>
          <p14:tracePt t="16038" x="3992563" y="4597400"/>
          <p14:tracePt t="16046" x="3984625" y="4605338"/>
          <p14:tracePt t="16054" x="3976688" y="4622800"/>
          <p14:tracePt t="16062" x="3976688" y="4630738"/>
          <p14:tracePt t="16070" x="3976688" y="4640263"/>
          <p14:tracePt t="16078" x="3959225" y="4665663"/>
          <p14:tracePt t="16086" x="3951288" y="4699000"/>
          <p14:tracePt t="16094" x="3951288" y="4716463"/>
          <p14:tracePt t="16102" x="3951288" y="4749800"/>
          <p14:tracePt t="16111" x="3951288" y="4767263"/>
          <p14:tracePt t="16118" x="3951288" y="4775200"/>
          <p14:tracePt t="16127" x="3951288" y="4784725"/>
          <p14:tracePt t="16143" x="3959225" y="4802188"/>
          <p14:tracePt t="16150" x="3959225" y="4810125"/>
          <p14:tracePt t="16160" x="3976688" y="4818063"/>
          <p14:tracePt t="16166" x="3992563" y="4827588"/>
          <p14:tracePt t="16174" x="4010025" y="4843463"/>
          <p14:tracePt t="16182" x="4017963" y="4843463"/>
          <p14:tracePt t="16190" x="4035425" y="4852988"/>
          <p14:tracePt t="16198" x="4044950" y="4860925"/>
          <p14:tracePt t="16206" x="4070350" y="4868863"/>
          <p14:tracePt t="16214" x="4095750" y="4878388"/>
          <p14:tracePt t="16222" x="4103688" y="4878388"/>
          <p14:tracePt t="16246" x="4111625" y="4886325"/>
          <p14:tracePt t="16318" x="4121150" y="4886325"/>
          <p14:tracePt t="16366" x="4121150" y="4878388"/>
          <p14:tracePt t="16374" x="4121150" y="4860925"/>
          <p14:tracePt t="16398" x="4121150" y="4852988"/>
          <p14:tracePt t="16422" x="4111625" y="4843463"/>
          <p14:tracePt t="16438" x="4103688" y="4827588"/>
          <p14:tracePt t="16462" x="4103688" y="4818063"/>
          <p14:tracePt t="16479" x="4095750" y="4810125"/>
          <p14:tracePt t="16518" x="4095750" y="4802188"/>
          <p14:tracePt t="16614" x="4095750" y="4792663"/>
          <p14:tracePt t="16630" x="4095750" y="4784725"/>
          <p14:tracePt t="16654" x="4095750" y="4759325"/>
          <p14:tracePt t="16670" x="4095750" y="4724400"/>
          <p14:tracePt t="16678" x="4095750" y="4699000"/>
          <p14:tracePt t="16686" x="4095750" y="4673600"/>
          <p14:tracePt t="16694" x="4095750" y="4622800"/>
          <p14:tracePt t="16702" x="4095750" y="4589463"/>
          <p14:tracePt t="16710" x="4095750" y="4546600"/>
          <p14:tracePt t="16718" x="4095750" y="4513263"/>
          <p14:tracePt t="16727" x="4095750" y="4470400"/>
          <p14:tracePt t="16734" x="4095750" y="4445000"/>
          <p14:tracePt t="16743" x="4095750" y="4427538"/>
          <p14:tracePt t="16750" x="4095750" y="4394200"/>
          <p14:tracePt t="16759" x="4095750" y="4359275"/>
          <p14:tracePt t="16766" x="4086225" y="4316413"/>
          <p14:tracePt t="16776" x="4060825" y="4283075"/>
          <p14:tracePt t="16782" x="4044950" y="4257675"/>
          <p14:tracePt t="16790" x="4027488" y="4224338"/>
          <p14:tracePt t="16798" x="4002088" y="4197350"/>
          <p14:tracePt t="16806" x="3959225" y="4164013"/>
          <p14:tracePt t="16814" x="3900488" y="4105275"/>
          <p14:tracePt t="16822" x="3832225" y="4052888"/>
          <p14:tracePt t="16830" x="3756025" y="4011613"/>
          <p14:tracePt t="16838" x="3678238" y="3960813"/>
          <p14:tracePt t="16846" x="3602038" y="3917950"/>
          <p14:tracePt t="16854" x="3525838" y="3900488"/>
          <p14:tracePt t="16862" x="3467100" y="3857625"/>
          <p14:tracePt t="16870" x="3363913" y="3832225"/>
          <p14:tracePt t="16878" x="3297238" y="3816350"/>
          <p14:tracePt t="16886" x="3228975" y="3798888"/>
          <p14:tracePt t="16895" x="3203575" y="3798888"/>
          <p14:tracePt t="16902" x="3168650" y="3798888"/>
          <p14:tracePt t="16950" x="3143250" y="3798888"/>
          <p14:tracePt t="16958" x="3127375" y="3806825"/>
          <p14:tracePt t="16966" x="3100388" y="3857625"/>
          <p14:tracePt t="16974" x="3074988" y="3900488"/>
          <p14:tracePt t="16982" x="3041650" y="3951288"/>
          <p14:tracePt t="16990" x="2998788" y="4019550"/>
          <p14:tracePt t="16998" x="2965450" y="4095750"/>
          <p14:tracePt t="17006" x="2922588" y="4156075"/>
          <p14:tracePt t="17014" x="2897188" y="4224338"/>
          <p14:tracePt t="17022" x="2863850" y="4265613"/>
          <p14:tracePt t="17030" x="2846388" y="4333875"/>
          <p14:tracePt t="17038" x="2838450" y="4359275"/>
          <p14:tracePt t="17046" x="2828925" y="4410075"/>
          <p14:tracePt t="17054" x="2820988" y="4452938"/>
          <p14:tracePt t="17062" x="2795588" y="4521200"/>
          <p14:tracePt t="17070" x="2795588" y="4546600"/>
          <p14:tracePt t="17078" x="2795588" y="4579938"/>
          <p14:tracePt t="17086" x="2795588" y="4614863"/>
          <p14:tracePt t="17094" x="2795588" y="4657725"/>
          <p14:tracePt t="17102" x="2786063" y="4699000"/>
          <p14:tracePt t="17111" x="2786063" y="4759325"/>
          <p14:tracePt t="17118" x="2786063" y="4818063"/>
          <p14:tracePt t="17127" x="2786063" y="4868863"/>
          <p14:tracePt t="17134" x="2786063" y="4919663"/>
          <p14:tracePt t="17142" x="2786063" y="4972050"/>
          <p14:tracePt t="17150" x="2786063" y="5030788"/>
          <p14:tracePt t="17159" x="2786063" y="5091113"/>
          <p14:tracePt t="17166" x="2786063" y="5149850"/>
          <p14:tracePt t="17175" x="2803525" y="5251450"/>
          <p14:tracePt t="17182" x="2820988" y="5311775"/>
          <p14:tracePt t="17192" x="2846388" y="5413375"/>
          <p14:tracePt t="17198" x="2863850" y="5514975"/>
          <p14:tracePt t="17206" x="2897188" y="5600700"/>
          <p14:tracePt t="17214" x="2922588" y="5694363"/>
          <p14:tracePt t="17222" x="2955925" y="5753100"/>
          <p14:tracePt t="17230" x="2965450" y="5813425"/>
          <p14:tracePt t="17238" x="2973388" y="5846763"/>
          <p14:tracePt t="17246" x="2990850" y="5880100"/>
          <p14:tracePt t="17254" x="3008313" y="5897563"/>
          <p14:tracePt t="17262" x="3016250" y="5922963"/>
          <p14:tracePt t="17278" x="3024188" y="5932488"/>
          <p14:tracePt t="17294" x="3033713" y="5932488"/>
          <p14:tracePt t="17318" x="3041650" y="5932488"/>
          <p14:tracePt t="17326" x="3059113" y="5932488"/>
          <p14:tracePt t="17334" x="3084513" y="5915025"/>
          <p14:tracePt t="17343" x="3092450" y="5905500"/>
          <p14:tracePt t="17350" x="3109913" y="5897563"/>
          <p14:tracePt t="17359" x="3143250" y="5872163"/>
          <p14:tracePt t="17366" x="3160713" y="5864225"/>
          <p14:tracePt t="17375" x="3194050" y="5864225"/>
          <p14:tracePt t="17382" x="3244850" y="5829300"/>
          <p14:tracePt t="17392" x="3305175" y="5813425"/>
          <p14:tracePt t="17398" x="3406775" y="5778500"/>
          <p14:tracePt t="17406" x="3517900" y="5753100"/>
          <p14:tracePt t="17414" x="3652838" y="5702300"/>
          <p14:tracePt t="17422" x="3781425" y="5668963"/>
          <p14:tracePt t="17430" x="3925888" y="5634038"/>
          <p14:tracePt t="17438" x="4052888" y="5575300"/>
          <p14:tracePt t="17446" x="4187825" y="5524500"/>
          <p14:tracePt t="17454" x="4332288" y="5464175"/>
          <p14:tracePt t="17462" x="4451350" y="5413375"/>
          <p14:tracePt t="17470" x="4545013" y="5370513"/>
          <p14:tracePt t="17478" x="4579938" y="5353050"/>
          <p14:tracePt t="17486" x="4613275" y="5337175"/>
          <p14:tracePt t="17494" x="4621213" y="5327650"/>
          <p14:tracePt t="17502" x="4630738" y="5319713"/>
          <p14:tracePt t="17518" x="4630738" y="5302250"/>
          <p14:tracePt t="17527" x="4630738" y="5286375"/>
          <p14:tracePt t="17534" x="4630738" y="5268913"/>
          <p14:tracePt t="17543" x="4630738" y="5251450"/>
          <p14:tracePt t="17550" x="4630738" y="5208588"/>
          <p14:tracePt t="17559" x="4630738" y="5167313"/>
          <p14:tracePt t="17566" x="4630738" y="5106988"/>
          <p14:tracePt t="17575" x="4630738" y="5022850"/>
          <p14:tracePt t="17582" x="4630738" y="4954588"/>
          <p14:tracePt t="17592" x="4630738" y="4852988"/>
          <p14:tracePt t="17598" x="4630738" y="4767263"/>
          <p14:tracePt t="17606" x="4630738" y="4699000"/>
          <p14:tracePt t="17614" x="4630738" y="4640263"/>
          <p14:tracePt t="17622" x="4630738" y="4554538"/>
          <p14:tracePt t="17630" x="4595813" y="4486275"/>
          <p14:tracePt t="17638" x="4587875" y="4419600"/>
          <p14:tracePt t="17646" x="4562475" y="4351338"/>
          <p14:tracePt t="17654" x="4537075" y="4308475"/>
          <p14:tracePt t="17662" x="4503738" y="4265613"/>
          <p14:tracePt t="17670" x="4486275" y="4240213"/>
          <p14:tracePt t="17678" x="4451350" y="4197350"/>
          <p14:tracePt t="17686" x="4425950" y="4181475"/>
          <p14:tracePt t="17694" x="4375150" y="4146550"/>
          <p14:tracePt t="17702" x="4341813" y="4113213"/>
          <p14:tracePt t="17710" x="4316413" y="4095750"/>
          <p14:tracePt t="17718" x="4281488" y="4095750"/>
          <p14:tracePt t="17727" x="4248150" y="4062413"/>
          <p14:tracePt t="17734" x="4230688" y="4052888"/>
          <p14:tracePt t="17742" x="4197350" y="4044950"/>
          <p14:tracePt t="17750" x="4162425" y="4027488"/>
          <p14:tracePt t="17759" x="4121150" y="4019550"/>
          <p14:tracePt t="17766" x="4060825" y="4011613"/>
          <p14:tracePt t="17775" x="4002088" y="4011613"/>
          <p14:tracePt t="17782" x="3925888" y="4002088"/>
          <p14:tracePt t="17790" x="3890963" y="3986213"/>
          <p14:tracePt t="17798" x="3848100" y="3986213"/>
          <p14:tracePt t="17806" x="3814763" y="3976688"/>
          <p14:tracePt t="17814" x="3789363" y="3976688"/>
          <p14:tracePt t="17822" x="3763963" y="3976688"/>
          <p14:tracePt t="17830" x="3746500" y="3976688"/>
          <p14:tracePt t="17838" x="3729038" y="3976688"/>
          <p14:tracePt t="17846" x="3713163" y="3976688"/>
          <p14:tracePt t="17862" x="3703638" y="3976688"/>
          <p14:tracePt t="17982" x="3703638" y="3986213"/>
          <p14:tracePt t="17990" x="3687763" y="4002088"/>
          <p14:tracePt t="17998" x="3687763" y="4011613"/>
          <p14:tracePt t="18006" x="3687763" y="4019550"/>
          <p14:tracePt t="18014" x="3687763" y="4037013"/>
          <p14:tracePt t="18030" x="3687763" y="4044950"/>
          <p14:tracePt t="18038" x="3695700" y="4079875"/>
          <p14:tracePt t="18046" x="3721100" y="4095750"/>
          <p14:tracePt t="18054" x="3738563" y="4113213"/>
          <p14:tracePt t="18062" x="3763963" y="4138613"/>
          <p14:tracePt t="18070" x="3771900" y="4156075"/>
          <p14:tracePt t="18078" x="3797300" y="4181475"/>
          <p14:tracePt t="18086" x="3840163" y="4206875"/>
          <p14:tracePt t="18094" x="3883025" y="4224338"/>
          <p14:tracePt t="18102" x="3951288" y="4265613"/>
          <p14:tracePt t="18110" x="4010025" y="4300538"/>
          <p14:tracePt t="18118" x="4060825" y="4316413"/>
          <p14:tracePt t="18126" x="4137025" y="4351338"/>
          <p14:tracePt t="18134" x="4214813" y="4384675"/>
          <p14:tracePt t="18143" x="4298950" y="4402138"/>
          <p14:tracePt t="18150" x="4384675" y="4427538"/>
          <p14:tracePt t="18159" x="4476750" y="4435475"/>
          <p14:tracePt t="18166" x="4587875" y="4460875"/>
          <p14:tracePt t="18175" x="4689475" y="4460875"/>
          <p14:tracePt t="18182" x="4775200" y="4460875"/>
          <p14:tracePt t="18191" x="4884738" y="4460875"/>
          <p14:tracePt t="18198" x="4995863" y="4460875"/>
          <p14:tracePt t="18206" x="5114925" y="4460875"/>
          <p14:tracePt t="18214" x="5208588" y="4460875"/>
          <p14:tracePt t="18222" x="5310188" y="4460875"/>
          <p14:tracePt t="18230" x="5386388" y="4445000"/>
          <p14:tracePt t="18238" x="5462588" y="4419600"/>
          <p14:tracePt t="18246" x="5497513" y="4402138"/>
          <p14:tracePt t="18254" x="5530850" y="4368800"/>
          <p14:tracePt t="18262" x="5538788" y="4368800"/>
          <p14:tracePt t="18270" x="5556250" y="4341813"/>
          <p14:tracePt t="18278" x="5556250" y="4333875"/>
          <p14:tracePt t="18286" x="5556250" y="4308475"/>
          <p14:tracePt t="18294" x="5556250" y="4300538"/>
          <p14:tracePt t="18302" x="5556250" y="4291013"/>
          <p14:tracePt t="18310" x="5556250" y="4275138"/>
          <p14:tracePt t="18318" x="5556250" y="4249738"/>
          <p14:tracePt t="18326" x="5538788" y="4224338"/>
          <p14:tracePt t="18334" x="5522913" y="4214813"/>
          <p14:tracePt t="18343" x="5487988" y="4189413"/>
          <p14:tracePt t="18350" x="5462588" y="4171950"/>
          <p14:tracePt t="18358" x="5421313" y="4138613"/>
          <p14:tracePt t="18366" x="5403850" y="4138613"/>
          <p14:tracePt t="18375" x="5378450" y="4130675"/>
          <p14:tracePt t="18382" x="5353050" y="4130675"/>
          <p14:tracePt t="18391" x="5335588" y="4113213"/>
          <p14:tracePt t="18398" x="5310188" y="4105275"/>
          <p14:tracePt t="18407" x="5284788" y="4105275"/>
          <p14:tracePt t="18414" x="5276850" y="4095750"/>
          <p14:tracePt t="18422" x="5249863" y="4095750"/>
          <p14:tracePt t="18430" x="5224463" y="4095750"/>
          <p14:tracePt t="18438" x="5199063" y="4095750"/>
          <p14:tracePt t="18446" x="5191125" y="4095750"/>
          <p14:tracePt t="18454" x="5148263" y="4095750"/>
          <p14:tracePt t="18462" x="5106988" y="4095750"/>
          <p14:tracePt t="18470" x="5029200" y="4095750"/>
          <p14:tracePt t="18478" x="4978400" y="4095750"/>
          <p14:tracePt t="18486" x="4927600" y="4095750"/>
          <p14:tracePt t="18494" x="4876800" y="4095750"/>
          <p14:tracePt t="18502" x="4818063" y="4095750"/>
          <p14:tracePt t="18510" x="4740275" y="4095750"/>
          <p14:tracePt t="18518" x="4656138" y="4095750"/>
          <p14:tracePt t="18526" x="4570413" y="4121150"/>
          <p14:tracePt t="18534" x="4451350" y="4130675"/>
          <p14:tracePt t="18542" x="4341813" y="4164013"/>
          <p14:tracePt t="18550" x="4222750" y="4197350"/>
          <p14:tracePt t="18559" x="4121150" y="4232275"/>
          <p14:tracePt t="18566" x="4035425" y="4265613"/>
          <p14:tracePt t="18575" x="3959225" y="4283075"/>
          <p14:tracePt t="18582" x="3900488" y="4300538"/>
          <p14:tracePt t="18590" x="3832225" y="4333875"/>
          <p14:tracePt t="18598" x="3789363" y="4341813"/>
          <p14:tracePt t="18607" x="3756025" y="4368800"/>
          <p14:tracePt t="18614" x="3687763" y="4384675"/>
          <p14:tracePt t="18630" x="3652838" y="4402138"/>
          <p14:tracePt t="18638" x="3644900" y="4410075"/>
          <p14:tracePt t="18646" x="3627438" y="4419600"/>
          <p14:tracePt t="18654" x="3619500" y="4419600"/>
          <p14:tracePt t="18662" x="3619500" y="4427538"/>
          <p14:tracePt t="18670" x="3602038" y="4445000"/>
          <p14:tracePt t="18678" x="3594100" y="4445000"/>
          <p14:tracePt t="18686" x="3586163" y="4452938"/>
          <p14:tracePt t="18694" x="3559175" y="4470400"/>
          <p14:tracePt t="18702" x="3551238" y="4478338"/>
          <p14:tracePt t="18710" x="3543300" y="4486275"/>
          <p14:tracePt t="18718" x="3517900" y="4513263"/>
          <p14:tracePt t="18726" x="3500438" y="4538663"/>
          <p14:tracePt t="18734" x="3482975" y="4564063"/>
          <p14:tracePt t="18742" x="3475038" y="4572000"/>
          <p14:tracePt t="18750" x="3467100" y="4597400"/>
          <p14:tracePt t="18766" x="3467100" y="4605338"/>
          <p14:tracePt t="19302" x="3467100" y="4614863"/>
          <p14:tracePt t="19318" x="3482975" y="4614863"/>
          <p14:tracePt t="19326" x="3508375" y="4630738"/>
          <p14:tracePt t="19334" x="3525838" y="4630738"/>
          <p14:tracePt t="19342" x="3551238" y="4640263"/>
          <p14:tracePt t="19350" x="3576638" y="4648200"/>
          <p14:tracePt t="19359" x="3594100" y="4648200"/>
          <p14:tracePt t="19366" x="3627438" y="4657725"/>
          <p14:tracePt t="19375" x="3636963" y="4665663"/>
          <p14:tracePt t="19382" x="3644900" y="4673600"/>
          <p14:tracePt t="19392" x="3652838" y="4673600"/>
          <p14:tracePt t="19398" x="3670300" y="4673600"/>
          <p14:tracePt t="19407" x="3687763" y="4673600"/>
          <p14:tracePt t="19414" x="3703638" y="4683125"/>
          <p14:tracePt t="19430" x="3729038" y="4699000"/>
          <p14:tracePt t="19440" x="3729038" y="4708525"/>
          <p14:tracePt t="19454" x="3738563" y="4708525"/>
          <p14:tracePt t="19462" x="3756025" y="4708525"/>
          <p14:tracePt t="19470" x="3763963" y="4708525"/>
          <p14:tracePt t="19486" x="3771900" y="4708525"/>
          <p14:tracePt t="19550" x="3781425" y="4708525"/>
          <p14:tracePt t="19558" x="3789363" y="4708525"/>
          <p14:tracePt t="19630" x="3797300" y="4708525"/>
          <p14:tracePt t="19638" x="3806825" y="4708525"/>
          <p14:tracePt t="19646" x="3822700" y="4708525"/>
          <p14:tracePt t="19654" x="3840163" y="4708525"/>
          <p14:tracePt t="19662" x="3883025" y="4708525"/>
          <p14:tracePt t="19670" x="3925888" y="4708525"/>
          <p14:tracePt t="19678" x="4010025" y="4699000"/>
          <p14:tracePt t="19686" x="4086225" y="4691063"/>
          <p14:tracePt t="19694" x="4171950" y="4673600"/>
          <p14:tracePt t="19702" x="4273550" y="4665663"/>
          <p14:tracePt t="19710" x="4359275" y="4640263"/>
          <p14:tracePt t="19718" x="4460875" y="4630738"/>
          <p14:tracePt t="19726" x="4562475" y="4605338"/>
          <p14:tracePt t="19734" x="4621213" y="4605338"/>
          <p14:tracePt t="19742" x="4664075" y="4589463"/>
          <p14:tracePt t="19750" x="4673600" y="4589463"/>
          <p14:tracePt t="19886" x="4681538" y="4579938"/>
          <p14:tracePt t="19910" x="4673600" y="4579938"/>
          <p14:tracePt t="19942" x="4664075" y="4579938"/>
          <p14:tracePt t="19959" x="4656138" y="4579938"/>
          <p14:tracePt t="19966" x="4646613" y="4579938"/>
          <p14:tracePt t="19975" x="4638675" y="4579938"/>
          <p14:tracePt t="19991" x="4630738" y="4579938"/>
          <p14:tracePt t="20094" x="4638675" y="4579938"/>
          <p14:tracePt t="20102" x="4681538" y="4589463"/>
          <p14:tracePt t="20110" x="4732338" y="4605338"/>
          <p14:tracePt t="20118" x="4775200" y="4614863"/>
          <p14:tracePt t="20126" x="4859338" y="4640263"/>
          <p14:tracePt t="20134" x="4935538" y="4657725"/>
          <p14:tracePt t="20142" x="4995863" y="4657725"/>
          <p14:tracePt t="20150" x="5080000" y="4673600"/>
          <p14:tracePt t="20158" x="5157788" y="4691063"/>
          <p14:tracePt t="20166" x="5199063" y="4691063"/>
          <p14:tracePt t="20174" x="5241925" y="4691063"/>
          <p14:tracePt t="20182" x="5259388" y="4691063"/>
          <p14:tracePt t="20190" x="5267325" y="4691063"/>
          <p14:tracePt t="20390" x="5259388" y="4691063"/>
          <p14:tracePt t="20406" x="5249863" y="4691063"/>
          <p14:tracePt t="20414" x="5241925" y="4699000"/>
          <p14:tracePt t="20526" x="5233988" y="4699000"/>
          <p14:tracePt t="20566" x="5224463" y="4699000"/>
          <p14:tracePt t="20814" x="5216525" y="4699000"/>
          <p14:tracePt t="20823" x="5208588" y="4708525"/>
          <p14:tracePt t="20846" x="5199063" y="4708525"/>
          <p14:tracePt t="20854" x="5183188" y="4708525"/>
          <p14:tracePt t="20870" x="5173663" y="4708525"/>
          <p14:tracePt t="20879" x="5148263" y="4708525"/>
          <p14:tracePt t="20894" x="5132388" y="4724400"/>
          <p14:tracePt t="20902" x="5122863" y="4724400"/>
          <p14:tracePt t="20910" x="5097463" y="4724400"/>
          <p14:tracePt t="20918" x="5064125" y="4724400"/>
          <p14:tracePt t="20926" x="5021263" y="4724400"/>
          <p14:tracePt t="20934" x="4962525" y="4733925"/>
          <p14:tracePt t="20942" x="4902200" y="4741863"/>
          <p14:tracePt t="20950" x="4818063" y="4759325"/>
          <p14:tracePt t="20958" x="4724400" y="4784725"/>
          <p14:tracePt t="20966" x="4638675" y="4810125"/>
          <p14:tracePt t="20974" x="4519613" y="4860925"/>
          <p14:tracePt t="20982" x="4400550" y="4919663"/>
          <p14:tracePt t="20991" x="4256088" y="4962525"/>
          <p14:tracePt t="20998" x="4129088" y="5022850"/>
          <p14:tracePt t="21006" x="3967163" y="5099050"/>
          <p14:tracePt t="21014" x="3865563" y="5132388"/>
          <p14:tracePt t="21022" x="3756025" y="5192713"/>
          <p14:tracePt t="21030" x="3687763" y="5218113"/>
          <p14:tracePt t="21039" x="3586163" y="5260975"/>
          <p14:tracePt t="21046" x="3525838" y="5286375"/>
          <p14:tracePt t="21055" x="3457575" y="5327650"/>
          <p14:tracePt t="21062" x="3414713" y="5345113"/>
          <p14:tracePt t="21071" x="3389313" y="5362575"/>
          <p14:tracePt t="21078" x="3355975" y="5380038"/>
          <p14:tracePt t="21086" x="3338513" y="5387975"/>
          <p14:tracePt t="21094" x="3313113" y="5413375"/>
          <p14:tracePt t="21102" x="3287713" y="5438775"/>
          <p14:tracePt t="21110" x="3270250" y="5456238"/>
          <p14:tracePt t="21118" x="3244850" y="5481638"/>
          <p14:tracePt t="21126" x="3194050" y="5497513"/>
          <p14:tracePt t="21134" x="3143250" y="5549900"/>
          <p14:tracePt t="21142" x="3117850" y="5565775"/>
          <p14:tracePt t="21150" x="3049588" y="5591175"/>
          <p14:tracePt t="21158" x="2973388" y="5616575"/>
          <p14:tracePt t="21166" x="2930525" y="5626100"/>
          <p14:tracePt t="21174" x="2854325" y="5651500"/>
          <p14:tracePt t="21182" x="2795588" y="5651500"/>
          <p14:tracePt t="21190" x="2752725" y="5668963"/>
          <p14:tracePt t="21198" x="2701925" y="5684838"/>
          <p14:tracePt t="21206" x="2684463" y="5684838"/>
          <p14:tracePt t="21214" x="2668588" y="5694363"/>
          <p14:tracePt t="21223" x="2651125" y="5702300"/>
          <p14:tracePt t="21230" x="2641600" y="5710238"/>
          <p14:tracePt t="21246" x="2625725" y="5719763"/>
          <p14:tracePt t="21262" x="2616200" y="5719763"/>
          <p14:tracePt t="21278" x="2608263" y="5727700"/>
          <p14:tracePt t="21470" x="2600325" y="5727700"/>
          <p14:tracePt t="21486" x="2590800" y="5727700"/>
          <p14:tracePt t="21526" x="2582863" y="5727700"/>
          <p14:tracePt t="21534" x="2565400" y="5727700"/>
          <p14:tracePt t="21542" x="2540000" y="5702300"/>
          <p14:tracePt t="21550" x="2524125" y="5702300"/>
          <p14:tracePt t="21558" x="2514600" y="5694363"/>
          <p14:tracePt t="21566" x="2463800" y="5651500"/>
          <p14:tracePt t="21574" x="2438400" y="5626100"/>
          <p14:tracePt t="21582" x="2387600" y="5600700"/>
          <p14:tracePt t="21590" x="2344738" y="5565775"/>
          <p14:tracePt t="21598" x="2276475" y="5540375"/>
          <p14:tracePt t="21606" x="2225675" y="5497513"/>
          <p14:tracePt t="21614" x="2174875" y="5456238"/>
          <p14:tracePt t="21623" x="2149475" y="5430838"/>
          <p14:tracePt t="21630" x="2116138" y="5395913"/>
          <p14:tracePt t="21639" x="2073275" y="5345113"/>
          <p14:tracePt t="21646" x="2055813" y="5294313"/>
          <p14:tracePt t="21655" x="2022475" y="5218113"/>
          <p14:tracePt t="21662" x="2005013" y="5157788"/>
          <p14:tracePt t="21671" x="1979613" y="5081588"/>
          <p14:tracePt t="21678" x="1979613" y="5013325"/>
          <p14:tracePt t="21687" x="1979613" y="4929188"/>
          <p14:tracePt t="21694" x="1979613" y="4852988"/>
          <p14:tracePt t="21702" x="1979613" y="4724400"/>
          <p14:tracePt t="21710" x="1979613" y="4605338"/>
          <p14:tracePt t="21718" x="1979613" y="4460875"/>
          <p14:tracePt t="21726" x="1979613" y="4333875"/>
          <p14:tracePt t="21734" x="1979613" y="4189413"/>
          <p14:tracePt t="21742" x="2030413" y="4087813"/>
          <p14:tracePt t="21750" x="2038350" y="4027488"/>
          <p14:tracePt t="21758" x="2047875" y="3925888"/>
          <p14:tracePt t="21766" x="2065338" y="3841750"/>
          <p14:tracePt t="21774" x="2065338" y="3748088"/>
          <p14:tracePt t="21782" x="2065338" y="3687763"/>
          <p14:tracePt t="21790" x="2065338" y="3629025"/>
          <p14:tracePt t="21798" x="2065338" y="3594100"/>
          <p14:tracePt t="21806" x="2073275" y="3568700"/>
          <p14:tracePt t="21814" x="2073275" y="3560763"/>
          <p14:tracePt t="21822" x="2073275" y="3552825"/>
          <p14:tracePt t="21830" x="2081213" y="3543300"/>
          <p14:tracePt t="21839" x="2081213" y="3535363"/>
          <p14:tracePt t="21846" x="2081213" y="3527425"/>
          <p14:tracePt t="21855" x="2081213" y="3517900"/>
          <p14:tracePt t="21902" x="2081213" y="3502025"/>
          <p14:tracePt t="21926" x="2081213" y="3492500"/>
          <p14:tracePt t="21942" x="2081213" y="3484563"/>
          <p14:tracePt t="22054" x="2081213" y="3492500"/>
          <p14:tracePt t="22062" x="2081213" y="3535363"/>
          <p14:tracePt t="22070" x="2073275" y="3578225"/>
          <p14:tracePt t="22078" x="2065338" y="3636963"/>
          <p14:tracePt t="22087" x="2055813" y="3738563"/>
          <p14:tracePt t="22094" x="2055813" y="3824288"/>
          <p14:tracePt t="22102" x="2055813" y="3925888"/>
          <p14:tracePt t="22110" x="2055813" y="4011613"/>
          <p14:tracePt t="22118" x="2055813" y="4079875"/>
          <p14:tracePt t="22126" x="2055813" y="4164013"/>
          <p14:tracePt t="22134" x="2055813" y="4224338"/>
          <p14:tracePt t="22142" x="2055813" y="4291013"/>
          <p14:tracePt t="22150" x="2055813" y="4368800"/>
          <p14:tracePt t="22158" x="2055813" y="4427538"/>
          <p14:tracePt t="22166" x="2055813" y="4521200"/>
          <p14:tracePt t="22174" x="2055813" y="4597400"/>
          <p14:tracePt t="22182" x="2055813" y="4665663"/>
          <p14:tracePt t="22190" x="2055813" y="4749800"/>
          <p14:tracePt t="22198" x="2081213" y="4868863"/>
          <p14:tracePt t="22206" x="2090738" y="4979988"/>
          <p14:tracePt t="22214" x="2098675" y="5081588"/>
          <p14:tracePt t="22222" x="2116138" y="5183188"/>
          <p14:tracePt t="22230" x="2116138" y="5243513"/>
          <p14:tracePt t="22239" x="2116138" y="5286375"/>
          <p14:tracePt t="22246" x="2116138" y="5327650"/>
          <p14:tracePt t="22255" x="2116138" y="5345113"/>
          <p14:tracePt t="22262" x="2116138" y="5370513"/>
          <p14:tracePt t="22271" x="2116138" y="5405438"/>
          <p14:tracePt t="22278" x="2116138" y="5430838"/>
          <p14:tracePt t="22287" x="2116138" y="5446713"/>
          <p14:tracePt t="22294" x="2132013" y="5497513"/>
          <p14:tracePt t="22302" x="2132013" y="5524500"/>
          <p14:tracePt t="22310" x="2141538" y="5557838"/>
          <p14:tracePt t="22318" x="2141538" y="5591175"/>
          <p14:tracePt t="22326" x="2149475" y="5634038"/>
          <p14:tracePt t="22334" x="2157413" y="5676900"/>
          <p14:tracePt t="22342" x="2157413" y="5727700"/>
          <p14:tracePt t="22350" x="2174875" y="5795963"/>
          <p14:tracePt t="22358" x="2200275" y="5864225"/>
          <p14:tracePt t="22366" x="2208213" y="5948363"/>
          <p14:tracePt t="22374" x="2243138" y="5999163"/>
          <p14:tracePt t="22382" x="2251075" y="6042025"/>
          <p14:tracePt t="22390" x="2260600" y="6084888"/>
          <p14:tracePt t="22398" x="2276475" y="6127750"/>
          <p14:tracePt t="22406" x="2276475" y="6135688"/>
          <p14:tracePt t="22414" x="2286000" y="6143625"/>
          <p14:tracePt t="22614" x="2286000" y="6135688"/>
          <p14:tracePt t="22623" x="2286000" y="6127750"/>
          <p14:tracePt t="22630" x="2286000" y="6110288"/>
          <p14:tracePt t="22639" x="2286000" y="6102350"/>
          <p14:tracePt t="22646" x="2276475" y="6076950"/>
          <p14:tracePt t="22655" x="2268538" y="6049963"/>
          <p14:tracePt t="22662" x="2268538" y="6034088"/>
          <p14:tracePt t="22671" x="2243138" y="5983288"/>
          <p14:tracePt t="22678" x="2243138" y="5957888"/>
          <p14:tracePt t="22687" x="2235200" y="5905500"/>
          <p14:tracePt t="22694" x="2235200" y="5864225"/>
          <p14:tracePt t="22703" x="2225675" y="5813425"/>
          <p14:tracePt t="22710" x="2225675" y="5761038"/>
          <p14:tracePt t="22718" x="2208213" y="5710238"/>
          <p14:tracePt t="22726" x="2208213" y="5668963"/>
          <p14:tracePt t="22735" x="2208213" y="5600700"/>
          <p14:tracePt t="22743" x="2208213" y="5514975"/>
          <p14:tracePt t="22751" x="2208213" y="5413375"/>
          <p14:tracePt t="22759" x="2208213" y="5327650"/>
          <p14:tracePt t="22766" x="2208213" y="5226050"/>
          <p14:tracePt t="22774" x="2208213" y="5116513"/>
          <p14:tracePt t="22782" x="2208213" y="5005388"/>
          <p14:tracePt t="22790" x="2208213" y="4878388"/>
          <p14:tracePt t="22798" x="2208213" y="4767263"/>
          <p14:tracePt t="22806" x="2208213" y="4640263"/>
          <p14:tracePt t="22814" x="2208213" y="4538663"/>
          <p14:tracePt t="22822" x="2208213" y="4435475"/>
          <p14:tracePt t="22830" x="2208213" y="4325938"/>
          <p14:tracePt t="22838" x="2208213" y="4214813"/>
          <p14:tracePt t="22846" x="2192338" y="4087813"/>
          <p14:tracePt t="22855" x="2174875" y="3968750"/>
          <p14:tracePt t="22862" x="2174875" y="3883025"/>
          <p14:tracePt t="22871" x="2174875" y="3824288"/>
          <p14:tracePt t="22878" x="2174875" y="3781425"/>
          <p14:tracePt t="22889" x="2174875" y="3748088"/>
          <p14:tracePt t="22894" x="2174875" y="3730625"/>
          <p14:tracePt t="22905" x="2174875" y="3713163"/>
          <p14:tracePt t="22910" x="2174875" y="3705225"/>
          <p14:tracePt t="22934" x="2174875" y="3687763"/>
          <p14:tracePt t="22943" x="2174875" y="3671888"/>
          <p14:tracePt t="22958" x="2174875" y="3646488"/>
          <p14:tracePt t="22974" x="2174875" y="3636963"/>
          <p14:tracePt t="23166" x="2166938" y="3629025"/>
          <p14:tracePt t="23174" x="2157413" y="3629025"/>
          <p14:tracePt t="23182" x="2149475" y="3629025"/>
          <p14:tracePt t="23190" x="2141538" y="3646488"/>
          <p14:tracePt t="23198" x="2141538" y="3671888"/>
          <p14:tracePt t="23206" x="2132013" y="3730625"/>
          <p14:tracePt t="23214" x="2132013" y="3798888"/>
          <p14:tracePt t="23222" x="2132013" y="3917950"/>
          <p14:tracePt t="23230" x="2132013" y="4027488"/>
          <p14:tracePt t="23238" x="2132013" y="4164013"/>
          <p14:tracePt t="23246" x="2132013" y="4283075"/>
          <p14:tracePt t="23254" x="2132013" y="4394200"/>
          <p14:tracePt t="23262" x="2132013" y="4478338"/>
          <p14:tracePt t="23270" x="2132013" y="4546600"/>
          <p14:tracePt t="23278" x="2106613" y="4622800"/>
          <p14:tracePt t="23287" x="2106613" y="4665663"/>
          <p14:tracePt t="23294" x="2098675" y="4724400"/>
          <p14:tracePt t="23302" x="2090738" y="4775200"/>
          <p14:tracePt t="23310" x="2090738" y="4843463"/>
          <p14:tracePt t="23319" x="2090738" y="4903788"/>
          <p14:tracePt t="23326" x="2090738" y="4972050"/>
          <p14:tracePt t="23334" x="2090738" y="5056188"/>
          <p14:tracePt t="23342" x="2090738" y="5132388"/>
          <p14:tracePt t="23350" x="2090738" y="5218113"/>
          <p14:tracePt t="23358" x="2090738" y="5286375"/>
          <p14:tracePt t="23366" x="2090738" y="5387975"/>
          <p14:tracePt t="23374" x="2098675" y="5446713"/>
          <p14:tracePt t="23382" x="2116138" y="5532438"/>
          <p14:tracePt t="23390" x="2116138" y="5565775"/>
          <p14:tracePt t="23398" x="2116138" y="5600700"/>
          <p14:tracePt t="23406" x="2116138" y="5608638"/>
          <p14:tracePt t="23414" x="2116138" y="5616575"/>
          <p14:tracePt t="23430" x="2116138" y="5626100"/>
          <p14:tracePt t="23438" x="2116138" y="5634038"/>
          <p14:tracePt t="23446" x="2116138" y="5651500"/>
          <p14:tracePt t="23454" x="2116138" y="5684838"/>
          <p14:tracePt t="23462" x="2106613" y="5702300"/>
          <p14:tracePt t="23470" x="2106613" y="5727700"/>
          <p14:tracePt t="23478" x="2106613" y="5770563"/>
          <p14:tracePt t="23487" x="2098675" y="5803900"/>
          <p14:tracePt t="23494" x="2098675" y="5821363"/>
          <p14:tracePt t="23502" x="2090738" y="5846763"/>
          <p14:tracePt t="23510" x="2090738" y="5854700"/>
          <p14:tracePt t="23519" x="2090738" y="5880100"/>
          <p14:tracePt t="23535" x="2090738" y="5905500"/>
          <p14:tracePt t="23542" x="2090738" y="5915025"/>
          <p14:tracePt t="23550" x="2090738" y="5940425"/>
          <p14:tracePt t="23558" x="2090738" y="5957888"/>
          <p14:tracePt t="23566" x="2090738" y="5973763"/>
          <p14:tracePt t="23574" x="2090738" y="5983288"/>
          <p14:tracePt t="23774" x="2090738" y="5973763"/>
          <p14:tracePt t="23782" x="2090738" y="5965825"/>
          <p14:tracePt t="23790" x="2090738" y="5948363"/>
          <p14:tracePt t="23798" x="2090738" y="5932488"/>
          <p14:tracePt t="23806" x="2090738" y="5922963"/>
          <p14:tracePt t="23814" x="2090738" y="5915025"/>
          <p14:tracePt t="23831" x="2090738" y="5880100"/>
          <p14:tracePt t="23838" x="2090738" y="5864225"/>
          <p14:tracePt t="23847" x="2090738" y="5846763"/>
          <p14:tracePt t="23854" x="2090738" y="5813425"/>
          <p14:tracePt t="23862" x="2090738" y="5803900"/>
          <p14:tracePt t="23870" x="2090738" y="5778500"/>
          <p14:tracePt t="23878" x="2090738" y="5761038"/>
          <p14:tracePt t="23887" x="2090738" y="5735638"/>
          <p14:tracePt t="23894" x="2090738" y="5702300"/>
          <p14:tracePt t="23906" x="2090738" y="5659438"/>
          <p14:tracePt t="23910" x="2090738" y="5616575"/>
          <p14:tracePt t="23920" x="2090738" y="5557838"/>
          <p14:tracePt t="23926" x="2090738" y="5497513"/>
          <p14:tracePt t="23934" x="2090738" y="5413375"/>
          <p14:tracePt t="23942" x="2090738" y="5319713"/>
          <p14:tracePt t="23950" x="2090738" y="5226050"/>
          <p14:tracePt t="23958" x="2090738" y="5132388"/>
          <p14:tracePt t="23966" x="2090738" y="5056188"/>
          <p14:tracePt t="23974" x="2090738" y="4972050"/>
          <p14:tracePt t="23982" x="2090738" y="4886325"/>
          <p14:tracePt t="23990" x="2090738" y="4802188"/>
          <p14:tracePt t="23998" x="2090738" y="4708525"/>
          <p14:tracePt t="24007" x="2090738" y="4589463"/>
          <p14:tracePt t="24014" x="2090738" y="4495800"/>
          <p14:tracePt t="24022" x="2090738" y="4376738"/>
          <p14:tracePt t="24030" x="2090738" y="4283075"/>
          <p14:tracePt t="24038" x="2090738" y="4206875"/>
          <p14:tracePt t="24046" x="2090738" y="4156075"/>
          <p14:tracePt t="24054" x="2090738" y="4095750"/>
          <p14:tracePt t="24062" x="2090738" y="4062413"/>
          <p14:tracePt t="24071" x="2090738" y="4027488"/>
          <p14:tracePt t="24086" x="2090738" y="4002088"/>
          <p14:tracePt t="24094" x="2090738" y="3976688"/>
          <p14:tracePt t="24103" x="2090738" y="3960813"/>
          <p14:tracePt t="24110" x="2090738" y="3935413"/>
          <p14:tracePt t="24126" x="2090738" y="3925888"/>
          <p14:tracePt t="24136" x="2090738" y="3917950"/>
          <p14:tracePt t="24142" x="2081213" y="3900488"/>
          <p14:tracePt t="24150" x="2081213" y="3892550"/>
          <p14:tracePt t="24478" x="2081213" y="3900488"/>
          <p14:tracePt t="24488" x="2081213" y="3976688"/>
          <p14:tracePt t="24494" x="2090738" y="4052888"/>
          <p14:tracePt t="24503" x="2141538" y="4171950"/>
          <p14:tracePt t="24510" x="2192338" y="4291013"/>
          <p14:tracePt t="24519" x="2260600" y="4419600"/>
          <p14:tracePt t="24526" x="2301875" y="4538663"/>
          <p14:tracePt t="24536" x="2327275" y="4640263"/>
          <p14:tracePt t="24542" x="2362200" y="4759325"/>
          <p14:tracePt t="24551" x="2395538" y="4868863"/>
          <p14:tracePt t="24558" x="2430463" y="5013325"/>
          <p14:tracePt t="24566" x="2481263" y="5167313"/>
          <p14:tracePt t="24574" x="2506663" y="5260975"/>
          <p14:tracePt t="24582" x="2540000" y="5370513"/>
          <p14:tracePt t="24590" x="2557463" y="5456238"/>
          <p14:tracePt t="24598" x="2565400" y="5532438"/>
          <p14:tracePt t="24606" x="2600325" y="5575300"/>
          <p14:tracePt t="24614" x="2616200" y="5641975"/>
          <p14:tracePt t="24622" x="2633663" y="5659438"/>
          <p14:tracePt t="24630" x="2641600" y="5668963"/>
          <p14:tracePt t="24638" x="2651125" y="5684838"/>
          <p14:tracePt t="24678" x="2659063" y="5694363"/>
          <p14:tracePt t="24687" x="2676525" y="5710238"/>
          <p14:tracePt t="24694" x="2684463" y="5719763"/>
          <p14:tracePt t="24703" x="2709863" y="5745163"/>
          <p14:tracePt t="24711" x="2719388" y="5753100"/>
          <p14:tracePt t="24719" x="2727325" y="5761038"/>
          <p14:tracePt t="24736" x="2744788" y="5770563"/>
          <p14:tracePt t="24758" x="2744788" y="5778500"/>
          <p14:tracePt t="24766" x="2744788" y="5788025"/>
          <p14:tracePt t="24782" x="2752725" y="5813425"/>
          <p14:tracePt t="25111" x="2760663" y="5829300"/>
          <p14:tracePt t="25119" x="2760663" y="5838825"/>
          <p14:tracePt t="25126" x="2770188" y="5854700"/>
          <p14:tracePt t="25134" x="2778125" y="5864225"/>
          <p14:tracePt t="25150" x="2786063" y="5864225"/>
          <p14:tracePt t="25158" x="2786063" y="5872163"/>
          <p14:tracePt t="25168" x="2786063" y="5880100"/>
          <p14:tracePt t="25174" x="2795588" y="5880100"/>
          <p14:tracePt t="25182" x="2803525" y="5905500"/>
          <p14:tracePt t="25190" x="2803525" y="5915025"/>
          <p14:tracePt t="25198" x="2811463" y="5915025"/>
          <p14:tracePt t="25206" x="2828925" y="5948363"/>
          <p14:tracePt t="25214" x="2838450" y="5965825"/>
          <p14:tracePt t="25222" x="2854325" y="5999163"/>
          <p14:tracePt t="25230" x="2879725" y="6016625"/>
          <p14:tracePt t="25238" x="2905125" y="6042025"/>
          <p14:tracePt t="25246" x="2922588" y="6059488"/>
          <p14:tracePt t="25254" x="2940050" y="6076950"/>
          <p14:tracePt t="25262" x="2947988" y="6092825"/>
          <p14:tracePt t="25270" x="2965450" y="6110288"/>
          <p14:tracePt t="25279" x="2973388" y="6110288"/>
          <p14:tracePt t="25286" x="2990850" y="6118225"/>
          <p14:tracePt t="25294" x="2990850" y="6127750"/>
          <p14:tracePt t="25302" x="3008313" y="6135688"/>
          <p14:tracePt t="26854" x="3008313" y="6118225"/>
          <p14:tracePt t="27255" x="3008313" y="6110288"/>
          <p14:tracePt t="27327" x="3008313" y="6102350"/>
          <p14:tracePt t="27374" x="2998788" y="6084888"/>
          <p14:tracePt t="27431" x="2990850" y="6076950"/>
          <p14:tracePt t="27438" x="2982913" y="6067425"/>
          <p14:tracePt t="27454" x="2965450" y="6049963"/>
          <p14:tracePt t="27462" x="2965450" y="6042025"/>
          <p14:tracePt t="27470" x="2955925" y="6042025"/>
          <p14:tracePt t="27478" x="2955925" y="6024563"/>
          <p14:tracePt t="27486" x="2940050" y="6008688"/>
          <p14:tracePt t="27494" x="2922588" y="5999163"/>
          <p14:tracePt t="27502" x="2914650" y="5991225"/>
          <p14:tracePt t="27510" x="2905125" y="5973763"/>
          <p14:tracePt t="27535" x="2897188" y="5973763"/>
          <p14:tracePt t="27551" x="2897188" y="5957888"/>
          <p14:tracePt t="27567" x="2897188" y="5948363"/>
          <p14:tracePt t="27574" x="2889250" y="5948363"/>
          <p14:tracePt t="27590" x="2879725" y="5915025"/>
          <p14:tracePt t="27600" x="2871788" y="5889625"/>
          <p14:tracePt t="27606" x="2871788" y="5880100"/>
          <p14:tracePt t="27616" x="2854325" y="5846763"/>
          <p14:tracePt t="27622" x="2846388" y="5821363"/>
          <p14:tracePt t="27630" x="2838450" y="5770563"/>
          <p14:tracePt t="27638" x="2811463" y="5719763"/>
          <p14:tracePt t="27646" x="2803525" y="5684838"/>
          <p14:tracePt t="27654" x="2795588" y="5651500"/>
          <p14:tracePt t="27662" x="2786063" y="5608638"/>
          <p14:tracePt t="27670" x="2786063" y="5600700"/>
          <p14:tracePt t="27678" x="2786063" y="5591175"/>
          <p14:tracePt t="27686" x="2786063" y="5583238"/>
          <p14:tracePt t="27838" x="2778125" y="5575300"/>
          <p14:tracePt t="28447" x="2786063" y="5600700"/>
          <p14:tracePt t="28454" x="2795588" y="5616575"/>
          <p14:tracePt t="28462" x="2795588" y="5651500"/>
          <p14:tracePt t="28470" x="2811463" y="5668963"/>
          <p14:tracePt t="28478" x="2820988" y="5676900"/>
          <p14:tracePt t="28486" x="2838450" y="5702300"/>
          <p14:tracePt t="28494" x="2838450" y="5719763"/>
          <p14:tracePt t="28502" x="2854325" y="5735638"/>
          <p14:tracePt t="28526" x="2863850" y="5761038"/>
          <p14:tracePt t="28534" x="2871788" y="5795963"/>
          <p14:tracePt t="28542" x="2897188" y="5829300"/>
          <p14:tracePt t="28550" x="2905125" y="5864225"/>
          <p14:tracePt t="28559" x="2914650" y="5897563"/>
          <p14:tracePt t="28567" x="2930525" y="5915025"/>
          <p14:tracePt t="28574" x="2940050" y="5932488"/>
          <p14:tracePt t="28583" x="2947988" y="5948363"/>
          <p14:tracePt t="28590" x="2947988" y="5957888"/>
          <p14:tracePt t="28806" x="2947988" y="5965825"/>
          <p14:tracePt t="29006" x="2947988" y="5957888"/>
          <p14:tracePt t="29014" x="2947988" y="5932488"/>
          <p14:tracePt t="29022" x="2947988" y="5922963"/>
          <p14:tracePt t="29030" x="2947988" y="5905500"/>
          <p14:tracePt t="29038" x="2947988" y="5889625"/>
          <p14:tracePt t="29048" x="2947988" y="5864225"/>
          <p14:tracePt t="29054" x="2940050" y="5838825"/>
          <p14:tracePt t="29062" x="2940050" y="5813425"/>
          <p14:tracePt t="29070" x="2930525" y="5770563"/>
          <p14:tracePt t="29078" x="2930525" y="5719763"/>
          <p14:tracePt t="29086" x="2930525" y="5626100"/>
          <p14:tracePt t="29094" x="2930525" y="5575300"/>
          <p14:tracePt t="29102" x="2930525" y="5472113"/>
          <p14:tracePt t="29110" x="2930525" y="5370513"/>
          <p14:tracePt t="29118" x="2930525" y="5260975"/>
          <p14:tracePt t="29126" x="2930525" y="5175250"/>
          <p14:tracePt t="29135" x="2930525" y="5073650"/>
          <p14:tracePt t="29142" x="2930525" y="4979988"/>
          <p14:tracePt t="29165" x="2930525" y="4792663"/>
          <p14:tracePt t="29168" x="2930525" y="4683125"/>
          <p14:tracePt t="29174" x="2930525" y="4597400"/>
          <p14:tracePt t="29183" x="2930525" y="4538663"/>
          <p14:tracePt t="29190" x="2930525" y="4495800"/>
          <p14:tracePt t="29198" x="2930525" y="4435475"/>
          <p14:tracePt t="29206" x="2930525" y="4394200"/>
          <p14:tracePt t="29215" x="2930525" y="4359275"/>
          <p14:tracePt t="29222" x="2930525" y="4333875"/>
          <p14:tracePt t="29238" x="2930525" y="4325938"/>
          <p14:tracePt t="29248" x="2930525" y="4316413"/>
          <p14:tracePt t="29254" x="2930525" y="4300538"/>
          <p14:tracePt t="29270" x="2930525" y="4283075"/>
          <p14:tracePt t="29278" x="2922588" y="4265613"/>
          <p14:tracePt t="29286" x="2922588" y="4257675"/>
          <p14:tracePt t="29294" x="2922588" y="4249738"/>
          <p14:tracePt t="29302" x="2922588" y="4240213"/>
          <p14:tracePt t="29830" x="2922588" y="4275138"/>
          <p14:tracePt t="29838" x="2922588" y="4341813"/>
          <p14:tracePt t="29846" x="2922588" y="4419600"/>
          <p14:tracePt t="29854" x="2922588" y="4529138"/>
          <p14:tracePt t="29864" x="2922588" y="4683125"/>
          <p14:tracePt t="29870" x="2922588" y="4827588"/>
          <p14:tracePt t="29878" x="2922588" y="4997450"/>
          <p14:tracePt t="29899" x="2922588" y="5276850"/>
          <p14:tracePt t="29902" x="2922588" y="5413375"/>
          <p14:tracePt t="29910" x="2922588" y="5540375"/>
          <p14:tracePt t="29918" x="2922588" y="5651500"/>
          <p14:tracePt t="29926" x="2922588" y="5778500"/>
          <p14:tracePt t="29934" x="2922588" y="5880100"/>
          <p14:tracePt t="29942" x="2922588" y="5965825"/>
          <p14:tracePt t="29950" x="2922588" y="6008688"/>
          <p14:tracePt t="29958" x="2922588" y="6067425"/>
          <p14:tracePt t="29966" x="2922588" y="6092825"/>
          <p14:tracePt t="29974" x="2922588" y="6102350"/>
          <p14:tracePt t="29982" x="2922588" y="6135688"/>
          <p14:tracePt t="29990" x="2922588" y="6143625"/>
          <p14:tracePt t="30062" x="2922588" y="6161088"/>
          <p14:tracePt t="30070" x="2922588" y="6178550"/>
          <p14:tracePt t="30078" x="2922588" y="6194425"/>
          <p14:tracePt t="30086" x="2922588" y="6203950"/>
          <p14:tracePt t="30094" x="2922588" y="6211888"/>
          <p14:tracePt t="30110" x="2922588" y="6229350"/>
          <p14:tracePt t="30247" x="2914650" y="6229350"/>
          <p14:tracePt t="30262" x="2914650" y="6221413"/>
          <p14:tracePt t="30270" x="2914650" y="6203950"/>
          <p14:tracePt t="30278" x="2914650" y="6194425"/>
          <p14:tracePt t="30286" x="2914650" y="6186488"/>
          <p14:tracePt t="30294" x="2914650" y="6169025"/>
          <p14:tracePt t="30302" x="2914650" y="6161088"/>
          <p14:tracePt t="30310" x="2914650" y="6143625"/>
          <p14:tracePt t="30318" x="2914650" y="6110288"/>
          <p14:tracePt t="30326" x="2914650" y="6092825"/>
          <p14:tracePt t="30334" x="2914650" y="6059488"/>
          <p14:tracePt t="30342" x="2914650" y="6024563"/>
          <p14:tracePt t="30350" x="2914650" y="5983288"/>
          <p14:tracePt t="30358" x="2914650" y="5940425"/>
          <p14:tracePt t="30366" x="2914650" y="5897563"/>
          <p14:tracePt t="30374" x="2914650" y="5821363"/>
          <p14:tracePt t="30382" x="2914650" y="5753100"/>
          <p14:tracePt t="30390" x="2914650" y="5684838"/>
          <p14:tracePt t="30398" x="2914650" y="5626100"/>
          <p14:tracePt t="30406" x="2914650" y="5524500"/>
          <p14:tracePt t="30414" x="2914650" y="5430838"/>
          <p14:tracePt t="30422" x="2914650" y="5327650"/>
          <p14:tracePt t="30431" x="2914650" y="5218113"/>
          <p14:tracePt t="30438" x="2914650" y="5091113"/>
          <p14:tracePt t="30446" x="2914650" y="4972050"/>
          <p14:tracePt t="30454" x="2914650" y="4878388"/>
          <p14:tracePt t="30463" x="2914650" y="4802188"/>
          <p14:tracePt t="30470" x="2914650" y="4749800"/>
          <p14:tracePt t="30480" x="2914650" y="4716463"/>
          <p14:tracePt t="30486" x="2914650" y="4691063"/>
          <p14:tracePt t="30494" x="2914650" y="4683125"/>
          <p14:tracePt t="30535" x="2914650" y="4665663"/>
          <p14:tracePt t="30543" x="2905125" y="4640263"/>
          <p14:tracePt t="30551" x="2897188" y="4622800"/>
          <p14:tracePt t="30558" x="2897188" y="4605338"/>
          <p14:tracePt t="30566" x="2897188" y="4597400"/>
          <p14:tracePt t="30583" x="2897188" y="4589463"/>
          <p14:tracePt t="30590" x="2897188" y="4579938"/>
          <p14:tracePt t="30726" x="2889250" y="4572000"/>
          <p14:tracePt t="30734" x="2889250" y="4546600"/>
          <p14:tracePt t="30742" x="2889250" y="4513263"/>
          <p14:tracePt t="30750" x="2879725" y="4486275"/>
          <p14:tracePt t="30758" x="2879725" y="4470400"/>
          <p14:tracePt t="30766" x="2879725" y="4452938"/>
          <p14:tracePt t="30774" x="2863850" y="4402138"/>
          <p14:tracePt t="30782" x="2863850" y="4376738"/>
          <p14:tracePt t="30790" x="2854325" y="4351338"/>
          <p14:tracePt t="30798" x="2854325" y="4325938"/>
          <p14:tracePt t="30806" x="2854325" y="4308475"/>
          <p14:tracePt t="30815" x="2846388" y="4275138"/>
          <p14:tracePt t="30822" x="2846388" y="4257675"/>
          <p14:tracePt t="30831" x="2846388" y="4240213"/>
          <p14:tracePt t="30838" x="2846388" y="4224338"/>
          <p14:tracePt t="30848" x="2838450" y="4197350"/>
          <p14:tracePt t="30863" x="2838450" y="4181475"/>
          <p14:tracePt t="30870" x="2838450" y="4171950"/>
          <p14:tracePt t="30883" x="2828925" y="4156075"/>
          <p14:tracePt t="30886" x="2820988" y="4146550"/>
          <p14:tracePt t="31270" x="2820988" y="4138613"/>
          <p14:tracePt t="31286" x="2811463" y="4156075"/>
          <p14:tracePt t="31294" x="2811463" y="4164013"/>
          <p14:tracePt t="31302" x="2803525" y="4197350"/>
          <p14:tracePt t="31310" x="2803525" y="4224338"/>
          <p14:tracePt t="31318" x="2803525" y="4249738"/>
          <p14:tracePt t="31326" x="2803525" y="4275138"/>
          <p14:tracePt t="31334" x="2786063" y="4325938"/>
          <p14:tracePt t="31342" x="2786063" y="4351338"/>
          <p14:tracePt t="31350" x="2778125" y="4384675"/>
          <p14:tracePt t="31358" x="2778125" y="4410075"/>
          <p14:tracePt t="31366" x="2770188" y="4435475"/>
          <p14:tracePt t="31382" x="2770188" y="4445000"/>
          <p14:tracePt t="31390" x="2770188" y="4460875"/>
          <p14:tracePt t="31406" x="2770188" y="4470400"/>
          <p14:tracePt t="31414" x="2770188" y="4478338"/>
          <p14:tracePt t="31422" x="2770188" y="4486275"/>
          <p14:tracePt t="31431" x="2770188" y="4503738"/>
          <p14:tracePt t="31438" x="2760663" y="4513263"/>
          <p14:tracePt t="31446" x="2760663" y="4521200"/>
          <p14:tracePt t="31454" x="2760663" y="4538663"/>
          <p14:tracePt t="31463" x="2760663" y="4546600"/>
          <p14:tracePt t="31470" x="2760663" y="4554538"/>
          <p14:tracePt t="31478" x="2760663" y="4564063"/>
          <p14:tracePt t="31497" x="2752725" y="4572000"/>
          <p14:tracePt t="31591" x="2752725" y="4589463"/>
          <p14:tracePt t="31598" x="2752725" y="4597400"/>
          <p14:tracePt t="31614" x="2752725" y="4605338"/>
          <p14:tracePt t="31622" x="2752725" y="4622800"/>
          <p14:tracePt t="31631" x="2752725" y="4640263"/>
          <p14:tracePt t="31638" x="2752725" y="4665663"/>
          <p14:tracePt t="31646" x="2752725" y="4716463"/>
          <p14:tracePt t="31654" x="2752725" y="4775200"/>
          <p14:tracePt t="31663" x="2752725" y="4843463"/>
          <p14:tracePt t="31670" x="2752725" y="4919663"/>
          <p14:tracePt t="31679" x="2760663" y="4979988"/>
          <p14:tracePt t="31686" x="2770188" y="5056188"/>
          <p14:tracePt t="31695" x="2770188" y="5099050"/>
          <p14:tracePt t="31702" x="2795588" y="5157788"/>
          <p14:tracePt t="31710" x="2795588" y="5192713"/>
          <p14:tracePt t="31718" x="2803525" y="5235575"/>
          <p14:tracePt t="31726" x="2803525" y="5260975"/>
          <p14:tracePt t="31734" x="2811463" y="5286375"/>
          <p14:tracePt t="31743" x="2811463" y="5319713"/>
          <p14:tracePt t="31750" x="2820988" y="5353050"/>
          <p14:tracePt t="31758" x="2820988" y="5370513"/>
          <p14:tracePt t="31766" x="2820988" y="5395913"/>
          <p14:tracePt t="31774" x="2838450" y="5430838"/>
          <p14:tracePt t="31783" x="2838450" y="5456238"/>
          <p14:tracePt t="31790" x="2854325" y="5497513"/>
          <p14:tracePt t="31798" x="2854325" y="5540375"/>
          <p14:tracePt t="31806" x="2879725" y="5583238"/>
          <p14:tracePt t="31822" x="2879725" y="5608638"/>
          <p14:tracePt t="31830" x="2889250" y="5616575"/>
          <p14:tracePt t="31870" x="2889250" y="5626100"/>
          <p14:tracePt t="31878" x="2889250" y="5634038"/>
          <p14:tracePt t="31896" x="2889250" y="5651500"/>
          <p14:tracePt t="31902" x="2889250" y="5668963"/>
          <p14:tracePt t="31910" x="2897188" y="5676900"/>
          <p14:tracePt t="31926" x="2897188" y="5684838"/>
          <p14:tracePt t="31934" x="2897188" y="5694363"/>
          <p14:tracePt t="31942" x="2897188" y="5710238"/>
          <p14:tracePt t="31950" x="2897188" y="5719763"/>
          <p14:tracePt t="31966" x="2897188" y="5727700"/>
          <p14:tracePt t="31974" x="2905125" y="5735638"/>
          <p14:tracePt t="31998" x="2914650" y="5745163"/>
          <p14:tracePt t="32006" x="2922588" y="5761038"/>
          <p14:tracePt t="32014" x="2922588" y="5788025"/>
          <p14:tracePt t="32022" x="2922588" y="5813425"/>
          <p14:tracePt t="32031" x="2922588" y="5838825"/>
          <p14:tracePt t="32038" x="2922588" y="5854700"/>
          <p14:tracePt t="32047" x="2930525" y="5880100"/>
          <p14:tracePt t="32054" x="2930525" y="5889625"/>
          <p14:tracePt t="32062" x="2930525" y="5897563"/>
          <p14:tracePt t="32070" x="2930525" y="5905500"/>
          <p14:tracePt t="32318" x="2930525" y="5915025"/>
          <p14:tracePt t="32327" x="2930525" y="5922963"/>
          <p14:tracePt t="32334" x="2930525" y="5940425"/>
          <p14:tracePt t="32342" x="2930525" y="5948363"/>
          <p14:tracePt t="32350" x="2930525" y="5965825"/>
          <p14:tracePt t="32358" x="2930525" y="5983288"/>
          <p14:tracePt t="32366" x="2930525" y="5991225"/>
          <p14:tracePt t="32375" x="2930525" y="5999163"/>
          <p14:tracePt t="32382" x="2930525" y="6008688"/>
          <p14:tracePt t="32390" x="2930525" y="6016625"/>
          <p14:tracePt t="32398" x="2930525" y="6024563"/>
          <p14:tracePt t="32439" x="2930525" y="6042025"/>
          <p14:tracePt t="32454" x="2930525" y="6059488"/>
          <p14:tracePt t="32462" x="2930525" y="6076950"/>
          <p14:tracePt t="32470" x="2940050" y="6076950"/>
          <p14:tracePt t="32479" x="2955925" y="6084888"/>
          <p14:tracePt t="32486" x="2973388" y="6084888"/>
          <p14:tracePt t="32495" x="3016250" y="6092825"/>
          <p14:tracePt t="32502" x="3033713" y="6092825"/>
          <p14:tracePt t="32511" x="3059113" y="6092825"/>
          <p14:tracePt t="32527" x="3067050" y="6092825"/>
          <p14:tracePt t="32543" x="3074988" y="6092825"/>
          <p14:tracePt t="32550" x="3084513" y="6092825"/>
          <p14:tracePt t="32558" x="3084513" y="6059488"/>
          <p14:tracePt t="32566" x="3084513" y="6024563"/>
          <p14:tracePt t="32574" x="3084513" y="5999163"/>
          <p14:tracePt t="32582" x="3084513" y="5957888"/>
          <p14:tracePt t="32590" x="3084513" y="5922963"/>
          <p14:tracePt t="32598" x="3084513" y="5889625"/>
          <p14:tracePt t="32606" x="3084513" y="5872163"/>
          <p14:tracePt t="32614" x="3084513" y="5854700"/>
          <p14:tracePt t="32622" x="3074988" y="5838825"/>
          <p14:tracePt t="32630" x="3059113" y="5813425"/>
          <p14:tracePt t="32638" x="3041650" y="5778500"/>
          <p14:tracePt t="32646" x="3016250" y="5753100"/>
          <p14:tracePt t="32654" x="2990850" y="5719763"/>
          <p14:tracePt t="32662" x="2982913" y="5710238"/>
          <p14:tracePt t="32670" x="2965450" y="5702300"/>
          <p14:tracePt t="32679" x="2965450" y="5694363"/>
          <p14:tracePt t="32686" x="2955925" y="5684838"/>
          <p14:tracePt t="32694" x="2940050" y="5676900"/>
          <p14:tracePt t="32702" x="2930525" y="5676900"/>
          <p14:tracePt t="32711" x="2922588" y="5676900"/>
          <p14:tracePt t="32718" x="2914650" y="5676900"/>
          <p14:tracePt t="32766" x="2905125" y="5676900"/>
          <p14:tracePt t="32782" x="2879725" y="5676900"/>
          <p14:tracePt t="32798" x="2879725" y="5684838"/>
          <p14:tracePt t="32806" x="2871788" y="5702300"/>
          <p14:tracePt t="32814" x="2863850" y="5745163"/>
          <p14:tracePt t="32822" x="2846388" y="5778500"/>
          <p14:tracePt t="32830" x="2846388" y="5813425"/>
          <p14:tracePt t="32838" x="2838450" y="5838825"/>
          <p14:tracePt t="32846" x="2838450" y="5864225"/>
          <p14:tracePt t="32854" x="2838450" y="5905500"/>
          <p14:tracePt t="32862" x="2838450" y="5940425"/>
          <p14:tracePt t="32870" x="2838450" y="5973763"/>
          <p14:tracePt t="32879" x="2854325" y="5983288"/>
          <p14:tracePt t="32898" x="2914650" y="6059488"/>
          <p14:tracePt t="32902" x="2947988" y="6076950"/>
          <p14:tracePt t="32911" x="2973388" y="6084888"/>
          <p14:tracePt t="32918" x="3016250" y="6102350"/>
          <p14:tracePt t="32926" x="3049588" y="6102350"/>
          <p14:tracePt t="32934" x="3084513" y="6102350"/>
          <p14:tracePt t="32942" x="3100388" y="6102350"/>
          <p14:tracePt t="32950" x="3127375" y="6102350"/>
          <p14:tracePt t="32958" x="3160713" y="6102350"/>
          <p14:tracePt t="32966" x="3178175" y="6102350"/>
          <p14:tracePt t="32974" x="3186113" y="6092825"/>
          <p14:tracePt t="32982" x="3211513" y="6076950"/>
          <p14:tracePt t="32990" x="3211513" y="6067425"/>
          <p14:tracePt t="32998" x="3219450" y="6049963"/>
          <p14:tracePt t="33006" x="3236913" y="6034088"/>
          <p14:tracePt t="33014" x="3236913" y="6008688"/>
          <p14:tracePt t="33022" x="3236913" y="5999163"/>
          <p14:tracePt t="33030" x="3236913" y="5991225"/>
          <p14:tracePt t="33038" x="3236913" y="5965825"/>
          <p14:tracePt t="33054" x="3228975" y="5932488"/>
          <p14:tracePt t="33063" x="3211513" y="5915025"/>
          <p14:tracePt t="33070" x="3178175" y="5889625"/>
          <p14:tracePt t="33078" x="3152775" y="5872163"/>
          <p14:tracePt t="33086" x="3135313" y="5846763"/>
          <p14:tracePt t="33095" x="3092450" y="5829300"/>
          <p14:tracePt t="33102" x="3074988" y="5821363"/>
          <p14:tracePt t="33111" x="3059113" y="5803900"/>
          <p14:tracePt t="33118" x="3041650" y="5795963"/>
          <p14:tracePt t="33127" x="3016250" y="5788025"/>
          <p14:tracePt t="33134" x="2998788" y="5770563"/>
          <p14:tracePt t="33143" x="2990850" y="5770563"/>
          <p14:tracePt t="33150" x="2965450" y="5770563"/>
          <p14:tracePt t="33158" x="2955925" y="5761038"/>
          <p14:tracePt t="33174" x="2940050" y="5761038"/>
          <p14:tracePt t="33182" x="2922588" y="5753100"/>
          <p14:tracePt t="33190" x="2914650" y="5753100"/>
          <p14:tracePt t="33198" x="2897188" y="5753100"/>
          <p14:tracePt t="33206" x="2863850" y="5745163"/>
          <p14:tracePt t="33222" x="2828925" y="5745163"/>
          <p14:tracePt t="33230" x="2820988" y="5745163"/>
          <p14:tracePt t="33238" x="2795588" y="5745163"/>
          <p14:tracePt t="33246" x="2786063" y="5745163"/>
          <p14:tracePt t="33254" x="2760663" y="5745163"/>
          <p14:tracePt t="33263" x="2752725" y="5745163"/>
          <p14:tracePt t="33270" x="2744788" y="5745163"/>
          <p14:tracePt t="33295" x="2727325" y="5745163"/>
          <p14:tracePt t="33302" x="2719388" y="5745163"/>
          <p14:tracePt t="33310" x="2709863" y="5761038"/>
          <p14:tracePt t="33318" x="2701925" y="5778500"/>
          <p14:tracePt t="33327" x="2701925" y="5795963"/>
          <p14:tracePt t="33334" x="2684463" y="5829300"/>
          <p14:tracePt t="33342" x="2684463" y="5846763"/>
          <p14:tracePt t="33350" x="2684463" y="5889625"/>
          <p14:tracePt t="33358" x="2684463" y="5922963"/>
          <p14:tracePt t="33366" x="2684463" y="5965825"/>
          <p14:tracePt t="33374" x="2684463" y="6008688"/>
          <p14:tracePt t="33382" x="2684463" y="6042025"/>
          <p14:tracePt t="33390" x="2693988" y="6059488"/>
          <p14:tracePt t="33399" x="2709863" y="6110288"/>
          <p14:tracePt t="33406" x="2735263" y="6143625"/>
          <p14:tracePt t="33414" x="2786063" y="6194425"/>
          <p14:tracePt t="33422" x="2838450" y="6246813"/>
          <p14:tracePt t="33431" x="2905125" y="6288088"/>
          <p14:tracePt t="33438" x="2955925" y="6313488"/>
          <p14:tracePt t="33446" x="3016250" y="6338888"/>
          <p14:tracePt t="33454" x="3059113" y="6338888"/>
          <p14:tracePt t="33462" x="3084513" y="6348413"/>
          <p14:tracePt t="33470" x="3127375" y="6348413"/>
          <p14:tracePt t="33479" x="3168650" y="6348413"/>
          <p14:tracePt t="33486" x="3203575" y="6348413"/>
          <p14:tracePt t="33495" x="3219450" y="6348413"/>
          <p14:tracePt t="33502" x="3236913" y="6348413"/>
          <p14:tracePt t="33510" x="3270250" y="6348413"/>
          <p14:tracePt t="33518" x="3287713" y="6338888"/>
          <p14:tracePt t="33527" x="3330575" y="6323013"/>
          <p14:tracePt t="33534" x="3348038" y="6305550"/>
          <p14:tracePt t="33550" x="3363913" y="6288088"/>
          <p14:tracePt t="33559" x="3363913" y="6280150"/>
          <p14:tracePt t="33566" x="3363913" y="6262688"/>
          <p14:tracePt t="33574" x="3373438" y="6229350"/>
          <p14:tracePt t="33582" x="3373438" y="6194425"/>
          <p14:tracePt t="33590" x="3373438" y="6153150"/>
          <p14:tracePt t="33598" x="3373438" y="6110288"/>
          <p14:tracePt t="33606" x="3373438" y="6067425"/>
          <p14:tracePt t="33614" x="3338513" y="6008688"/>
          <p14:tracePt t="33622" x="3305175" y="5932488"/>
          <p14:tracePt t="33630" x="3262313" y="5864225"/>
          <p14:tracePt t="33638" x="3203575" y="5788025"/>
          <p14:tracePt t="33646" x="3135313" y="5710238"/>
          <p14:tracePt t="33654" x="3059113" y="5600700"/>
          <p14:tracePt t="33662" x="2998788" y="5540375"/>
          <p14:tracePt t="33670" x="2947988" y="5472113"/>
          <p14:tracePt t="33679" x="2905125" y="5430838"/>
          <p14:tracePt t="33686" x="2897188" y="5413375"/>
          <p14:tracePt t="33695" x="2871788" y="5387975"/>
          <p14:tracePt t="33702" x="2863850" y="5380038"/>
          <p14:tracePt t="33726" x="2854325" y="5370513"/>
          <p14:tracePt t="33742" x="2828925" y="5362575"/>
          <p14:tracePt t="33750" x="2803525" y="5362575"/>
          <p14:tracePt t="33758" x="2786063" y="5362575"/>
          <p14:tracePt t="33766" x="2760663" y="5362575"/>
          <p14:tracePt t="33776" x="2727325" y="5362575"/>
          <p14:tracePt t="33783" x="2709863" y="5362575"/>
          <p14:tracePt t="33791" x="2676525" y="5362575"/>
          <p14:tracePt t="33799" x="2633663" y="5362575"/>
          <p14:tracePt t="33807" x="2600325" y="5362575"/>
          <p14:tracePt t="33815" x="2565400" y="5362575"/>
          <p14:tracePt t="33822" x="2557463" y="5362575"/>
          <p14:tracePt t="33830" x="2532063" y="5362575"/>
          <p14:tracePt t="33838" x="2514600" y="5362575"/>
          <p14:tracePt t="33846" x="2481263" y="5380038"/>
          <p14:tracePt t="33854" x="2471738" y="5395913"/>
          <p14:tracePt t="33862" x="2438400" y="5413375"/>
          <p14:tracePt t="33870" x="2420938" y="5430838"/>
          <p14:tracePt t="33879" x="2395538" y="5456238"/>
          <p14:tracePt t="33897" x="2362200" y="5514975"/>
          <p14:tracePt t="33902" x="2352675" y="5540375"/>
          <p14:tracePt t="33912" x="2344738" y="5583238"/>
          <p14:tracePt t="33918" x="2336800" y="5626100"/>
          <p14:tracePt t="33927" x="2336800" y="5659438"/>
          <p14:tracePt t="33934" x="2336800" y="5710238"/>
          <p14:tracePt t="33944" x="2336800" y="5770563"/>
          <p14:tracePt t="33950" x="2336800" y="5813425"/>
          <p14:tracePt t="33959" x="2362200" y="5889625"/>
          <p14:tracePt t="33966" x="2405063" y="5965825"/>
          <p14:tracePt t="33974" x="2430463" y="6016625"/>
          <p14:tracePt t="33982" x="2489200" y="6084888"/>
          <p14:tracePt t="33990" x="2532063" y="6143625"/>
          <p14:tracePt t="33998" x="2565400" y="6186488"/>
          <p14:tracePt t="34006" x="2633663" y="6237288"/>
          <p14:tracePt t="34014" x="2709863" y="6280150"/>
          <p14:tracePt t="34022" x="2786063" y="6313488"/>
          <p14:tracePt t="34030" x="2889250" y="6365875"/>
          <p14:tracePt t="34038" x="2965450" y="6391275"/>
          <p14:tracePt t="34046" x="3059113" y="6424613"/>
          <p14:tracePt t="34054" x="3143250" y="6475413"/>
          <p14:tracePt t="34062" x="3194050" y="6483350"/>
          <p14:tracePt t="34070" x="3254375" y="6492875"/>
          <p14:tracePt t="34078" x="3322638" y="6510338"/>
          <p14:tracePt t="34086" x="3355975" y="6518275"/>
          <p14:tracePt t="34095" x="3398838" y="6518275"/>
          <p14:tracePt t="34102" x="3449638" y="6518275"/>
          <p14:tracePt t="34111" x="3500438" y="6518275"/>
          <p14:tracePt t="34118" x="3517900" y="6518275"/>
          <p14:tracePt t="34126" x="3559175" y="6518275"/>
          <p14:tracePt t="34134" x="3602038" y="6518275"/>
          <p14:tracePt t="34143" x="3652838" y="6510338"/>
          <p14:tracePt t="34150" x="3687763" y="6500813"/>
          <p14:tracePt t="34159" x="3721100" y="6483350"/>
          <p14:tracePt t="34166" x="3756025" y="6457950"/>
          <p14:tracePt t="34174" x="3771900" y="6442075"/>
          <p14:tracePt t="34182" x="3789363" y="6424613"/>
          <p14:tracePt t="34190" x="3789363" y="6399213"/>
          <p14:tracePt t="34198" x="3789363" y="6381750"/>
          <p14:tracePt t="34206" x="3789363" y="6348413"/>
          <p14:tracePt t="34214" x="3789363" y="6297613"/>
          <p14:tracePt t="34222" x="3789363" y="6254750"/>
          <p14:tracePt t="34230" x="3746500" y="6161088"/>
          <p14:tracePt t="34238" x="3729038" y="6102350"/>
          <p14:tracePt t="34246" x="3678238" y="5999163"/>
          <p14:tracePt t="34254" x="3636963" y="5905500"/>
          <p14:tracePt t="34262" x="3594100" y="5829300"/>
          <p14:tracePt t="34270" x="3568700" y="5753100"/>
          <p14:tracePt t="34278" x="3543300" y="5702300"/>
          <p14:tracePt t="34286" x="3517900" y="5668963"/>
          <p14:tracePt t="34294" x="3482975" y="5634038"/>
          <p14:tracePt t="34302" x="3457575" y="5591175"/>
          <p14:tracePt t="34311" x="3424238" y="5557838"/>
          <p14:tracePt t="34319" x="3381375" y="5514975"/>
          <p14:tracePt t="34327" x="3330575" y="5464175"/>
          <p14:tracePt t="34334" x="3270250" y="5438775"/>
          <p14:tracePt t="34343" x="3203575" y="5405438"/>
          <p14:tracePt t="34350" x="3117850" y="5370513"/>
          <p14:tracePt t="34359" x="3084513" y="5353050"/>
          <p14:tracePt t="34366" x="3008313" y="5319713"/>
          <p14:tracePt t="34374" x="2955925" y="5302250"/>
          <p14:tracePt t="34382" x="2922588" y="5294313"/>
          <p14:tracePt t="34390" x="2846388" y="5268913"/>
          <p14:tracePt t="34398" x="2786063" y="5260975"/>
          <p14:tracePt t="34406" x="2744788" y="5251450"/>
          <p14:tracePt t="34414" x="2684463" y="5251450"/>
          <p14:tracePt t="34422" x="2625725" y="5251450"/>
          <p14:tracePt t="34432" x="2557463" y="5251450"/>
          <p14:tracePt t="34440" x="2497138" y="5251450"/>
          <p14:tracePt t="34448" x="2438400" y="5251450"/>
          <p14:tracePt t="34455" x="2413000" y="5251450"/>
          <p14:tracePt t="34463" x="2370138" y="5251450"/>
          <p14:tracePt t="34470" x="2319338" y="5260975"/>
          <p14:tracePt t="34479" x="2286000" y="5276850"/>
          <p14:tracePt t="34486" x="2251075" y="5311775"/>
          <p14:tracePt t="34494" x="2235200" y="5319713"/>
          <p14:tracePt t="34502" x="2200275" y="5362575"/>
          <p14:tracePt t="34510" x="2182813" y="5380038"/>
          <p14:tracePt t="34518" x="2166938" y="5405438"/>
          <p14:tracePt t="34527" x="2149475" y="5446713"/>
          <p14:tracePt t="34534" x="2132013" y="5540375"/>
          <p14:tracePt t="34544" x="2132013" y="5591175"/>
          <p14:tracePt t="34550" x="2132013" y="5694363"/>
          <p14:tracePt t="34558" x="2132013" y="5795963"/>
          <p14:tracePt t="34566" x="2141538" y="5864225"/>
          <p14:tracePt t="34574" x="2174875" y="5957888"/>
          <p14:tracePt t="34582" x="2225675" y="6034088"/>
          <p14:tracePt t="34590" x="2276475" y="6084888"/>
          <p14:tracePt t="34598" x="2327275" y="6135688"/>
          <p14:tracePt t="34606" x="2379663" y="6169025"/>
          <p14:tracePt t="34614" x="2430463" y="6211888"/>
          <p14:tracePt t="34622" x="2471738" y="6237288"/>
          <p14:tracePt t="34630" x="2506663" y="6254750"/>
          <p14:tracePt t="34638" x="2532063" y="6272213"/>
          <p14:tracePt t="34646" x="2540000" y="6272213"/>
          <p14:tracePt t="34695" x="2549525" y="6272213"/>
          <p14:tracePt t="34727" x="2557463" y="6272213"/>
          <p14:tracePt t="34734" x="2557463" y="6262688"/>
          <p14:tracePt t="34742" x="2565400" y="6254750"/>
          <p14:tracePt t="34759" x="2565400" y="6246813"/>
          <p14:tracePt t="34766" x="2565400" y="6237288"/>
          <p14:tracePt t="34782" x="2565400" y="6221413"/>
          <p14:tracePt t="34798" x="2565400" y="6211888"/>
          <p14:tracePt t="34814" x="2565400" y="6203950"/>
          <p14:tracePt t="34822" x="2565400" y="6194425"/>
          <p14:tracePt t="34830" x="2565400" y="6186488"/>
          <p14:tracePt t="34838" x="2565400" y="6178550"/>
          <p14:tracePt t="34846" x="2582863" y="6169025"/>
          <p14:tracePt t="34854" x="2608263" y="6127750"/>
          <p14:tracePt t="34862" x="2633663" y="6092825"/>
          <p14:tracePt t="34870" x="2684463" y="6042025"/>
          <p14:tracePt t="34878" x="2735263" y="5991225"/>
          <p14:tracePt t="34896" x="2897188" y="5829300"/>
          <p14:tracePt t="34902" x="2990850" y="5745163"/>
          <p14:tracePt t="34910" x="3059113" y="5684838"/>
          <p14:tracePt t="34918" x="3186113" y="5565775"/>
          <p14:tracePt t="34926" x="3262313" y="5489575"/>
          <p14:tracePt t="34934" x="3348038" y="5395913"/>
          <p14:tracePt t="34943" x="3414713" y="5319713"/>
          <p14:tracePt t="34950" x="3467100" y="5251450"/>
          <p14:tracePt t="34960" x="3508375" y="5192713"/>
          <p14:tracePt t="34966" x="3525838" y="5124450"/>
          <p14:tracePt t="34975" x="3559175" y="5081588"/>
          <p14:tracePt t="34982" x="3576638" y="4987925"/>
          <p14:tracePt t="34990" x="3594100" y="4903788"/>
          <p14:tracePt t="34998" x="3611563" y="4802188"/>
          <p14:tracePt t="35006" x="3636963" y="4699000"/>
          <p14:tracePt t="35014" x="3644900" y="4614863"/>
          <p14:tracePt t="35022" x="3670300" y="4521200"/>
          <p14:tracePt t="35030" x="3670300" y="4435475"/>
          <p14:tracePt t="35038" x="3678238" y="4376738"/>
          <p14:tracePt t="35046" x="3678238" y="4291013"/>
          <p14:tracePt t="35054" x="3678238" y="4249738"/>
          <p14:tracePt t="35062" x="3678238" y="4189413"/>
          <p14:tracePt t="35070" x="3678238" y="4138613"/>
          <p14:tracePt t="35078" x="3678238" y="4095750"/>
          <p14:tracePt t="35086" x="3678238" y="4037013"/>
          <p14:tracePt t="35095" x="3670300" y="3943350"/>
          <p14:tracePt t="35102" x="3662363" y="3908425"/>
          <p14:tracePt t="35111" x="3652838" y="3849688"/>
          <p14:tracePt t="35118" x="3619500" y="3816350"/>
          <p14:tracePt t="35127" x="3576638" y="3763963"/>
          <p14:tracePt t="35134" x="3568700" y="3748088"/>
          <p14:tracePt t="35143" x="3551238" y="3705225"/>
          <p14:tracePt t="35150" x="3533775" y="3687763"/>
          <p14:tracePt t="35160" x="3500438" y="3662363"/>
          <p14:tracePt t="35166" x="3482975" y="3646488"/>
          <p14:tracePt t="35174" x="3432175" y="3619500"/>
          <p14:tracePt t="35182" x="3424238" y="3619500"/>
          <p14:tracePt t="35190" x="3381375" y="3603625"/>
          <p14:tracePt t="35198" x="3363913" y="3586163"/>
          <p14:tracePt t="35206" x="3322638" y="3568700"/>
          <p14:tracePt t="35214" x="3297238" y="3568700"/>
          <p14:tracePt t="35222" x="3279775" y="3560763"/>
          <p14:tracePt t="35230" x="3244850" y="3560763"/>
          <p14:tracePt t="35246" x="3211513" y="3560763"/>
          <p14:tracePt t="35254" x="3186113" y="3560763"/>
          <p14:tracePt t="35262" x="3143250" y="3560763"/>
          <p14:tracePt t="35270" x="3100388" y="3560763"/>
          <p14:tracePt t="35278" x="3033713" y="3578225"/>
          <p14:tracePt t="35286" x="2990850" y="3603625"/>
          <p14:tracePt t="35294" x="2940050" y="3646488"/>
          <p14:tracePt t="35302" x="2854325" y="3687763"/>
          <p14:tracePt t="35311" x="2795588" y="3748088"/>
          <p14:tracePt t="35318" x="2709863" y="3824288"/>
          <p14:tracePt t="35328" x="2684463" y="3883025"/>
          <p14:tracePt t="35334" x="2625725" y="3976688"/>
          <p14:tracePt t="35343" x="2590800" y="4070350"/>
          <p14:tracePt t="35350" x="2582863" y="4156075"/>
          <p14:tracePt t="35359" x="2582863" y="4249738"/>
          <p14:tracePt t="35366" x="2582863" y="4376738"/>
          <p14:tracePt t="35375" x="2582863" y="4478338"/>
          <p14:tracePt t="35382" x="2582863" y="4579938"/>
          <p14:tracePt t="35390" x="2608263" y="4657725"/>
          <p14:tracePt t="35398" x="2651125" y="4741863"/>
          <p14:tracePt t="35406" x="2693988" y="4835525"/>
          <p14:tracePt t="35414" x="2760663" y="4903788"/>
          <p14:tracePt t="35422" x="2803525" y="4937125"/>
          <p14:tracePt t="35430" x="2863850" y="4972050"/>
          <p14:tracePt t="35438" x="2922588" y="4987925"/>
          <p14:tracePt t="35446" x="2965450" y="4987925"/>
          <p14:tracePt t="35454" x="3024188" y="5013325"/>
          <p14:tracePt t="35462" x="3084513" y="5013325"/>
          <p14:tracePt t="35470" x="3143250" y="5013325"/>
          <p14:tracePt t="35478" x="3203575" y="5013325"/>
          <p14:tracePt t="35486" x="3262313" y="4997450"/>
          <p14:tracePt t="35494" x="3330575" y="4954588"/>
          <p14:tracePt t="35502" x="3373438" y="4937125"/>
          <p14:tracePt t="35511" x="3424238" y="4894263"/>
          <p14:tracePt t="35518" x="3467100" y="4843463"/>
          <p14:tracePt t="35527" x="3482975" y="4818063"/>
          <p14:tracePt t="35534" x="3508375" y="4775200"/>
          <p14:tracePt t="35543" x="3517900" y="4716463"/>
          <p14:tracePt t="35550" x="3525838" y="4673600"/>
          <p14:tracePt t="35559" x="3525838" y="4614863"/>
          <p14:tracePt t="35566" x="3525838" y="4538663"/>
          <p14:tracePt t="35575" x="3525838" y="4486275"/>
          <p14:tracePt t="35582" x="3525838" y="4410075"/>
          <p14:tracePt t="35590" x="3525838" y="4325938"/>
          <p14:tracePt t="35598" x="3525838" y="4257675"/>
          <p14:tracePt t="35606" x="3500438" y="4206875"/>
          <p14:tracePt t="35614" x="3475038" y="4113213"/>
          <p14:tracePt t="35622" x="3432175" y="4052888"/>
          <p14:tracePt t="35630" x="3381375" y="3986213"/>
          <p14:tracePt t="35638" x="3355975" y="3925888"/>
          <p14:tracePt t="35646" x="3330575" y="3892550"/>
          <p14:tracePt t="35654" x="3287713" y="3841750"/>
          <p14:tracePt t="35662" x="3244850" y="3790950"/>
          <p14:tracePt t="35670" x="3219450" y="3763963"/>
          <p14:tracePt t="35678" x="3203575" y="3738563"/>
          <p14:tracePt t="35686" x="3178175" y="3713163"/>
          <p14:tracePt t="35694" x="3152775" y="3697288"/>
          <p14:tracePt t="35702" x="3117850" y="3679825"/>
          <p14:tracePt t="35710" x="3067050" y="3662363"/>
          <p14:tracePt t="35718" x="3024188" y="3654425"/>
          <p14:tracePt t="35727" x="2930525" y="3629025"/>
          <p14:tracePt t="35734" x="2871788" y="3619500"/>
          <p14:tracePt t="35742" x="2811463" y="3611563"/>
          <p14:tracePt t="35750" x="2786063" y="3611563"/>
          <p14:tracePt t="35759" x="2727325" y="3611563"/>
          <p14:tracePt t="35766" x="2684463" y="3611563"/>
          <p14:tracePt t="35775" x="2641600" y="3611563"/>
          <p14:tracePt t="35782" x="2582863" y="3611563"/>
          <p14:tracePt t="35792" x="2540000" y="3611563"/>
          <p14:tracePt t="35798" x="2438400" y="3611563"/>
          <p14:tracePt t="35806" x="2352675" y="3619500"/>
          <p14:tracePt t="35814" x="2276475" y="3636963"/>
          <p14:tracePt t="35822" x="2217738" y="3646488"/>
          <p14:tracePt t="35830" x="2174875" y="3671888"/>
          <p14:tracePt t="35838" x="2141538" y="3687763"/>
          <p14:tracePt t="35846" x="2098675" y="3730625"/>
          <p14:tracePt t="35854" x="2081213" y="3756025"/>
          <p14:tracePt t="35862" x="2055813" y="3790950"/>
          <p14:tracePt t="35870" x="2022475" y="3867150"/>
          <p14:tracePt t="35878" x="1997075" y="3925888"/>
          <p14:tracePt t="35886" x="1979613" y="3986213"/>
          <p14:tracePt t="35912" x="1936750" y="4206875"/>
          <p14:tracePt t="35918" x="1936750" y="4291013"/>
          <p14:tracePt t="35927" x="1936750" y="4394200"/>
          <p14:tracePt t="35934" x="1936750" y="4460875"/>
          <p14:tracePt t="35942" x="1962150" y="4579938"/>
          <p14:tracePt t="35950" x="2012950" y="4683125"/>
          <p14:tracePt t="35958" x="2073275" y="4784725"/>
          <p14:tracePt t="35966" x="2141538" y="4878388"/>
          <p14:tracePt t="35975" x="2208213" y="4954588"/>
          <p14:tracePt t="35983" x="2286000" y="5022850"/>
          <p14:tracePt t="35991" x="2387600" y="5081588"/>
          <p14:tracePt t="35998" x="2506663" y="5132388"/>
          <p14:tracePt t="36006" x="2633663" y="5175250"/>
          <p14:tracePt t="36014" x="2752725" y="5208588"/>
          <p14:tracePt t="36022" x="2879725" y="5251450"/>
          <p14:tracePt t="36030" x="3008313" y="5260975"/>
          <p14:tracePt t="36039" x="3152775" y="5260975"/>
          <p14:tracePt t="36046" x="3297238" y="5260975"/>
          <p14:tracePt t="36054" x="3406775" y="5260975"/>
          <p14:tracePt t="36062" x="3517900" y="5260975"/>
          <p14:tracePt t="36070" x="3636963" y="5235575"/>
          <p14:tracePt t="36078" x="3721100" y="5192713"/>
          <p14:tracePt t="36086" x="3789363" y="5167313"/>
          <p14:tracePt t="36094" x="3840163" y="5124450"/>
          <p14:tracePt t="36102" x="3890963" y="5073650"/>
          <p14:tracePt t="36110" x="3900488" y="5038725"/>
          <p14:tracePt t="36118" x="3908425" y="4979988"/>
          <p14:tracePt t="36126" x="3916363" y="4894263"/>
          <p14:tracePt t="36134" x="3916363" y="4810125"/>
          <p14:tracePt t="36144" x="3916363" y="4724400"/>
          <p14:tracePt t="36150" x="3916363" y="4614863"/>
          <p14:tracePt t="36158" x="3916363" y="4529138"/>
          <p14:tracePt t="36166" x="3916363" y="4445000"/>
          <p14:tracePt t="36174" x="3890963" y="4341813"/>
          <p14:tracePt t="36182" x="3873500" y="4249738"/>
          <p14:tracePt t="36192" x="3840163" y="4164013"/>
          <p14:tracePt t="36198" x="3814763" y="4070350"/>
          <p14:tracePt t="36206" x="3781425" y="3986213"/>
          <p14:tracePt t="36214" x="3746500" y="3925888"/>
          <p14:tracePt t="36222" x="3721100" y="3875088"/>
          <p14:tracePt t="36230" x="3695700" y="3832225"/>
          <p14:tracePt t="36238" x="3662363" y="3798888"/>
          <p14:tracePt t="36246" x="3636963" y="3763963"/>
          <p14:tracePt t="36254" x="3619500" y="3748088"/>
          <p14:tracePt t="36263" x="3602038" y="3730625"/>
          <p14:tracePt t="36270" x="3586163" y="3722688"/>
          <p14:tracePt t="36278" x="3559175" y="3713163"/>
          <p14:tracePt t="36286" x="3543300" y="3713163"/>
          <p14:tracePt t="36294" x="3533775" y="3713163"/>
          <p14:tracePt t="36302" x="3525838" y="3713163"/>
          <p14:tracePt t="36310" x="3517900" y="3713163"/>
          <p14:tracePt t="36334" x="3492500" y="3713163"/>
          <p14:tracePt t="36343" x="3482975" y="3713163"/>
          <p14:tracePt t="36350" x="3457575" y="3713163"/>
          <p14:tracePt t="36359" x="3449638" y="3713163"/>
          <p14:tracePt t="36366" x="3432175" y="3713163"/>
          <p14:tracePt t="36374" x="3424238" y="3713163"/>
          <p14:tracePt t="36392" x="3414713" y="3713163"/>
          <p14:tracePt t="36398" x="3398838" y="3713163"/>
          <p14:tracePt t="36486" x="3389313" y="3713163"/>
          <p14:tracePt t="36502" x="3381375" y="3713163"/>
          <p14:tracePt t="36510" x="3373438" y="3713163"/>
          <p14:tracePt t="36518" x="3363913" y="3713163"/>
          <p14:tracePt t="36526" x="3355975" y="3713163"/>
          <p14:tracePt t="36543" x="3338513" y="3713163"/>
          <p14:tracePt t="36550" x="3330575" y="3713163"/>
          <p14:tracePt t="37174" x="3322638" y="3713163"/>
          <p14:tracePt t="37182" x="3305175" y="3713163"/>
          <p14:tracePt t="37198" x="3297238" y="3713163"/>
          <p14:tracePt t="37206" x="3287713" y="3713163"/>
          <p14:tracePt t="37214" x="3270250" y="3713163"/>
          <p14:tracePt t="37222" x="3262313" y="3713163"/>
          <p14:tracePt t="37230" x="3228975" y="3730625"/>
          <p14:tracePt t="37239" x="3186113" y="3763963"/>
          <p14:tracePt t="37246" x="3135313" y="3816350"/>
          <p14:tracePt t="37254" x="3109913" y="3857625"/>
          <p14:tracePt t="37262" x="3067050" y="3917950"/>
          <p14:tracePt t="37270" x="3024188" y="3986213"/>
          <p14:tracePt t="37278" x="2998788" y="4027488"/>
          <p14:tracePt t="37286" x="2973388" y="4095750"/>
          <p14:tracePt t="37294" x="2947988" y="4146550"/>
          <p14:tracePt t="37302" x="2930525" y="4181475"/>
          <p14:tracePt t="37310" x="2930525" y="4197350"/>
          <p14:tracePt t="37318" x="2930525" y="4224338"/>
          <p14:tracePt t="37326" x="2930525" y="4240213"/>
          <p14:tracePt t="37345" x="2930525" y="4249738"/>
          <p14:tracePt t="37352" x="2940050" y="4257675"/>
          <p14:tracePt t="37361" x="2947988" y="4257675"/>
          <p14:tracePt t="37367" x="2965450" y="4265613"/>
          <p14:tracePt t="37376" x="2998788" y="4291013"/>
          <p14:tracePt t="37382" x="3033713" y="4300538"/>
          <p14:tracePt t="37391" x="3067050" y="4308475"/>
          <p14:tracePt t="37398" x="3100388" y="4325938"/>
          <p14:tracePt t="37407" x="3143250" y="4333875"/>
          <p14:tracePt t="37414" x="3194050" y="4341813"/>
          <p14:tracePt t="37424" x="3262313" y="4341813"/>
          <p14:tracePt t="37430" x="3322638" y="4341813"/>
          <p14:tracePt t="37438" x="3381375" y="4341813"/>
          <p14:tracePt t="37446" x="3441700" y="4341813"/>
          <p14:tracePt t="37454" x="3533775" y="4341813"/>
          <p14:tracePt t="37462" x="3627438" y="4333875"/>
          <p14:tracePt t="37470" x="3695700" y="4308475"/>
          <p14:tracePt t="37478" x="3806825" y="4249738"/>
          <p14:tracePt t="37486" x="3890963" y="4206875"/>
          <p14:tracePt t="37494" x="3959225" y="4164013"/>
          <p14:tracePt t="37502" x="4035425" y="4130675"/>
          <p14:tracePt t="37510" x="4095750" y="4079875"/>
          <p14:tracePt t="37518" x="4179888" y="4019550"/>
          <p14:tracePt t="37526" x="4230688" y="3968750"/>
          <p14:tracePt t="37534" x="4265613" y="3925888"/>
          <p14:tracePt t="37542" x="4298950" y="3867150"/>
          <p14:tracePt t="37550" x="4306888" y="3832225"/>
          <p14:tracePt t="37559" x="4316413" y="3798888"/>
          <p14:tracePt t="37566" x="4316413" y="3773488"/>
          <p14:tracePt t="37574" x="4316413" y="3738563"/>
          <p14:tracePt t="37582" x="4316413" y="3713163"/>
          <p14:tracePt t="37591" x="4316413" y="3687763"/>
          <p14:tracePt t="37607" x="4291013" y="3654425"/>
          <p14:tracePt t="37615" x="4265613" y="3646488"/>
          <p14:tracePt t="37623" x="4230688" y="3636963"/>
          <p14:tracePt t="37630" x="4187825" y="3636963"/>
          <p14:tracePt t="37638" x="4129088" y="3636963"/>
          <p14:tracePt t="37646" x="4044950" y="3636963"/>
          <p14:tracePt t="37654" x="3900488" y="3636963"/>
          <p14:tracePt t="37662" x="3763963" y="3636963"/>
          <p14:tracePt t="37670" x="3644900" y="3654425"/>
          <p14:tracePt t="37678" x="3492500" y="3662363"/>
          <p14:tracePt t="37686" x="3414713" y="3687763"/>
          <p14:tracePt t="37830" x="3398838" y="3705225"/>
          <p14:tracePt t="37838" x="3398838" y="3713163"/>
          <p14:tracePt t="37855" x="3406775" y="3713163"/>
          <p14:tracePt t="37862" x="3449638" y="3713163"/>
          <p14:tracePt t="37870" x="3482975" y="3713163"/>
          <p14:tracePt t="37878" x="3500438" y="3713163"/>
          <p14:tracePt t="37918" x="3508375" y="3713163"/>
          <p14:tracePt t="37942" x="3517900" y="3713163"/>
          <p14:tracePt t="37950" x="3525838" y="3705225"/>
          <p14:tracePt t="37958" x="3543300" y="3705225"/>
          <p14:tracePt t="37966" x="3586163" y="3705225"/>
          <p14:tracePt t="37975" x="3687763" y="3697288"/>
          <p14:tracePt t="37982" x="3814763" y="3697288"/>
          <p14:tracePt t="37991" x="4002088" y="3697288"/>
          <p14:tracePt t="37998" x="4265613" y="3697288"/>
          <p14:tracePt t="38006" x="4587875" y="3697288"/>
          <p14:tracePt t="38014" x="5013325" y="3697288"/>
          <p14:tracePt t="38023" x="5394325" y="3697288"/>
          <p14:tracePt t="38030" x="5880100" y="3697288"/>
          <p14:tracePt t="38039" x="6338888" y="3697288"/>
          <p14:tracePt t="38046" x="6745288" y="3697288"/>
          <p14:tracePt t="38055" x="7204075" y="3697288"/>
          <p14:tracePt t="38062" x="7612063" y="3697288"/>
          <p14:tracePt t="38070" x="8012113" y="3697288"/>
          <p14:tracePt t="38078" x="8359775" y="3697288"/>
          <p14:tracePt t="38086" x="8623300" y="3697288"/>
          <p14:tracePt t="38094" x="8912225" y="3697288"/>
          <p14:tracePt t="38102" x="9142413" y="3697288"/>
          <p14:tracePt t="38110" x="9320213" y="3697288"/>
          <p14:tracePt t="38118" x="9550400" y="3697288"/>
          <p14:tracePt t="38126" x="9685338" y="3697288"/>
          <p14:tracePt t="38134" x="9847263" y="3697288"/>
          <p14:tracePt t="38142" x="9956800" y="3697288"/>
          <p14:tracePt t="38150" x="10059988" y="3697288"/>
          <p14:tracePt t="38158" x="10126663" y="3697288"/>
          <p14:tracePt t="38166" x="10194925" y="3697288"/>
          <p14:tracePt t="38175" x="10255250" y="3697288"/>
          <p14:tracePt t="38183" x="10313988" y="3697288"/>
          <p14:tracePt t="38191" x="10348913" y="3697288"/>
          <p14:tracePt t="38199" x="10390188" y="3697288"/>
          <p14:tracePt t="38206" x="10399713" y="3697288"/>
          <p14:tracePt t="38214" x="10425113" y="3687763"/>
          <p14:tracePt t="38223" x="10433050" y="3687763"/>
          <p14:tracePt t="38279" x="10442575" y="3679825"/>
          <p14:tracePt t="38342" x="10442575" y="3671888"/>
          <p14:tracePt t="38366" x="10433050" y="3671888"/>
          <p14:tracePt t="38382" x="10425113" y="3671888"/>
          <p14:tracePt t="38502" x="10442575" y="3671888"/>
          <p14:tracePt t="38510" x="10458450" y="3679825"/>
          <p14:tracePt t="38518" x="10493375" y="3697288"/>
          <p14:tracePt t="38526" x="10518775" y="3697288"/>
          <p14:tracePt t="38534" x="10552113" y="3697288"/>
          <p14:tracePt t="38542" x="10594975" y="3705225"/>
          <p14:tracePt t="38550" x="10653713" y="3705225"/>
          <p14:tracePt t="38558" x="10756900" y="3722688"/>
          <p14:tracePt t="38566" x="10874375" y="3722688"/>
          <p14:tracePt t="38574" x="10993438" y="3722688"/>
          <p14:tracePt t="38582" x="11129963" y="3722688"/>
          <p14:tracePt t="38590" x="11256963" y="3722688"/>
          <p14:tracePt t="38598" x="11385550" y="3722688"/>
          <p14:tracePt t="38607" x="11512550" y="3722688"/>
          <p14:tracePt t="38614" x="11664950" y="3722688"/>
          <p14:tracePt t="38623" x="11791950" y="3722688"/>
          <p14:tracePt t="38630" x="11961813" y="3722688"/>
          <p14:tracePt t="38639" x="12106275" y="3722688"/>
          <p14:tracePt t="39808" x="11911013" y="4044950"/>
          <p14:tracePt t="39814" x="11784013" y="4052888"/>
          <p14:tracePt t="39825" x="11674475" y="4062413"/>
          <p14:tracePt t="39830" x="11530013" y="4079875"/>
          <p14:tracePt t="39839" x="11418888" y="4079875"/>
          <p14:tracePt t="39846" x="11307763" y="4079875"/>
          <p14:tracePt t="39857" x="11231563" y="4079875"/>
          <p14:tracePt t="39862" x="11147425" y="4079875"/>
          <p14:tracePt t="39870" x="11079163" y="4079875"/>
          <p14:tracePt t="39878" x="11018838" y="4079875"/>
          <p14:tracePt t="39893" x="10977563" y="4079875"/>
          <p14:tracePt t="39894" x="10901363" y="4079875"/>
          <p14:tracePt t="39902" x="10833100" y="4079875"/>
          <p14:tracePt t="39910" x="10747375" y="4070350"/>
          <p14:tracePt t="39918" x="10671175" y="4052888"/>
          <p14:tracePt t="39926" x="10612438" y="4052888"/>
          <p14:tracePt t="39934" x="10569575" y="4044950"/>
          <p14:tracePt t="39942" x="10493375" y="4044950"/>
          <p14:tracePt t="39951" x="10442575" y="4044950"/>
          <p14:tracePt t="39960" x="10382250" y="4037013"/>
          <p14:tracePt t="39967" x="10306050" y="4019550"/>
          <p14:tracePt t="39975" x="10229850" y="4002088"/>
          <p14:tracePt t="39983" x="10186988" y="4002088"/>
          <p14:tracePt t="39991" x="10126663" y="3994150"/>
          <p14:tracePt t="39998" x="10042525" y="3968750"/>
          <p14:tracePt t="40006" x="9948863" y="3951288"/>
          <p14:tracePt t="40014" x="9906000" y="3925888"/>
          <p14:tracePt t="40024" x="9872663" y="3925888"/>
          <p14:tracePt t="40030" x="9812338" y="3900488"/>
          <p14:tracePt t="40039" x="9779000" y="3892550"/>
          <p14:tracePt t="40046" x="9736138" y="3883025"/>
          <p14:tracePt t="40055" x="9702800" y="3875088"/>
          <p14:tracePt t="40062" x="9652000" y="3857625"/>
          <p14:tracePt t="40072" x="9626600" y="3849688"/>
          <p14:tracePt t="40078" x="9575800" y="3841750"/>
          <p14:tracePt t="40086" x="9515475" y="3824288"/>
          <p14:tracePt t="40094" x="9456738" y="3798888"/>
          <p14:tracePt t="40102" x="9405938" y="3790950"/>
          <p14:tracePt t="40110" x="9345613" y="3781425"/>
          <p14:tracePt t="40118" x="9269413" y="3748088"/>
          <p14:tracePt t="40126" x="9209088" y="3738563"/>
          <p14:tracePt t="40134" x="9150350" y="3722688"/>
          <p14:tracePt t="40142" x="9107488" y="3705225"/>
          <p14:tracePt t="40150" x="9056688" y="3687763"/>
          <p14:tracePt t="40158" x="9023350" y="3687763"/>
          <p14:tracePt t="40166" x="8980488" y="3687763"/>
          <p14:tracePt t="40174" x="8947150" y="3662363"/>
          <p14:tracePt t="40182" x="8904288" y="3654425"/>
          <p14:tracePt t="40191" x="8878888" y="3646488"/>
          <p14:tracePt t="40198" x="8810625" y="3611563"/>
          <p14:tracePt t="40207" x="8785225" y="3603625"/>
          <p14:tracePt t="40214" x="8724900" y="3586163"/>
          <p14:tracePt t="40223" x="8674100" y="3586163"/>
          <p14:tracePt t="40230" x="8632825" y="3560763"/>
          <p14:tracePt t="40239" x="8589963" y="3552825"/>
          <p14:tracePt t="40246" x="8547100" y="3543300"/>
          <p14:tracePt t="40255" x="8478838" y="3509963"/>
          <p14:tracePt t="40262" x="8435975" y="3509963"/>
          <p14:tracePt t="40271" x="8410575" y="3492500"/>
          <p14:tracePt t="40278" x="8394700" y="3492500"/>
          <p14:tracePt t="40287" x="8351838" y="3467100"/>
          <p14:tracePt t="40294" x="8343900" y="3459163"/>
          <p14:tracePt t="40302" x="8334375" y="3449638"/>
          <p14:tracePt t="40310" x="8318500" y="3449638"/>
          <p14:tracePt t="40318" x="8308975" y="3441700"/>
          <p14:tracePt t="40326" x="8301038" y="3433763"/>
          <p14:tracePt t="40342" x="8283575" y="3424238"/>
          <p14:tracePt t="40358" x="8283575" y="3416300"/>
          <p14:tracePt t="40366" x="8258175" y="3398838"/>
          <p14:tracePt t="40374" x="8224838" y="3382963"/>
          <p14:tracePt t="40382" x="8147050" y="3340100"/>
          <p14:tracePt t="40390" x="8070850" y="3305175"/>
          <p14:tracePt t="40398" x="7994650" y="3246438"/>
          <p14:tracePt t="40406" x="7893050" y="3186113"/>
          <p14:tracePt t="40414" x="7816850" y="3160713"/>
          <p14:tracePt t="40423" x="7705725" y="3101975"/>
          <p14:tracePt t="40430" x="7621588" y="3051175"/>
          <p14:tracePt t="40438" x="7518400" y="3008313"/>
          <p14:tracePt t="40446" x="7442200" y="3000375"/>
          <p14:tracePt t="40455" x="7358063" y="2990850"/>
          <p14:tracePt t="40462" x="7281863" y="2965450"/>
          <p14:tracePt t="40471" x="7196138" y="2957513"/>
          <p14:tracePt t="40478" x="7112000" y="2949575"/>
          <p14:tracePt t="40487" x="7018338" y="2932113"/>
          <p14:tracePt t="40494" x="6932613" y="2914650"/>
          <p14:tracePt t="40503" x="6856413" y="2897188"/>
          <p14:tracePt t="40510" x="6805613" y="2897188"/>
          <p14:tracePt t="40519" x="6711950" y="2881313"/>
          <p14:tracePt t="40526" x="6600825" y="2846388"/>
          <p14:tracePt t="40534" x="6483350" y="2813050"/>
          <p14:tracePt t="40542" x="6338888" y="2762250"/>
          <p14:tracePt t="40550" x="6134100" y="2701925"/>
          <p14:tracePt t="40558" x="5930900" y="2643188"/>
          <p14:tracePt t="40566" x="5700713" y="2582863"/>
          <p14:tracePt t="40574" x="5421313" y="2549525"/>
          <p14:tracePt t="40582" x="5216525" y="2541588"/>
          <p14:tracePt t="40590" x="4910138" y="2489200"/>
          <p14:tracePt t="40598" x="4664075" y="2455863"/>
          <p14:tracePt t="40607" x="4443413" y="2422525"/>
          <p14:tracePt t="40614" x="4265613" y="2422525"/>
          <p14:tracePt t="40622" x="4095750" y="2422525"/>
          <p14:tracePt t="40630" x="3951288" y="2422525"/>
          <p14:tracePt t="40639" x="3848100" y="2430463"/>
          <p14:tracePt t="40646" x="3738563" y="2447925"/>
          <p14:tracePt t="40654" x="3636963" y="2498725"/>
          <p14:tracePt t="40662" x="3543300" y="2532063"/>
          <p14:tracePt t="40671" x="3457575" y="2549525"/>
          <p14:tracePt t="40678" x="3389313" y="2582863"/>
          <p14:tracePt t="40687" x="3348038" y="2617788"/>
          <p14:tracePt t="40694" x="3297238" y="2651125"/>
          <p14:tracePt t="40702" x="3244850" y="2693988"/>
          <p14:tracePt t="40710" x="3186113" y="2744788"/>
          <p14:tracePt t="40718" x="3160713" y="2752725"/>
          <p14:tracePt t="40726" x="3143250" y="2770188"/>
          <p14:tracePt t="40734" x="3143250" y="2778125"/>
          <p14:tracePt t="40822" x="3143250" y="2787650"/>
          <p14:tracePt t="40839" x="3127375" y="2787650"/>
          <p14:tracePt t="40846" x="3059113" y="2778125"/>
          <p14:tracePt t="40854" x="2998788" y="2727325"/>
          <p14:tracePt t="40862" x="2947988" y="2676525"/>
          <p14:tracePt t="40871" x="2854325" y="2608263"/>
          <p14:tracePt t="40878" x="2803525" y="2557463"/>
          <p14:tracePt t="40887" x="2778125" y="2532063"/>
          <p14:tracePt t="40907" x="2744788" y="2463800"/>
          <p14:tracePt t="40910" x="2735263" y="2438400"/>
          <p14:tracePt t="40918" x="2735263" y="2422525"/>
          <p14:tracePt t="40926" x="2719388" y="2387600"/>
          <p14:tracePt t="40942" x="2709863" y="2379663"/>
          <p14:tracePt t="40966" x="2709863" y="2371725"/>
          <p14:tracePt t="40974" x="2701925" y="2362200"/>
          <p14:tracePt t="40990" x="2693988" y="2344738"/>
          <p14:tracePt t="40998" x="2693988" y="2336800"/>
          <p14:tracePt t="41006" x="2684463" y="2328863"/>
          <p14:tracePt t="41014" x="2668588" y="2311400"/>
          <p14:tracePt t="41022" x="2659063" y="2303463"/>
          <p14:tracePt t="41030" x="2651125" y="2286000"/>
          <p14:tracePt t="41039" x="2641600" y="2286000"/>
          <p14:tracePt t="41046" x="2625725" y="2278063"/>
          <p14:tracePt t="41062" x="2608263" y="2260600"/>
          <p14:tracePt t="41103" x="2600325" y="2260600"/>
          <p14:tracePt t="41118" x="2590800" y="2260600"/>
          <p14:tracePt t="41126" x="2582863" y="2260600"/>
          <p14:tracePt t="41134" x="2574925" y="2260600"/>
          <p14:tracePt t="41150" x="2557463" y="2260600"/>
          <p14:tracePt t="41158" x="2549525" y="2252663"/>
          <p14:tracePt t="41286" x="2549525" y="2243138"/>
          <p14:tracePt t="41310" x="2582863" y="2227263"/>
          <p14:tracePt t="41318" x="2641600" y="2227263"/>
          <p14:tracePt t="41326" x="2701925" y="2227263"/>
          <p14:tracePt t="41334" x="2786063" y="2227263"/>
          <p14:tracePt t="41342" x="2879725" y="2227263"/>
          <p14:tracePt t="41350" x="2965450" y="2227263"/>
          <p14:tracePt t="41358" x="3084513" y="2227263"/>
          <p14:tracePt t="41366" x="3194050" y="2243138"/>
          <p14:tracePt t="41374" x="3297238" y="2243138"/>
          <p14:tracePt t="41382" x="3381375" y="2278063"/>
          <p14:tracePt t="41390" x="3475038" y="2286000"/>
          <p14:tracePt t="41398" x="3543300" y="2293938"/>
          <p14:tracePt t="41406" x="3602038" y="2293938"/>
          <p14:tracePt t="41414" x="3644900" y="2293938"/>
          <p14:tracePt t="41422" x="3703638" y="2303463"/>
          <p14:tracePt t="41430" x="3738563" y="2328863"/>
          <p14:tracePt t="41438" x="3771900" y="2328863"/>
          <p14:tracePt t="41446" x="3789363" y="2328863"/>
          <p14:tracePt t="41455" x="3806825" y="2328863"/>
          <p14:tracePt t="41462" x="3814763" y="2328863"/>
          <p14:tracePt t="41470" x="3822700" y="2328863"/>
          <p14:tracePt t="41935" x="3840163" y="2328863"/>
          <p14:tracePt t="41942" x="3848100" y="2328863"/>
          <p14:tracePt t="41950" x="3857625" y="2328863"/>
          <p14:tracePt t="41958" x="3883025" y="2328863"/>
          <p14:tracePt t="41966" x="3900488" y="2328863"/>
          <p14:tracePt t="41974" x="3916363" y="2328863"/>
          <p14:tracePt t="41982" x="3925888" y="2328863"/>
          <p14:tracePt t="41990" x="3933825" y="2328863"/>
          <p14:tracePt t="42232" x="3941763" y="2328863"/>
          <p14:tracePt t="42247" x="3951288" y="2328863"/>
          <p14:tracePt t="42256" x="3959225" y="2319338"/>
          <p14:tracePt t="42294" x="3967163" y="2319338"/>
          <p14:tracePt t="42302" x="3984625" y="2311400"/>
          <p14:tracePt t="42310" x="3984625" y="2303463"/>
          <p14:tracePt t="42319" x="4017963" y="2293938"/>
          <p14:tracePt t="42326" x="4017963" y="2286000"/>
          <p14:tracePt t="42334" x="4052888" y="2286000"/>
          <p14:tracePt t="42342" x="4086225" y="2286000"/>
          <p14:tracePt t="42350" x="4121150" y="2260600"/>
          <p14:tracePt t="42358" x="4146550" y="2260600"/>
          <p14:tracePt t="42366" x="4205288" y="2252663"/>
          <p14:tracePt t="42374" x="4248150" y="2243138"/>
          <p14:tracePt t="42382" x="4306888" y="2243138"/>
          <p14:tracePt t="42390" x="4367213" y="2243138"/>
          <p14:tracePt t="42398" x="4410075" y="2243138"/>
          <p14:tracePt t="42406" x="4468813" y="2243138"/>
          <p14:tracePt t="42414" x="4511675" y="2243138"/>
          <p14:tracePt t="42422" x="4554538" y="2243138"/>
          <p14:tracePt t="42430" x="4595813" y="2243138"/>
          <p14:tracePt t="42438" x="4630738" y="2243138"/>
          <p14:tracePt t="42446" x="4673600" y="2243138"/>
          <p14:tracePt t="42454" x="4714875" y="2243138"/>
          <p14:tracePt t="42462" x="4749800" y="2243138"/>
          <p14:tracePt t="42471" x="4757738" y="2243138"/>
          <p14:tracePt t="42478" x="4765675" y="2243138"/>
          <p14:tracePt t="42518" x="4783138" y="2243138"/>
          <p14:tracePt t="42568" x="4791075" y="2243138"/>
          <p14:tracePt t="42575" x="4800600" y="2243138"/>
          <p14:tracePt t="42582" x="4808538" y="2252663"/>
          <p14:tracePt t="42590" x="4826000" y="2260600"/>
          <p14:tracePt t="42598" x="4851400" y="2268538"/>
          <p14:tracePt t="42606" x="4876800" y="2278063"/>
          <p14:tracePt t="42614" x="4910138" y="2293938"/>
          <p14:tracePt t="42622" x="4927600" y="2293938"/>
          <p14:tracePt t="42630" x="4953000" y="2303463"/>
          <p14:tracePt t="42638" x="4978400" y="2303463"/>
          <p14:tracePt t="42646" x="4987925" y="2303463"/>
          <p14:tracePt t="42654" x="5003800" y="2303463"/>
          <p14:tracePt t="42662" x="5013325" y="2303463"/>
          <p14:tracePt t="42735" x="5021263" y="2303463"/>
          <p14:tracePt t="42750" x="5038725" y="2303463"/>
          <p14:tracePt t="42766" x="5046663" y="2303463"/>
          <p14:tracePt t="42774" x="5054600" y="2303463"/>
          <p14:tracePt t="42798" x="5064125" y="2303463"/>
          <p14:tracePt t="42926" x="5072063" y="2303463"/>
          <p14:tracePt t="42990" x="5080000" y="2303463"/>
          <p14:tracePt t="43086" x="5089525" y="2293938"/>
          <p14:tracePt t="43102" x="5097463" y="2293938"/>
          <p14:tracePt t="43110" x="5097463" y="2286000"/>
          <p14:tracePt t="43126" x="5114925" y="2286000"/>
          <p14:tracePt t="43134" x="5132388" y="2286000"/>
          <p14:tracePt t="43142" x="5140325" y="2268538"/>
          <p14:tracePt t="43151" x="5148263" y="2268538"/>
          <p14:tracePt t="43159" x="5173663" y="2260600"/>
          <p14:tracePt t="43166" x="5183188" y="2260600"/>
          <p14:tracePt t="43174" x="5199063" y="2260600"/>
          <p14:tracePt t="43182" x="5208588" y="2252663"/>
          <p14:tracePt t="43199" x="5216525" y="2252663"/>
          <p14:tracePt t="43222" x="5233988" y="2252663"/>
          <p14:tracePt t="43230" x="5233988" y="2243138"/>
          <p14:tracePt t="43238" x="5241925" y="2243138"/>
          <p14:tracePt t="43246" x="5249863" y="2243138"/>
          <p14:tracePt t="43254" x="5267325" y="2235200"/>
          <p14:tracePt t="43262" x="5284788" y="2235200"/>
          <p14:tracePt t="43270" x="5318125" y="2235200"/>
          <p14:tracePt t="43278" x="5335588" y="2235200"/>
          <p14:tracePt t="43286" x="5353050" y="2235200"/>
          <p14:tracePt t="43294" x="5378450" y="2235200"/>
          <p14:tracePt t="43303" x="5386388" y="2235200"/>
          <p14:tracePt t="43310" x="5394325" y="2235200"/>
          <p14:tracePt t="43319" x="5411788" y="2235200"/>
          <p14:tracePt t="43342" x="5421313" y="2227263"/>
          <p14:tracePt t="43414" x="5437188" y="2227263"/>
          <p14:tracePt t="43422" x="5454650" y="2227263"/>
          <p14:tracePt t="43430" x="5462588" y="2227263"/>
          <p14:tracePt t="43438" x="5480050" y="2227263"/>
          <p14:tracePt t="43446" x="5497513" y="2227263"/>
          <p14:tracePt t="43454" x="5513388" y="2227263"/>
          <p14:tracePt t="43462" x="5522913" y="2227263"/>
          <p14:tracePt t="43470" x="5548313" y="2227263"/>
          <p14:tracePt t="43478" x="5556250" y="2227263"/>
          <p14:tracePt t="43487" x="5581650" y="2227263"/>
          <p14:tracePt t="43494" x="5591175" y="2227263"/>
          <p14:tracePt t="43503" x="5616575" y="2227263"/>
          <p14:tracePt t="43510" x="5624513" y="2227263"/>
          <p14:tracePt t="43519" x="5632450" y="2227263"/>
          <p14:tracePt t="43526" x="5641975" y="2235200"/>
          <p14:tracePt t="43751" x="5649913" y="2235200"/>
          <p14:tracePt t="43758" x="5657850" y="2235200"/>
          <p14:tracePt t="43774" x="5683250" y="2235200"/>
          <p14:tracePt t="43782" x="5700713" y="2235200"/>
          <p14:tracePt t="43790" x="5726113" y="2235200"/>
          <p14:tracePt t="43798" x="5761038" y="2235200"/>
          <p14:tracePt t="43806" x="5776913" y="2235200"/>
          <p14:tracePt t="43814" x="5811838" y="2235200"/>
          <p14:tracePt t="43822" x="5853113" y="2235200"/>
          <p14:tracePt t="43830" x="5888038" y="2235200"/>
          <p14:tracePt t="43838" x="5921375" y="2235200"/>
          <p14:tracePt t="43846" x="5938838" y="2243138"/>
          <p14:tracePt t="43854" x="5964238" y="2243138"/>
          <p14:tracePt t="43862" x="5997575" y="2243138"/>
          <p14:tracePt t="43870" x="6007100" y="2243138"/>
          <p14:tracePt t="43878" x="6032500" y="2243138"/>
          <p14:tracePt t="43887" x="6049963" y="2243138"/>
          <p14:tracePt t="43906" x="6065838" y="2243138"/>
          <p14:tracePt t="43910" x="6075363" y="2243138"/>
          <p14:tracePt t="43934" x="6083300" y="2243138"/>
          <p14:tracePt t="43951" x="6100763" y="2243138"/>
          <p14:tracePt t="44055" x="6108700" y="2243138"/>
          <p14:tracePt t="44062" x="6116638" y="2243138"/>
          <p14:tracePt t="44094" x="6126163" y="2243138"/>
          <p14:tracePt t="44246" x="6134100" y="2243138"/>
          <p14:tracePt t="44254" x="6142038" y="2243138"/>
          <p14:tracePt t="44262" x="6151563" y="2243138"/>
          <p14:tracePt t="44270" x="6176963" y="2243138"/>
          <p14:tracePt t="44278" x="6194425" y="2243138"/>
          <p14:tracePt t="44286" x="6219825" y="2243138"/>
          <p14:tracePt t="44295" x="6261100" y="2243138"/>
          <p14:tracePt t="44303" x="6321425" y="2252663"/>
          <p14:tracePt t="44310" x="6405563" y="2252663"/>
          <p14:tracePt t="44319" x="6499225" y="2278063"/>
          <p14:tracePt t="44326" x="6610350" y="2293938"/>
          <p14:tracePt t="44335" x="6737350" y="2293938"/>
          <p14:tracePt t="44342" x="6864350" y="2293938"/>
          <p14:tracePt t="44351" x="7018338" y="2293938"/>
          <p14:tracePt t="44358" x="7145338" y="2293938"/>
          <p14:tracePt t="44367" x="7272338" y="2293938"/>
          <p14:tracePt t="44374" x="7373938" y="2293938"/>
          <p14:tracePt t="44382" x="7442200" y="2293938"/>
          <p14:tracePt t="44390" x="7510463" y="2293938"/>
          <p14:tracePt t="44398" x="7535863" y="2286000"/>
          <p14:tracePt t="44406" x="7561263" y="2286000"/>
          <p14:tracePt t="44414" x="7570788" y="2286000"/>
          <p14:tracePt t="44486" x="7586663" y="2286000"/>
          <p14:tracePt t="44502" x="7604125" y="2286000"/>
          <p14:tracePt t="44510" x="7637463" y="2286000"/>
          <p14:tracePt t="44519" x="7680325" y="2286000"/>
          <p14:tracePt t="44526" x="7723188" y="2286000"/>
          <p14:tracePt t="44535" x="7766050" y="2286000"/>
          <p14:tracePt t="44542" x="7807325" y="2286000"/>
          <p14:tracePt t="44551" x="7842250" y="2286000"/>
          <p14:tracePt t="44558" x="7875588" y="2286000"/>
          <p14:tracePt t="44567" x="7885113" y="2286000"/>
          <p14:tracePt t="44574" x="7893050" y="2286000"/>
          <p14:tracePt t="44654" x="7900988" y="2278063"/>
          <p14:tracePt t="44710" x="7900988" y="2260600"/>
          <p14:tracePt t="44759" x="7900988" y="2252663"/>
          <p14:tracePt t="44766" x="7910513" y="2235200"/>
          <p14:tracePt t="44790" x="7918450" y="2227263"/>
          <p14:tracePt t="45343" x="7918450" y="2217738"/>
          <p14:tracePt t="45399" x="7910513" y="2217738"/>
          <p14:tracePt t="45430" x="7893050" y="2217738"/>
          <p14:tracePt t="45446" x="7885113" y="2217738"/>
          <p14:tracePt t="45454" x="7875588" y="2217738"/>
          <p14:tracePt t="45462" x="7867650" y="2217738"/>
          <p14:tracePt t="45470" x="7859713" y="2217738"/>
          <p14:tracePt t="45480" x="7850188" y="2217738"/>
          <p14:tracePt t="45503" x="7832725" y="2217738"/>
          <p14:tracePt t="45520" x="7816850" y="2217738"/>
          <p14:tracePt t="45551" x="7799388" y="2217738"/>
          <p14:tracePt t="45743" x="7791450" y="2217738"/>
          <p14:tracePt t="45767" x="7781925" y="2217738"/>
          <p14:tracePt t="45774" x="7773988" y="2217738"/>
          <p14:tracePt t="45783" x="7766050" y="2217738"/>
          <p14:tracePt t="45799" x="7756525" y="2217738"/>
          <p14:tracePt t="45806" x="7748588" y="2217738"/>
          <p14:tracePt t="45815" x="7731125" y="2217738"/>
          <p14:tracePt t="45822" x="7723188" y="2217738"/>
          <p14:tracePt t="45830" x="7705725" y="2217738"/>
          <p14:tracePt t="45838" x="7697788" y="2217738"/>
          <p14:tracePt t="45846" x="7688263" y="2217738"/>
          <p14:tracePt t="45854" x="7672388" y="2217738"/>
          <p14:tracePt t="45862" x="7662863" y="2217738"/>
          <p14:tracePt t="45918" x="7654925" y="2217738"/>
          <p14:tracePt t="46062" x="7672388" y="2217738"/>
          <p14:tracePt t="46071" x="7705725" y="2217738"/>
          <p14:tracePt t="46078" x="7731125" y="2209800"/>
          <p14:tracePt t="46086" x="7740650" y="2209800"/>
          <p14:tracePt t="46094" x="7766050" y="2209800"/>
          <p14:tracePt t="46102" x="7773988" y="2209800"/>
          <p14:tracePt t="46110" x="7781925" y="2209800"/>
          <p14:tracePt t="46118" x="7799388" y="2209800"/>
          <p14:tracePt t="46142" x="7807325" y="2209800"/>
          <p14:tracePt t="46151" x="7816850" y="2209800"/>
          <p14:tracePt t="46262" x="7824788" y="2209800"/>
          <p14:tracePt t="46566" x="7832725" y="2209800"/>
          <p14:tracePt t="46582" x="7832725" y="2217738"/>
          <p14:tracePt t="46606" x="7832725" y="2227263"/>
          <p14:tracePt t="46615" x="7832725" y="2235200"/>
          <p14:tracePt t="46630" x="7832725" y="2243138"/>
          <p14:tracePt t="46686" x="7832725" y="2252663"/>
          <p14:tracePt t="46694" x="7824788" y="2260600"/>
          <p14:tracePt t="46871" x="7816850" y="2260600"/>
          <p14:tracePt t="47159" x="7807325" y="2260600"/>
          <p14:tracePt t="47183" x="7799388" y="2260600"/>
          <p14:tracePt t="47190" x="7773988" y="2278063"/>
          <p14:tracePt t="47206" x="7748588" y="2278063"/>
          <p14:tracePt t="47214" x="7731125" y="2278063"/>
          <p14:tracePt t="47222" x="7715250" y="2278063"/>
          <p14:tracePt t="47270" x="7705725" y="2278063"/>
          <p14:tracePt t="47286" x="7697788" y="2278063"/>
          <p14:tracePt t="47294" x="7688263" y="2286000"/>
          <p14:tracePt t="47302" x="7680325" y="2286000"/>
          <p14:tracePt t="47310" x="7654925" y="2303463"/>
          <p14:tracePt t="47318" x="7596188" y="2336800"/>
          <p14:tracePt t="47326" x="7553325" y="2371725"/>
          <p14:tracePt t="47334" x="7545388" y="2371725"/>
          <p14:tracePt t="47358" x="7527925" y="2379663"/>
          <p14:tracePt t="47374" x="7485063" y="2413000"/>
          <p14:tracePt t="47383" x="7373938" y="2481263"/>
          <p14:tracePt t="47390" x="7256463" y="2557463"/>
          <p14:tracePt t="47399" x="7119938" y="2643188"/>
          <p14:tracePt t="47406" x="6950075" y="2744788"/>
          <p14:tracePt t="47416" x="6813550" y="2820988"/>
          <p14:tracePt t="47422" x="6643688" y="2932113"/>
          <p14:tracePt t="47430" x="6448425" y="3041650"/>
          <p14:tracePt t="47438" x="6245225" y="3160713"/>
          <p14:tracePt t="47446" x="6075363" y="3263900"/>
          <p14:tracePt t="47454" x="5930900" y="3348038"/>
          <p14:tracePt t="47462" x="5811838" y="3424238"/>
          <p14:tracePt t="47470" x="5683250" y="3492500"/>
          <p14:tracePt t="47478" x="5565775" y="3568700"/>
          <p14:tracePt t="47486" x="5472113" y="3619500"/>
          <p14:tracePt t="47494" x="5378450" y="3697288"/>
          <p14:tracePt t="47502" x="5284788" y="3763963"/>
          <p14:tracePt t="47510" x="5216525" y="3832225"/>
          <p14:tracePt t="47518" x="5165725" y="3892550"/>
          <p14:tracePt t="47526" x="5106988" y="3986213"/>
          <p14:tracePt t="47534" x="5038725" y="4079875"/>
          <p14:tracePt t="47542" x="4927600" y="4206875"/>
          <p14:tracePt t="47550" x="4833938" y="4308475"/>
          <p14:tracePt t="47558" x="4740275" y="4402138"/>
          <p14:tracePt t="47567" x="4630738" y="4486275"/>
          <p14:tracePt t="47574" x="4562475" y="4554538"/>
          <p14:tracePt t="47583" x="4468813" y="4648200"/>
          <p14:tracePt t="47590" x="4418013" y="4708525"/>
          <p14:tracePt t="47599" x="4332288" y="4802188"/>
          <p14:tracePt t="47606" x="4281488" y="4852988"/>
          <p14:tracePt t="47614" x="4214813" y="4937125"/>
          <p14:tracePt t="47622" x="4162425" y="4997450"/>
          <p14:tracePt t="47631" x="4095750" y="5064125"/>
          <p14:tracePt t="47638" x="4070350" y="5116513"/>
          <p14:tracePt t="47646" x="4027488" y="5167313"/>
          <p14:tracePt t="47654" x="4002088" y="5192713"/>
          <p14:tracePt t="47662" x="3976688" y="5243513"/>
          <p14:tracePt t="47670" x="3951288" y="5276850"/>
          <p14:tracePt t="47678" x="3933825" y="5311775"/>
          <p14:tracePt t="47686" x="3908425" y="5345113"/>
          <p14:tracePt t="47694" x="3883025" y="5395913"/>
          <p14:tracePt t="47702" x="3848100" y="5446713"/>
          <p14:tracePt t="47710" x="3814763" y="5507038"/>
          <p14:tracePt t="47718" x="3781425" y="5557838"/>
          <p14:tracePt t="47726" x="3721100" y="5608638"/>
          <p14:tracePt t="47734" x="3687763" y="5641975"/>
          <p14:tracePt t="47742" x="3636963" y="5668963"/>
          <p14:tracePt t="47750" x="3611563" y="5684838"/>
          <p14:tracePt t="47758" x="3594100" y="5710238"/>
          <p14:tracePt t="47766" x="3568700" y="5719763"/>
          <p14:tracePt t="47784" x="3559175" y="5727700"/>
          <p14:tracePt t="47790" x="3517900" y="5745163"/>
          <p14:tracePt t="47799" x="3517900" y="5753100"/>
          <p14:tracePt t="47806" x="3492500" y="5761038"/>
          <p14:tracePt t="47814" x="3475038" y="5778500"/>
          <p14:tracePt t="47822" x="3457575" y="5788025"/>
          <p14:tracePt t="47832" x="3424238" y="5795963"/>
          <p14:tracePt t="47838" x="3406775" y="5795963"/>
          <p14:tracePt t="47846" x="3398838" y="5795963"/>
          <p14:tracePt t="47862" x="3389313" y="5795963"/>
          <p14:tracePt t="47974" x="3467100" y="5795963"/>
          <p14:tracePt t="47983" x="3568700" y="5795963"/>
          <p14:tracePt t="47990" x="3713163" y="5795963"/>
          <p14:tracePt t="47999" x="3933825" y="5770563"/>
          <p14:tracePt t="48006" x="4316413" y="5727700"/>
          <p14:tracePt t="48015" x="4910138" y="5626100"/>
          <p14:tracePt t="48022" x="5538788" y="5497513"/>
          <p14:tracePt t="48032" x="6278563" y="5337175"/>
          <p14:tracePt t="48038" x="7018338" y="5157788"/>
          <p14:tracePt t="48046" x="7961313" y="4946650"/>
          <p14:tracePt t="48054" x="8878888" y="4640263"/>
          <p14:tracePt t="48062" x="9771063" y="4384675"/>
          <p14:tracePt t="48070" x="10569575" y="4130675"/>
          <p14:tracePt t="48078" x="11317288" y="3900488"/>
          <p14:tracePt t="48086" x="12004675" y="3705225"/>
          <p14:tracePt t="49054" x="10739438" y="4037013"/>
          <p14:tracePt t="49063" x="10229850" y="4164013"/>
          <p14:tracePt t="49070" x="9685338" y="4333875"/>
          <p14:tracePt t="49078" x="9132888" y="4478338"/>
          <p14:tracePt t="49086" x="8615363" y="4640263"/>
          <p14:tracePt t="49094" x="8070850" y="4792663"/>
          <p14:tracePt t="49102" x="7612063" y="4911725"/>
          <p14:tracePt t="49110" x="7204075" y="5048250"/>
          <p14:tracePt t="49118" x="6915150" y="5132388"/>
          <p14:tracePt t="49126" x="6661150" y="5192713"/>
          <p14:tracePt t="49134" x="6430963" y="5260975"/>
          <p14:tracePt t="49143" x="6303963" y="5294313"/>
          <p14:tracePt t="49150" x="6184900" y="5311775"/>
          <p14:tracePt t="49158" x="6083300" y="5337175"/>
          <p14:tracePt t="49166" x="5997575" y="5345113"/>
          <p14:tracePt t="49174" x="5930900" y="5345113"/>
          <p14:tracePt t="49182" x="5853113" y="5370513"/>
          <p14:tracePt t="49190" x="5776913" y="5387975"/>
          <p14:tracePt t="49199" x="5735638" y="5395913"/>
          <p14:tracePt t="49206" x="5683250" y="5421313"/>
          <p14:tracePt t="49215" x="5649913" y="5438775"/>
          <p14:tracePt t="49222" x="5591175" y="5456238"/>
          <p14:tracePt t="49231" x="5522913" y="5489575"/>
          <p14:tracePt t="49238" x="5446713" y="5524500"/>
          <p14:tracePt t="49247" x="5394325" y="5549900"/>
          <p14:tracePt t="49254" x="5284788" y="5600700"/>
          <p14:tracePt t="49264" x="5191125" y="5634038"/>
          <p14:tracePt t="49270" x="5089525" y="5684838"/>
          <p14:tracePt t="49279" x="4995863" y="5735638"/>
          <p14:tracePt t="49286" x="4894263" y="5778500"/>
          <p14:tracePt t="49295" x="4791075" y="5803900"/>
          <p14:tracePt t="49302" x="4673600" y="5838825"/>
          <p14:tracePt t="49310" x="4579938" y="5846763"/>
          <p14:tracePt t="49318" x="4460875" y="5864225"/>
          <p14:tracePt t="49326" x="4359275" y="5872163"/>
          <p14:tracePt t="49334" x="4291013" y="5889625"/>
          <p14:tracePt t="49342" x="4197350" y="5905500"/>
          <p14:tracePt t="49350" x="4111625" y="5915025"/>
          <p14:tracePt t="49358" x="4002088" y="5922963"/>
          <p14:tracePt t="49366" x="3900488" y="5948363"/>
          <p14:tracePt t="49374" x="3771900" y="5957888"/>
          <p14:tracePt t="49383" x="3652838" y="5973763"/>
          <p14:tracePt t="49391" x="3543300" y="6008688"/>
          <p14:tracePt t="49401" x="3449638" y="6016625"/>
          <p14:tracePt t="49406" x="3363913" y="6049963"/>
          <p14:tracePt t="49415" x="3330575" y="6059488"/>
          <p14:tracePt t="49422" x="3287713" y="6059488"/>
          <p14:tracePt t="49431" x="3254375" y="6059488"/>
          <p14:tracePt t="49438" x="3244850" y="6059488"/>
          <p14:tracePt t="49446" x="3219450" y="6059488"/>
          <p14:tracePt t="49454" x="3203575" y="6059488"/>
          <p14:tracePt t="49638" x="3194050" y="6059488"/>
          <p14:tracePt t="49654" x="3178175" y="6049963"/>
          <p14:tracePt t="49670" x="3152775" y="6024563"/>
          <p14:tracePt t="49678" x="3109913" y="6008688"/>
          <p14:tracePt t="49686" x="3074988" y="5973763"/>
          <p14:tracePt t="49694" x="3008313" y="5965825"/>
          <p14:tracePt t="49702" x="2990850" y="5948363"/>
          <p14:tracePt t="49710" x="2940050" y="5932488"/>
          <p14:tracePt t="49718" x="2922588" y="5922963"/>
          <p14:tracePt t="49726" x="2889250" y="5922963"/>
          <p14:tracePt t="49734" x="2871788" y="5915025"/>
          <p14:tracePt t="50118" x="2854325" y="5915025"/>
          <p14:tracePt t="50126" x="2846388" y="5915025"/>
          <p14:tracePt t="50302" x="2879725" y="5915025"/>
          <p14:tracePt t="50310" x="2889250" y="5915025"/>
          <p14:tracePt t="50318" x="2905125" y="5915025"/>
          <p14:tracePt t="50326" x="2914650" y="5915025"/>
          <p14:tracePt t="50334" x="2940050" y="5915025"/>
          <p14:tracePt t="50342" x="2965450" y="5915025"/>
          <p14:tracePt t="50350" x="2982913" y="5915025"/>
          <p14:tracePt t="50358" x="2998788" y="5915025"/>
          <p14:tracePt t="50366" x="3016250" y="5915025"/>
          <p14:tracePt t="50382" x="3033713" y="5915025"/>
          <p14:tracePt t="50390" x="3041650" y="5915025"/>
          <p14:tracePt t="50398" x="3049588" y="5915025"/>
          <p14:tracePt t="50414" x="3059113" y="5915025"/>
          <p14:tracePt t="50422" x="3067050" y="5915025"/>
          <p14:tracePt t="50430" x="3074988" y="5915025"/>
          <p14:tracePt t="50438" x="3084513" y="5905500"/>
          <p14:tracePt t="50446" x="3084513" y="5897563"/>
          <p14:tracePt t="50454" x="3092450" y="5897563"/>
          <p14:tracePt t="50478" x="3092450" y="5889625"/>
          <p14:tracePt t="50486" x="3092450" y="5872163"/>
          <p14:tracePt t="50518" x="3092450" y="5864225"/>
          <p14:tracePt t="50542" x="3092450" y="5854700"/>
          <p14:tracePt t="50558" x="3092450" y="5846763"/>
          <p14:tracePt t="50630" x="3092450" y="5838825"/>
          <p14:tracePt t="50638" x="3084513" y="5829300"/>
          <p14:tracePt t="50646" x="3074988" y="5829300"/>
          <p14:tracePt t="50654" x="3067050" y="5829300"/>
          <p14:tracePt t="50662" x="3041650" y="5829300"/>
          <p14:tracePt t="50670" x="3016250" y="5829300"/>
          <p14:tracePt t="50679" x="3008313" y="5829300"/>
          <p14:tracePt t="50686" x="2973388" y="5829300"/>
          <p14:tracePt t="50695" x="2965450" y="5829300"/>
          <p14:tracePt t="50702" x="2955925" y="5829300"/>
          <p14:tracePt t="50710" x="2947988" y="5829300"/>
          <p14:tracePt t="50718" x="2940050" y="5829300"/>
          <p14:tracePt t="50726" x="2922588" y="5829300"/>
          <p14:tracePt t="50734" x="2914650" y="5829300"/>
          <p14:tracePt t="50742" x="2905125" y="5829300"/>
          <p14:tracePt t="50750" x="2879725" y="5829300"/>
          <p14:tracePt t="50758" x="2863850" y="5838825"/>
          <p14:tracePt t="50766" x="2863850" y="5846763"/>
          <p14:tracePt t="50774" x="2846388" y="5854700"/>
          <p14:tracePt t="50782" x="2838450" y="5864225"/>
          <p14:tracePt t="50791" x="2828925" y="5889625"/>
          <p14:tracePt t="50798" x="2820988" y="5922963"/>
          <p14:tracePt t="50806" x="2820988" y="5948363"/>
          <p14:tracePt t="50815" x="2803525" y="5991225"/>
          <p14:tracePt t="50822" x="2803525" y="5999163"/>
          <p14:tracePt t="50830" x="2803525" y="6016625"/>
          <p14:tracePt t="50838" x="2803525" y="6024563"/>
          <p14:tracePt t="50847" x="2803525" y="6034088"/>
          <p14:tracePt t="50854" x="2811463" y="6049963"/>
          <p14:tracePt t="50863" x="2828925" y="6059488"/>
          <p14:tracePt t="50870" x="2838450" y="6059488"/>
          <p14:tracePt t="50879" x="2879725" y="6059488"/>
          <p14:tracePt t="50899" x="2930525" y="6059488"/>
          <p14:tracePt t="50902" x="2955925" y="6059488"/>
          <p14:tracePt t="50911" x="2990850" y="6059488"/>
          <p14:tracePt t="50918" x="3024188" y="6049963"/>
          <p14:tracePt t="50926" x="3049588" y="6042025"/>
          <p14:tracePt t="50934" x="3074988" y="6034088"/>
          <p14:tracePt t="50966" x="3074988" y="6024563"/>
          <p14:tracePt t="50982" x="3074988" y="6008688"/>
          <p14:tracePt t="50990" x="3074988" y="5999163"/>
          <p14:tracePt t="50998" x="3074988" y="5973763"/>
          <p14:tracePt t="51006" x="3074988" y="5948363"/>
          <p14:tracePt t="51014" x="3074988" y="5940425"/>
          <p14:tracePt t="51022" x="3074988" y="5905500"/>
          <p14:tracePt t="51031" x="3074988" y="5872163"/>
          <p14:tracePt t="51038" x="3074988" y="5838825"/>
          <p14:tracePt t="51047" x="3067050" y="5821363"/>
          <p14:tracePt t="51054" x="3059113" y="5795963"/>
          <p14:tracePt t="51062" x="3041650" y="5770563"/>
          <p14:tracePt t="51070" x="3024188" y="5753100"/>
          <p14:tracePt t="51079" x="2998788" y="5735638"/>
          <p14:tracePt t="51086" x="2973388" y="5719763"/>
          <p14:tracePt t="51095" x="2955925" y="5710238"/>
          <p14:tracePt t="51102" x="2947988" y="5702300"/>
          <p14:tracePt t="51134" x="2930525" y="5702300"/>
          <p14:tracePt t="51142" x="2922588" y="5702300"/>
          <p14:tracePt t="51182" x="2914650" y="5702300"/>
          <p14:tracePt t="51190" x="2897188" y="5702300"/>
          <p14:tracePt t="51206" x="2889250" y="5702300"/>
          <p14:tracePt t="51262" x="2879725" y="5702300"/>
          <p14:tracePt t="51366" x="2889250" y="5710238"/>
          <p14:tracePt t="51558" x="2889250" y="5719763"/>
          <p14:tracePt t="51566" x="2889250" y="5727700"/>
          <p14:tracePt t="51582" x="2897188" y="5745163"/>
          <p14:tracePt t="51590" x="2922588" y="5753100"/>
          <p14:tracePt t="51598" x="2940050" y="5761038"/>
          <p14:tracePt t="51606" x="2973388" y="5778500"/>
          <p14:tracePt t="51614" x="3041650" y="5795963"/>
          <p14:tracePt t="51622" x="3143250" y="5829300"/>
          <p14:tracePt t="51630" x="3244850" y="5854700"/>
          <p14:tracePt t="51638" x="3432175" y="5880100"/>
          <p14:tracePt t="51647" x="3619500" y="5905500"/>
          <p14:tracePt t="51654" x="3916363" y="5922963"/>
          <p14:tracePt t="51663" x="4205288" y="5922963"/>
          <p14:tracePt t="51670" x="4579938" y="5922963"/>
          <p14:tracePt t="51679" x="5038725" y="5922963"/>
          <p14:tracePt t="51686" x="5472113" y="5922963"/>
          <p14:tracePt t="51694" x="5930900" y="5922963"/>
          <p14:tracePt t="51702" x="6372225" y="5897563"/>
          <p14:tracePt t="51711" x="6737350" y="5838825"/>
          <p14:tracePt t="51718" x="7000875" y="5753100"/>
          <p14:tracePt t="51726" x="7264400" y="5676900"/>
          <p14:tracePt t="51734" x="7467600" y="5600700"/>
          <p14:tracePt t="51742" x="7586663" y="5540375"/>
          <p14:tracePt t="51750" x="7705725" y="5481638"/>
          <p14:tracePt t="51758" x="7773988" y="5430838"/>
          <p14:tracePt t="51766" x="7799388" y="5380038"/>
          <p14:tracePt t="51774" x="7799388" y="5345113"/>
          <p14:tracePt t="51782" x="7799388" y="5286375"/>
          <p14:tracePt t="51790" x="7799388" y="5235575"/>
          <p14:tracePt t="51798" x="7756525" y="5157788"/>
          <p14:tracePt t="51806" x="7723188" y="5106988"/>
          <p14:tracePt t="51814" x="7672388" y="5048250"/>
          <p14:tracePt t="51822" x="7629525" y="4979988"/>
          <p14:tracePt t="51830" x="7578725" y="4929188"/>
          <p14:tracePt t="51838" x="7518400" y="4878388"/>
          <p14:tracePt t="51846" x="7459663" y="4835525"/>
          <p14:tracePt t="51854" x="7391400" y="4792663"/>
          <p14:tracePt t="51862" x="7332663" y="4767263"/>
          <p14:tracePt t="51870" x="7281863" y="4741863"/>
          <p14:tracePt t="51880" x="7221538" y="4733925"/>
          <p14:tracePt t="51886" x="7178675" y="4724400"/>
          <p14:tracePt t="51895" x="7094538" y="4699000"/>
          <p14:tracePt t="51914" x="6889750" y="4691063"/>
          <p14:tracePt t="51918" x="6780213" y="4691063"/>
          <p14:tracePt t="51928" x="6661150" y="4691063"/>
          <p14:tracePt t="51934" x="6550025" y="4691063"/>
          <p14:tracePt t="51942" x="6456363" y="4691063"/>
          <p14:tracePt t="51950" x="6329363" y="4691063"/>
          <p14:tracePt t="51958" x="6227763" y="4691063"/>
          <p14:tracePt t="51966" x="6100763" y="4691063"/>
          <p14:tracePt t="51974" x="5989638" y="4691063"/>
          <p14:tracePt t="51982" x="5845175" y="4716463"/>
          <p14:tracePt t="51990" x="5700713" y="4767263"/>
          <p14:tracePt t="51998" x="5522913" y="4818063"/>
          <p14:tracePt t="52006" x="5403850" y="4852988"/>
          <p14:tracePt t="52014" x="5284788" y="4886325"/>
          <p14:tracePt t="52022" x="5199063" y="4911725"/>
          <p14:tracePt t="52030" x="5114925" y="4946650"/>
          <p14:tracePt t="52038" x="5038725" y="4979988"/>
          <p14:tracePt t="52046" x="4987925" y="4997450"/>
          <p14:tracePt t="52054" x="4953000" y="5013325"/>
          <p14:tracePt t="52063" x="4902200" y="5056188"/>
          <p14:tracePt t="52070" x="4868863" y="5081588"/>
          <p14:tracePt t="52079" x="4800600" y="5124450"/>
          <p14:tracePt t="52086" x="4783138" y="5149850"/>
          <p14:tracePt t="52094" x="4749800" y="5208588"/>
          <p14:tracePt t="52102" x="4714875" y="5260975"/>
          <p14:tracePt t="52110" x="4699000" y="5294313"/>
          <p14:tracePt t="52118" x="4681538" y="5353050"/>
          <p14:tracePt t="52127" x="4656138" y="5413375"/>
          <p14:tracePt t="52134" x="4646613" y="5464175"/>
          <p14:tracePt t="52142" x="4638675" y="5507038"/>
          <p14:tracePt t="52150" x="4621213" y="5557838"/>
          <p14:tracePt t="52158" x="4621213" y="5600700"/>
          <p14:tracePt t="52166" x="4621213" y="5616575"/>
          <p14:tracePt t="52174" x="4621213" y="5651500"/>
          <p14:tracePt t="52182" x="4630738" y="5684838"/>
          <p14:tracePt t="52190" x="4630738" y="5694363"/>
          <p14:tracePt t="52198" x="4638675" y="5702300"/>
          <p14:tracePt t="52206" x="4656138" y="5719763"/>
          <p14:tracePt t="52214" x="4664075" y="5727700"/>
          <p14:tracePt t="52230" x="4681538" y="5745163"/>
          <p14:tracePt t="52238" x="4689475" y="5753100"/>
          <p14:tracePt t="52246" x="4689475" y="5761038"/>
          <p14:tracePt t="52798" x="4689475" y="5778500"/>
          <p14:tracePt t="52822" x="4689475" y="5788025"/>
          <p14:tracePt t="52943" x="4689475" y="5795963"/>
          <p14:tracePt t="52950" x="4689475" y="5803900"/>
          <p14:tracePt t="52958" x="4673600" y="5813425"/>
          <p14:tracePt t="52966" x="4656138" y="5821363"/>
          <p14:tracePt t="52974" x="4638675" y="5829300"/>
          <p14:tracePt t="52982" x="4613275" y="5838825"/>
          <p14:tracePt t="52990" x="4605338" y="5846763"/>
          <p14:tracePt t="52998" x="4579938" y="5854700"/>
          <p14:tracePt t="53006" x="4570413" y="5864225"/>
          <p14:tracePt t="53102" x="4554538" y="5864225"/>
          <p14:tracePt t="53110" x="4537075" y="5864225"/>
          <p14:tracePt t="53118" x="4511675" y="5864225"/>
          <p14:tracePt t="53126" x="4494213" y="5864225"/>
          <p14:tracePt t="53134" x="4460875" y="5864225"/>
          <p14:tracePt t="53144" x="4443413" y="5864225"/>
          <p14:tracePt t="53150" x="4418013" y="5864225"/>
          <p14:tracePt t="53158" x="4392613" y="5864225"/>
          <p14:tracePt t="53166" x="4375150" y="5864225"/>
          <p14:tracePt t="53174" x="4359275" y="5864225"/>
          <p14:tracePt t="53246" x="4349750" y="5864225"/>
          <p14:tracePt t="53286" x="4324350" y="5864225"/>
          <p14:tracePt t="53302" x="4316413" y="5864225"/>
          <p14:tracePt t="53318" x="4298950" y="5864225"/>
          <p14:tracePt t="53350" x="4291013" y="5864225"/>
          <p14:tracePt t="53414" x="4281488" y="5864225"/>
          <p14:tracePt t="53422" x="4273550" y="5872163"/>
          <p14:tracePt t="53430" x="4273550" y="5880100"/>
          <p14:tracePt t="53438" x="4256088" y="5897563"/>
          <p14:tracePt t="53446" x="4240213" y="5922963"/>
          <p14:tracePt t="53454" x="4214813" y="5957888"/>
          <p14:tracePt t="53462" x="4197350" y="5983288"/>
          <p14:tracePt t="53470" x="4154488" y="6034088"/>
          <p14:tracePt t="53478" x="4121150" y="6067425"/>
          <p14:tracePt t="53486" x="4095750" y="6084888"/>
          <p14:tracePt t="53495" x="4070350" y="6102350"/>
          <p14:tracePt t="53502" x="4035425" y="6118225"/>
          <p14:tracePt t="53512" x="4002088" y="6127750"/>
          <p14:tracePt t="53518" x="3992563" y="6127750"/>
          <p14:tracePt t="53527" x="3951288" y="6143625"/>
          <p14:tracePt t="53535" x="3916363" y="6143625"/>
          <p14:tracePt t="53544" x="3873500" y="6143625"/>
          <p14:tracePt t="53550" x="3832225" y="6143625"/>
          <p14:tracePt t="53558" x="3771900" y="6143625"/>
          <p14:tracePt t="53566" x="3703638" y="6143625"/>
          <p14:tracePt t="53574" x="3627438" y="6143625"/>
          <p14:tracePt t="53582" x="3586163" y="6143625"/>
          <p14:tracePt t="53590" x="3508375" y="6135688"/>
          <p14:tracePt t="53598" x="3475038" y="6127750"/>
          <p14:tracePt t="53606" x="3457575" y="6127750"/>
          <p14:tracePt t="53614" x="3432175" y="6110288"/>
          <p14:tracePt t="53622" x="3424238" y="6102350"/>
          <p14:tracePt t="53630" x="3414713" y="6102350"/>
          <p14:tracePt t="53638" x="3398838" y="6084888"/>
          <p14:tracePt t="53646" x="3373438" y="6059488"/>
          <p14:tracePt t="53654" x="3330575" y="6024563"/>
          <p14:tracePt t="53662" x="3279775" y="5983288"/>
          <p14:tracePt t="53670" x="3244850" y="5948363"/>
          <p14:tracePt t="53678" x="3203575" y="5880100"/>
          <p14:tracePt t="53686" x="3152775" y="5813425"/>
          <p14:tracePt t="53694" x="3109913" y="5761038"/>
          <p14:tracePt t="53702" x="3067050" y="5702300"/>
          <p14:tracePt t="53711" x="3033713" y="5626100"/>
          <p14:tracePt t="53718" x="2990850" y="5557838"/>
          <p14:tracePt t="53728" x="2955925" y="5497513"/>
          <p14:tracePt t="53734" x="2930525" y="5438775"/>
          <p14:tracePt t="53743" x="2897188" y="5387975"/>
          <p14:tracePt t="53750" x="2871788" y="5337175"/>
          <p14:tracePt t="53758" x="2846388" y="5286375"/>
          <p14:tracePt t="53766" x="2838450" y="5260975"/>
          <p14:tracePt t="53774" x="2820988" y="5208588"/>
          <p14:tracePt t="53782" x="2820988" y="5192713"/>
          <p14:tracePt t="53790" x="2820988" y="5167313"/>
          <p14:tracePt t="53798" x="2811463" y="5116513"/>
          <p14:tracePt t="53806" x="2811463" y="5091113"/>
          <p14:tracePt t="53814" x="2811463" y="5048250"/>
          <p14:tracePt t="53822" x="2811463" y="5005388"/>
          <p14:tracePt t="53830" x="2811463" y="4954588"/>
          <p14:tracePt t="53838" x="2811463" y="4903788"/>
          <p14:tracePt t="53846" x="2811463" y="4843463"/>
          <p14:tracePt t="53854" x="2811463" y="4759325"/>
          <p14:tracePt t="53862" x="2811463" y="4699000"/>
          <p14:tracePt t="53870" x="2820988" y="4640263"/>
          <p14:tracePt t="53879" x="2846388" y="4579938"/>
          <p14:tracePt t="53886" x="2879725" y="4503738"/>
          <p14:tracePt t="53894" x="2897188" y="4452938"/>
          <p14:tracePt t="53911" x="2922588" y="4410075"/>
          <p14:tracePt t="53918" x="2930525" y="4394200"/>
          <p14:tracePt t="53927" x="2947988" y="4376738"/>
          <p14:tracePt t="53943" x="2955925" y="4368800"/>
          <p14:tracePt t="53950" x="2965450" y="4359275"/>
          <p14:tracePt t="53960" x="2973388" y="4359275"/>
          <p14:tracePt t="53966" x="2990850" y="4359275"/>
          <p14:tracePt t="53974" x="3033713" y="4333875"/>
          <p14:tracePt t="53982" x="3084513" y="4316413"/>
          <p14:tracePt t="53990" x="3127375" y="4308475"/>
          <p14:tracePt t="53998" x="3186113" y="4291013"/>
          <p14:tracePt t="54006" x="3236913" y="4283075"/>
          <p14:tracePt t="54014" x="3297238" y="4283075"/>
          <p14:tracePt t="54022" x="3322638" y="4275138"/>
          <p14:tracePt t="54030" x="3373438" y="4275138"/>
          <p14:tracePt t="54038" x="3389313" y="4275138"/>
          <p14:tracePt t="54046" x="3424238" y="4275138"/>
          <p14:tracePt t="54054" x="3441700" y="4275138"/>
          <p14:tracePt t="54062" x="3467100" y="4275138"/>
          <p14:tracePt t="54070" x="3482975" y="4275138"/>
          <p14:tracePt t="54078" x="3508375" y="4291013"/>
          <p14:tracePt t="54086" x="3533775" y="4316413"/>
          <p14:tracePt t="54094" x="3551238" y="4333875"/>
          <p14:tracePt t="54102" x="3559175" y="4359275"/>
          <p14:tracePt t="54111" x="3568700" y="4368800"/>
          <p14:tracePt t="54118" x="3586163" y="4402138"/>
          <p14:tracePt t="54127" x="3586163" y="4452938"/>
          <p14:tracePt t="54134" x="3586163" y="4495800"/>
          <p14:tracePt t="54143" x="3586163" y="4579938"/>
          <p14:tracePt t="54150" x="3586163" y="4648200"/>
          <p14:tracePt t="54160" x="3586163" y="4724400"/>
          <p14:tracePt t="54166" x="3576638" y="4792663"/>
          <p14:tracePt t="54174" x="3533775" y="4860925"/>
          <p14:tracePt t="54182" x="3475038" y="4929188"/>
          <p14:tracePt t="54190" x="3424238" y="4962525"/>
          <p14:tracePt t="54198" x="3338513" y="5022850"/>
          <p14:tracePt t="54206" x="3244850" y="5056188"/>
          <p14:tracePt t="54214" x="3160713" y="5099050"/>
          <p14:tracePt t="54222" x="3041650" y="5157788"/>
          <p14:tracePt t="54230" x="2922588" y="5208588"/>
          <p14:tracePt t="54238" x="2795588" y="5251450"/>
          <p14:tracePt t="54246" x="2701925" y="5302250"/>
          <p14:tracePt t="54254" x="2582863" y="5319713"/>
          <p14:tracePt t="54262" x="2481263" y="5353050"/>
          <p14:tracePt t="54270" x="2413000" y="5370513"/>
          <p14:tracePt t="54278" x="2352675" y="5380038"/>
          <p14:tracePt t="54286" x="2319338" y="5387975"/>
          <p14:tracePt t="54295" x="2301875" y="5387975"/>
          <p14:tracePt t="54302" x="2286000" y="5387975"/>
          <p14:tracePt t="54311" x="2268538" y="5387975"/>
          <p14:tracePt t="54318" x="2251075" y="5387975"/>
          <p14:tracePt t="54327" x="2243138" y="5387975"/>
          <p14:tracePt t="54334" x="2235200" y="5380038"/>
          <p14:tracePt t="54344" x="2208213" y="5362575"/>
          <p14:tracePt t="54350" x="2208213" y="5353050"/>
          <p14:tracePt t="54359" x="2200275" y="5337175"/>
          <p14:tracePt t="54366" x="2192338" y="5311775"/>
          <p14:tracePt t="54374" x="2174875" y="5276850"/>
          <p14:tracePt t="54382" x="2166938" y="5243513"/>
          <p14:tracePt t="54390" x="2166938" y="5200650"/>
          <p14:tracePt t="54398" x="2157413" y="5149850"/>
          <p14:tracePt t="54406" x="2157413" y="5081588"/>
          <p14:tracePt t="54414" x="2157413" y="5022850"/>
          <p14:tracePt t="54422" x="2157413" y="4979988"/>
          <p14:tracePt t="54430" x="2157413" y="4937125"/>
          <p14:tracePt t="54438" x="2157413" y="4903788"/>
          <p14:tracePt t="54446" x="2157413" y="4852988"/>
          <p14:tracePt t="54454" x="2166938" y="4802188"/>
          <p14:tracePt t="54462" x="2200275" y="4741863"/>
          <p14:tracePt t="54470" x="2243138" y="4691063"/>
          <p14:tracePt t="54478" x="2286000" y="4622800"/>
          <p14:tracePt t="54486" x="2362200" y="4554538"/>
          <p14:tracePt t="54495" x="2438400" y="4486275"/>
          <p14:tracePt t="54502" x="2549525" y="4410075"/>
          <p14:tracePt t="54511" x="2701925" y="4341813"/>
          <p14:tracePt t="54518" x="2914650" y="4249738"/>
          <p14:tracePt t="54527" x="3236913" y="4146550"/>
          <p14:tracePt t="54534" x="3636963" y="4027488"/>
          <p14:tracePt t="54543" x="4086225" y="3951288"/>
          <p14:tracePt t="54550" x="4621213" y="3867150"/>
          <p14:tracePt t="54558" x="5241925" y="3763963"/>
          <p14:tracePt t="54566" x="6015038" y="3763963"/>
          <p14:tracePt t="54575" x="6762750" y="3763963"/>
          <p14:tracePt t="54582" x="6831013" y="3763963"/>
          <p14:tracePt t="54590" x="7204075" y="3781425"/>
          <p14:tracePt t="54598" x="7910513" y="3892550"/>
          <p14:tracePt t="54606" x="8666163" y="4011613"/>
          <p14:tracePt t="54614" x="9431338" y="4121150"/>
          <p14:tracePt t="54622" x="10136188" y="4232275"/>
          <p14:tracePt t="54630" x="10772775" y="4291013"/>
          <p14:tracePt t="54638" x="11333163" y="4376738"/>
          <p14:tracePt t="54646" x="11869738" y="4460875"/>
          <p14:tracePt t="56054" x="12133263" y="4113213"/>
          <p14:tracePt t="56062" x="12055475" y="4121150"/>
          <p14:tracePt t="56070" x="11996738" y="4138613"/>
          <p14:tracePt t="56078" x="11936413" y="4164013"/>
          <p14:tracePt t="56086" x="11877675" y="4171950"/>
          <p14:tracePt t="56094" x="11784013" y="4206875"/>
          <p14:tracePt t="56102" x="11707813" y="4224338"/>
          <p14:tracePt t="56111" x="11606213" y="4257675"/>
          <p14:tracePt t="56118" x="11545888" y="4275138"/>
          <p14:tracePt t="56126" x="11487150" y="4291013"/>
          <p14:tracePt t="56134" x="11426825" y="4308475"/>
          <p14:tracePt t="56143" x="11368088" y="4325938"/>
          <p14:tracePt t="56150" x="11317288" y="4333875"/>
          <p14:tracePt t="56160" x="11274425" y="4333875"/>
          <p14:tracePt t="56166" x="11231563" y="4341813"/>
          <p14:tracePt t="56176" x="11198225" y="4341813"/>
          <p14:tracePt t="56182" x="11172825" y="4359275"/>
          <p14:tracePt t="56191" x="11147425" y="4359275"/>
          <p14:tracePt t="56198" x="11122025" y="4359275"/>
          <p14:tracePt t="56207" x="11104563" y="4359275"/>
          <p14:tracePt t="56214" x="11087100" y="4359275"/>
          <p14:tracePt t="56222" x="11061700" y="4359275"/>
          <p14:tracePt t="56230" x="11028363" y="4359275"/>
          <p14:tracePt t="56238" x="10993438" y="4359275"/>
          <p14:tracePt t="56246" x="10952163" y="4359275"/>
          <p14:tracePt t="56254" x="10909300" y="4359275"/>
          <p14:tracePt t="56262" x="10866438" y="4359275"/>
          <p14:tracePt t="56270" x="10823575" y="4359275"/>
          <p14:tracePt t="56278" x="10764838" y="4368800"/>
          <p14:tracePt t="56286" x="10721975" y="4376738"/>
          <p14:tracePt t="56294" x="10628313" y="4384675"/>
          <p14:tracePt t="56302" x="10577513" y="4384675"/>
          <p14:tracePt t="56310" x="10458450" y="4419600"/>
          <p14:tracePt t="56318" x="10399713" y="4419600"/>
          <p14:tracePt t="56327" x="10298113" y="4435475"/>
          <p14:tracePt t="56334" x="10194925" y="4445000"/>
          <p14:tracePt t="56343" x="10085388" y="4470400"/>
          <p14:tracePt t="56350" x="9956800" y="4486275"/>
          <p14:tracePt t="56360" x="9829800" y="4503738"/>
          <p14:tracePt t="56366" x="9659938" y="4538663"/>
          <p14:tracePt t="56375" x="9523413" y="4554538"/>
          <p14:tracePt t="56382" x="9396413" y="4564063"/>
          <p14:tracePt t="56391" x="9277350" y="4589463"/>
          <p14:tracePt t="56398" x="9193213" y="4597400"/>
          <p14:tracePt t="56407" x="9117013" y="4614863"/>
          <p14:tracePt t="56414" x="9031288" y="4640263"/>
          <p14:tracePt t="56422" x="8955088" y="4665663"/>
          <p14:tracePt t="56430" x="8853488" y="4708525"/>
          <p14:tracePt t="56438" x="8734425" y="4733925"/>
          <p14:tracePt t="56446" x="8605838" y="4775200"/>
          <p14:tracePt t="56454" x="8453438" y="4843463"/>
          <p14:tracePt t="56462" x="8291513" y="4919663"/>
          <p14:tracePt t="56470" x="8139113" y="4987925"/>
          <p14:tracePt t="56478" x="8029575" y="5030788"/>
          <p14:tracePt t="56486" x="7969250" y="5064125"/>
          <p14:tracePt t="56494" x="7910513" y="5081588"/>
          <p14:tracePt t="56502" x="7885113" y="5091113"/>
          <p14:tracePt t="56510" x="7816850" y="5124450"/>
          <p14:tracePt t="56518" x="7731125" y="5141913"/>
          <p14:tracePt t="56526" x="7637463" y="5167313"/>
          <p14:tracePt t="56534" x="7570788" y="5183188"/>
          <p14:tracePt t="56542" x="7467600" y="5226050"/>
          <p14:tracePt t="56550" x="7391400" y="5243513"/>
          <p14:tracePt t="56560" x="7272338" y="5268913"/>
          <p14:tracePt t="56566" x="7196138" y="5286375"/>
          <p14:tracePt t="56575" x="7137400" y="5311775"/>
          <p14:tracePt t="56582" x="7077075" y="5337175"/>
          <p14:tracePt t="56592" x="7026275" y="5362575"/>
          <p14:tracePt t="56598" x="6983413" y="5362575"/>
          <p14:tracePt t="56607" x="6932613" y="5387975"/>
          <p14:tracePt t="56614" x="6889750" y="5405438"/>
          <p14:tracePt t="56622" x="6813550" y="5430838"/>
          <p14:tracePt t="56630" x="6754813" y="5446713"/>
          <p14:tracePt t="56638" x="6704013" y="5456238"/>
          <p14:tracePt t="56646" x="6653213" y="5481638"/>
          <p14:tracePt t="56654" x="6626225" y="5489575"/>
          <p14:tracePt t="56662" x="6592888" y="5497513"/>
          <p14:tracePt t="56670" x="6567488" y="5497513"/>
          <p14:tracePt t="56678" x="6524625" y="5507038"/>
          <p14:tracePt t="56686" x="6473825" y="5524500"/>
          <p14:tracePt t="56694" x="6389688" y="5532438"/>
          <p14:tracePt t="56702" x="6321425" y="5532438"/>
          <p14:tracePt t="56710" x="6227763" y="5540375"/>
          <p14:tracePt t="56718" x="6159500" y="5557838"/>
          <p14:tracePt t="56726" x="6040438" y="5591175"/>
          <p14:tracePt t="56734" x="5938838" y="5600700"/>
          <p14:tracePt t="56742" x="5845175" y="5608638"/>
          <p14:tracePt t="56750" x="5751513" y="5641975"/>
          <p14:tracePt t="56759" x="5641975" y="5668963"/>
          <p14:tracePt t="56766" x="5487988" y="5719763"/>
          <p14:tracePt t="56775" x="5378450" y="5727700"/>
          <p14:tracePt t="56782" x="5241925" y="5778500"/>
          <p14:tracePt t="56791" x="5132388" y="5795963"/>
          <p14:tracePt t="56798" x="5054600" y="5829300"/>
          <p14:tracePt t="56807" x="4935538" y="5864225"/>
          <p14:tracePt t="56814" x="4868863" y="5880100"/>
          <p14:tracePt t="56822" x="4791075" y="5897563"/>
          <p14:tracePt t="56830" x="4714875" y="5932488"/>
          <p14:tracePt t="56838" x="4630738" y="5940425"/>
          <p14:tracePt t="56846" x="4537075" y="5973763"/>
          <p14:tracePt t="56854" x="4476750" y="5973763"/>
          <p14:tracePt t="56862" x="4418013" y="5983288"/>
          <p14:tracePt t="56870" x="4359275" y="5991225"/>
          <p14:tracePt t="56878" x="4298950" y="6008688"/>
          <p14:tracePt t="56886" x="4240213" y="6024563"/>
          <p14:tracePt t="56894" x="4222750" y="6034088"/>
          <p14:tracePt t="56902" x="4179888" y="6034088"/>
          <p14:tracePt t="56910" x="4154488" y="6034088"/>
          <p14:tracePt t="56918" x="4121150" y="6034088"/>
          <p14:tracePt t="56943" x="4035425" y="6034088"/>
          <p14:tracePt t="56950" x="4002088" y="6034088"/>
          <p14:tracePt t="56959" x="3984625" y="6034088"/>
          <p14:tracePt t="56966" x="3959225" y="6034088"/>
          <p14:tracePt t="56975" x="3941763" y="6034088"/>
          <p14:tracePt t="56982" x="3933825" y="6034088"/>
          <p14:tracePt t="57007" x="3925888" y="6034088"/>
          <p14:tracePt t="57014" x="3916363" y="6034088"/>
          <p14:tracePt t="57070" x="3908425" y="6024563"/>
          <p14:tracePt t="57302" x="3908425" y="6016625"/>
          <p14:tracePt t="57326" x="3916363" y="6016625"/>
          <p14:tracePt t="57342" x="3925888" y="6016625"/>
          <p14:tracePt t="57358" x="3959225" y="6016625"/>
          <p14:tracePt t="57366" x="3976688" y="6016625"/>
          <p14:tracePt t="57375" x="4002088" y="6016625"/>
          <p14:tracePt t="57382" x="4035425" y="6016625"/>
          <p14:tracePt t="57390" x="4086225" y="6016625"/>
          <p14:tracePt t="57398" x="4129088" y="6016625"/>
          <p14:tracePt t="57407" x="4205288" y="6016625"/>
          <p14:tracePt t="57414" x="4273550" y="6016625"/>
          <p14:tracePt t="57423" x="4367213" y="6042025"/>
          <p14:tracePt t="57430" x="4451350" y="6049963"/>
          <p14:tracePt t="57438" x="4537075" y="6059488"/>
          <p14:tracePt t="57446" x="4621213" y="6059488"/>
          <p14:tracePt t="57454" x="4724400" y="6059488"/>
          <p14:tracePt t="57462" x="4833938" y="6059488"/>
          <p14:tracePt t="57470" x="4978400" y="6059488"/>
          <p14:tracePt t="57478" x="5097463" y="6059488"/>
          <p14:tracePt t="57486" x="5259388" y="6059488"/>
          <p14:tracePt t="57494" x="5411788" y="6059488"/>
          <p14:tracePt t="57502" x="5538788" y="6059488"/>
          <p14:tracePt t="57510" x="5692775" y="6059488"/>
          <p14:tracePt t="57518" x="5845175" y="6059488"/>
          <p14:tracePt t="57526" x="5989638" y="6049963"/>
          <p14:tracePt t="57534" x="6116638" y="6034088"/>
          <p14:tracePt t="57542" x="6245225" y="6016625"/>
          <p14:tracePt t="57550" x="6372225" y="5991225"/>
          <p14:tracePt t="57558" x="6524625" y="5973763"/>
          <p14:tracePt t="57566" x="6669088" y="5957888"/>
          <p14:tracePt t="57575" x="6856413" y="5915025"/>
          <p14:tracePt t="57582" x="7034213" y="5897563"/>
          <p14:tracePt t="57592" x="7289800" y="5854700"/>
          <p14:tracePt t="57598" x="7621588" y="5821363"/>
          <p14:tracePt t="57607" x="7951788" y="5770563"/>
          <p14:tracePt t="57614" x="8351838" y="5668963"/>
          <p14:tracePt t="57624" x="8734425" y="5634038"/>
          <p14:tracePt t="57630" x="9193213" y="5532438"/>
          <p14:tracePt t="57639" x="9728200" y="5430838"/>
          <p14:tracePt t="57662" x="11249025" y="5022850"/>
          <p14:tracePt t="57670" x="11818938" y="4894263"/>
          <p14:tracePt t="58750" x="11996738" y="3883025"/>
          <p14:tracePt t="58758" x="11826875" y="3925888"/>
          <p14:tracePt t="58766" x="11657013" y="3976688"/>
          <p14:tracePt t="58774" x="11487150" y="4019550"/>
          <p14:tracePt t="58782" x="11342688" y="4027488"/>
          <p14:tracePt t="58790" x="11223625" y="4052888"/>
          <p14:tracePt t="58798" x="11096625" y="4079875"/>
          <p14:tracePt t="58808" x="11010900" y="4087813"/>
          <p14:tracePt t="58814" x="10926763" y="4095750"/>
          <p14:tracePt t="58823" x="10823575" y="4113213"/>
          <p14:tracePt t="58830" x="10721975" y="4130675"/>
          <p14:tracePt t="58839" x="10637838" y="4156075"/>
          <p14:tracePt t="58846" x="10544175" y="4189413"/>
          <p14:tracePt t="58855" x="10433050" y="4214813"/>
          <p14:tracePt t="58862" x="10331450" y="4249738"/>
          <p14:tracePt t="58871" x="10255250" y="4265613"/>
          <p14:tracePt t="58893" x="10075863" y="4308475"/>
          <p14:tracePt t="58894" x="10009188" y="4325938"/>
          <p14:tracePt t="58902" x="9940925" y="4351338"/>
          <p14:tracePt t="58910" x="9880600" y="4359275"/>
          <p14:tracePt t="58918" x="9839325" y="4368800"/>
          <p14:tracePt t="58926" x="9804400" y="4376738"/>
          <p14:tracePt t="58934" x="9786938" y="4384675"/>
          <p14:tracePt t="58942" x="9771063" y="4394200"/>
          <p14:tracePt t="58950" x="9761538" y="4402138"/>
          <p14:tracePt t="58966" x="9736138" y="4402138"/>
          <p14:tracePt t="58974" x="9720263" y="4410075"/>
          <p14:tracePt t="58982" x="9702800" y="4410075"/>
          <p14:tracePt t="58990" x="9694863" y="4419600"/>
          <p14:tracePt t="58998" x="9667875" y="4419600"/>
          <p14:tracePt t="59006" x="9652000" y="4435475"/>
          <p14:tracePt t="59014" x="9617075" y="4445000"/>
          <p14:tracePt t="59023" x="9591675" y="4445000"/>
          <p14:tracePt t="59030" x="9550400" y="4470400"/>
          <p14:tracePt t="59039" x="9532938" y="4470400"/>
          <p14:tracePt t="59046" x="9490075" y="4470400"/>
          <p14:tracePt t="59055" x="9447213" y="4470400"/>
          <p14:tracePt t="59062" x="9388475" y="4486275"/>
          <p14:tracePt t="59070" x="9302750" y="4486275"/>
          <p14:tracePt t="59078" x="9236075" y="4486275"/>
          <p14:tracePt t="59086" x="9158288" y="4486275"/>
          <p14:tracePt t="59094" x="9091613" y="4486275"/>
          <p14:tracePt t="59102" x="9005888" y="4486275"/>
          <p14:tracePt t="59110" x="8947150" y="4486275"/>
          <p14:tracePt t="59118" x="8878888" y="4486275"/>
          <p14:tracePt t="59126" x="8802688" y="4486275"/>
          <p14:tracePt t="59134" x="8759825" y="4486275"/>
          <p14:tracePt t="59142" x="8734425" y="4486275"/>
          <p14:tracePt t="59150" x="8709025" y="4478338"/>
          <p14:tracePt t="59158" x="8683625" y="4478338"/>
          <p14:tracePt t="59166" x="8666163" y="4470400"/>
          <p14:tracePt t="59174" x="8640763" y="4460875"/>
          <p14:tracePt t="59182" x="8623300" y="4445000"/>
          <p14:tracePt t="59190" x="8597900" y="4435475"/>
          <p14:tracePt t="59198" x="8555038" y="4419600"/>
          <p14:tracePt t="59207" x="8539163" y="4419600"/>
          <p14:tracePt t="59214" x="8504238" y="4394200"/>
          <p14:tracePt t="59223" x="8478838" y="4394200"/>
          <p14:tracePt t="59230" x="8470900" y="4384675"/>
          <p14:tracePt t="59239" x="8435975" y="4376738"/>
          <p14:tracePt t="59246" x="8428038" y="4376738"/>
          <p14:tracePt t="59255" x="8420100" y="4376738"/>
          <p14:tracePt t="59262" x="8410575" y="4359275"/>
          <p14:tracePt t="59271" x="8402638" y="4359275"/>
          <p14:tracePt t="59278" x="8394700" y="4359275"/>
          <p14:tracePt t="59294" x="8377238" y="4359275"/>
          <p14:tracePt t="59302" x="8369300" y="4359275"/>
          <p14:tracePt t="59310" x="8359775" y="4359275"/>
          <p14:tracePt t="59326" x="8351838" y="4351338"/>
          <p14:tracePt t="59334" x="8343900" y="4351338"/>
          <p14:tracePt t="59342" x="8308975" y="4341813"/>
          <p14:tracePt t="59350" x="8250238" y="4325938"/>
          <p14:tracePt t="59358" x="8174038" y="4300538"/>
          <p14:tracePt t="59366" x="8070850" y="4265613"/>
          <p14:tracePt t="59374" x="7986713" y="4257675"/>
          <p14:tracePt t="59382" x="7893050" y="4214813"/>
          <p14:tracePt t="59390" x="7842250" y="4189413"/>
          <p14:tracePt t="59398" x="7766050" y="4156075"/>
          <p14:tracePt t="59406" x="7731125" y="4130675"/>
          <p14:tracePt t="59414" x="7680325" y="4105275"/>
          <p14:tracePt t="59423" x="7629525" y="4070350"/>
          <p14:tracePt t="59430" x="7596188" y="4037013"/>
          <p14:tracePt t="59439" x="7553325" y="3994150"/>
          <p14:tracePt t="59446" x="7545388" y="3976688"/>
          <p14:tracePt t="59454" x="7502525" y="3943350"/>
          <p14:tracePt t="59462" x="7477125" y="3917950"/>
          <p14:tracePt t="59471" x="7467600" y="3908425"/>
          <p14:tracePt t="59478" x="7442200" y="3883025"/>
          <p14:tracePt t="59488" x="7426325" y="3867150"/>
          <p14:tracePt t="59494" x="7391400" y="3841750"/>
          <p14:tracePt t="59503" x="7323138" y="3798888"/>
          <p14:tracePt t="59510" x="7272338" y="3748088"/>
          <p14:tracePt t="59518" x="7213600" y="3705225"/>
          <p14:tracePt t="59526" x="7119938" y="3646488"/>
          <p14:tracePt t="59534" x="7043738" y="3578225"/>
          <p14:tracePt t="59542" x="6975475" y="3527425"/>
          <p14:tracePt t="59550" x="6907213" y="3484563"/>
          <p14:tracePt t="59558" x="6856413" y="3441700"/>
          <p14:tracePt t="59566" x="6838950" y="3416300"/>
          <p14:tracePt t="59574" x="6813550" y="3398838"/>
          <p14:tracePt t="59582" x="6797675" y="3390900"/>
          <p14:tracePt t="59590" x="6788150" y="3382963"/>
          <p14:tracePt t="59646" x="6780213" y="3382963"/>
          <p14:tracePt t="59654" x="6762750" y="3382963"/>
          <p14:tracePt t="59662" x="6729413" y="3416300"/>
          <p14:tracePt t="59670" x="6704013" y="3459163"/>
          <p14:tracePt t="59678" x="6678613" y="3509963"/>
          <p14:tracePt t="59687" x="6661150" y="3568700"/>
          <p14:tracePt t="59694" x="6653213" y="3586163"/>
          <p14:tracePt t="59702" x="6643688" y="3619500"/>
          <p14:tracePt t="59710" x="6643688" y="3646488"/>
          <p14:tracePt t="59726" x="6653213" y="3671888"/>
          <p14:tracePt t="59734" x="6686550" y="3705225"/>
          <p14:tracePt t="59742" x="6754813" y="3748088"/>
          <p14:tracePt t="59750" x="6864350" y="3790950"/>
          <p14:tracePt t="59758" x="7000875" y="3832225"/>
          <p14:tracePt t="59766" x="7178675" y="3857625"/>
          <p14:tracePt t="59774" x="7416800" y="3867150"/>
          <p14:tracePt t="59782" x="7766050" y="3867150"/>
          <p14:tracePt t="59791" x="8334375" y="3867150"/>
          <p14:tracePt t="59799" x="8921750" y="3816350"/>
          <p14:tracePt t="59808" x="9566275" y="3730625"/>
          <p14:tracePt t="59815" x="10306050" y="3619500"/>
          <p14:tracePt t="59825" x="10934700" y="3424238"/>
          <p14:tracePt t="59830" x="11588750" y="3271838"/>
          <p14:tracePt t="59839" x="12141200" y="3101975"/>
          <p14:tracePt t="61022" x="12022138" y="3373438"/>
          <p14:tracePt t="61030" x="11877675" y="3348038"/>
          <p14:tracePt t="61038" x="11750675" y="3330575"/>
          <p14:tracePt t="61046" x="11606213" y="3297238"/>
          <p14:tracePt t="61055" x="11452225" y="3297238"/>
          <p14:tracePt t="61062" x="11249025" y="3271838"/>
          <p14:tracePt t="61071" x="11061700" y="3246438"/>
          <p14:tracePt t="61078" x="10815638" y="3211513"/>
          <p14:tracePt t="61087" x="10518775" y="3195638"/>
          <p14:tracePt t="61094" x="10220325" y="3160713"/>
          <p14:tracePt t="61103" x="9915525" y="3127375"/>
          <p14:tracePt t="61110" x="9659938" y="3127375"/>
          <p14:tracePt t="61120" x="9337675" y="3109913"/>
          <p14:tracePt t="61126" x="9005888" y="3076575"/>
          <p14:tracePt t="61134" x="8683625" y="3059113"/>
          <p14:tracePt t="61142" x="8291513" y="3025775"/>
          <p14:tracePt t="61150" x="7961313" y="2974975"/>
          <p14:tracePt t="61158" x="7612063" y="2957513"/>
          <p14:tracePt t="61166" x="7289800" y="2940050"/>
          <p14:tracePt t="61174" x="7000875" y="2940050"/>
          <p14:tracePt t="61182" x="6737350" y="2940050"/>
          <p14:tracePt t="61190" x="6584950" y="2940050"/>
          <p14:tracePt t="61198" x="6440488" y="2940050"/>
          <p14:tracePt t="61206" x="6354763" y="2940050"/>
          <p14:tracePt t="61214" x="6270625" y="2940050"/>
          <p14:tracePt t="61222" x="6210300" y="2940050"/>
          <p14:tracePt t="61230" x="6151563" y="2940050"/>
          <p14:tracePt t="61238" x="6091238" y="2974975"/>
          <p14:tracePt t="61246" x="6032500" y="2990850"/>
          <p14:tracePt t="61254" x="5989638" y="3016250"/>
          <p14:tracePt t="61262" x="5956300" y="3033713"/>
          <p14:tracePt t="61270" x="5938838" y="3051175"/>
          <p14:tracePt t="61278" x="5930900" y="3059113"/>
          <p14:tracePt t="61287" x="5921375" y="3067050"/>
          <p14:tracePt t="61294" x="5913438" y="3067050"/>
          <p14:tracePt t="61304" x="5905500" y="3067050"/>
          <p14:tracePt t="61310" x="5870575" y="3084513"/>
          <p14:tracePt t="61320" x="5853113" y="3094038"/>
          <p14:tracePt t="61326" x="5768975" y="3135313"/>
          <p14:tracePt t="61334" x="5667375" y="3195638"/>
          <p14:tracePt t="61342" x="5565775" y="3246438"/>
          <p14:tracePt t="61350" x="5454650" y="3322638"/>
          <p14:tracePt t="61359" x="5353050" y="3390900"/>
          <p14:tracePt t="61366" x="5284788" y="3441700"/>
          <p14:tracePt t="61374" x="5276850" y="3459163"/>
          <p14:tracePt t="61382" x="5276850" y="3467100"/>
          <p14:tracePt t="61398" x="5276850" y="3475038"/>
          <p14:tracePt t="61406" x="5276850" y="3502025"/>
          <p14:tracePt t="61414" x="5276850" y="3552825"/>
          <p14:tracePt t="61422" x="5318125" y="3586163"/>
          <p14:tracePt t="61430" x="5386388" y="3654425"/>
          <p14:tracePt t="61438" x="5437188" y="3705225"/>
          <p14:tracePt t="61446" x="5513388" y="3763963"/>
          <p14:tracePt t="61455" x="5591175" y="3816350"/>
          <p14:tracePt t="61462" x="5683250" y="3849688"/>
          <p14:tracePt t="61471" x="5761038" y="3892550"/>
          <p14:tracePt t="61478" x="5862638" y="3951288"/>
          <p14:tracePt t="61486" x="5964238" y="3994150"/>
          <p14:tracePt t="61494" x="6083300" y="4044950"/>
          <p14:tracePt t="61502" x="6159500" y="4052888"/>
          <p14:tracePt t="61510" x="6245225" y="4079875"/>
          <p14:tracePt t="61519" x="6303963" y="4087813"/>
          <p14:tracePt t="61526" x="6364288" y="4095750"/>
          <p14:tracePt t="61534" x="6465888" y="4095750"/>
          <p14:tracePt t="61542" x="6559550" y="4095750"/>
          <p14:tracePt t="61550" x="6678613" y="4095750"/>
          <p14:tracePt t="61558" x="6788150" y="4095750"/>
          <p14:tracePt t="61566" x="6881813" y="4095750"/>
          <p14:tracePt t="61574" x="6958013" y="4095750"/>
          <p14:tracePt t="61582" x="7043738" y="4087813"/>
          <p14:tracePt t="61590" x="7094538" y="4062413"/>
          <p14:tracePt t="61599" x="7145338" y="4037013"/>
          <p14:tracePt t="61607" x="7153275" y="4027488"/>
          <p14:tracePt t="61622" x="7170738" y="4019550"/>
          <p14:tracePt t="61646" x="7170738" y="4011613"/>
          <p14:tracePt t="61662" x="7170738" y="4002088"/>
          <p14:tracePt t="61670" x="7170738" y="3986213"/>
          <p14:tracePt t="61678" x="7170738" y="3976688"/>
          <p14:tracePt t="61687" x="7170738" y="3951288"/>
          <p14:tracePt t="61694" x="7170738" y="3935413"/>
          <p14:tracePt t="61703" x="7170738" y="3908425"/>
          <p14:tracePt t="61710" x="7170738" y="3900488"/>
          <p14:tracePt t="61719" x="7162800" y="3883025"/>
          <p14:tracePt t="61726" x="7162800" y="3875088"/>
          <p14:tracePt t="61735" x="7153275" y="3867150"/>
          <p14:tracePt t="61750" x="7145338" y="3857625"/>
          <p14:tracePt t="61766" x="7137400" y="3849688"/>
          <p14:tracePt t="61798" x="7119938" y="3841750"/>
          <p14:tracePt t="61806" x="7112000" y="3841750"/>
          <p14:tracePt t="61814" x="7085013" y="3832225"/>
          <p14:tracePt t="61822" x="7059613" y="3832225"/>
          <p14:tracePt t="61830" x="7051675" y="3832225"/>
          <p14:tracePt t="61838" x="7026275" y="3824288"/>
          <p14:tracePt t="61846" x="7008813" y="3824288"/>
          <p14:tracePt t="61855" x="6992938" y="3824288"/>
          <p14:tracePt t="61862" x="6975475" y="3816350"/>
          <p14:tracePt t="61870" x="6950075" y="3816350"/>
          <p14:tracePt t="61878" x="6942138" y="3816350"/>
          <p14:tracePt t="61887" x="6915150" y="3798888"/>
          <p14:tracePt t="61894" x="6899275" y="3798888"/>
          <p14:tracePt t="61902" x="6889750" y="3790950"/>
          <p14:tracePt t="61910" x="6881813" y="3790950"/>
          <p14:tracePt t="61920" x="6873875" y="3790950"/>
          <p14:tracePt t="61936" x="6864350" y="3790950"/>
          <p14:tracePt t="61942" x="6848475" y="3790950"/>
          <p14:tracePt t="61950" x="6838950" y="3790950"/>
          <p14:tracePt t="62014" x="6831013" y="3790950"/>
          <p14:tracePt t="62070" x="6813550" y="3798888"/>
          <p14:tracePt t="62087" x="6805613" y="3798888"/>
          <p14:tracePt t="62094" x="6780213" y="3798888"/>
          <p14:tracePt t="62102" x="6770688" y="3798888"/>
          <p14:tracePt t="62110" x="6762750" y="3798888"/>
          <p14:tracePt t="62119" x="6745288" y="3798888"/>
          <p14:tracePt t="62126" x="6737350" y="3798888"/>
          <p14:tracePt t="62134" x="6719888" y="3798888"/>
          <p14:tracePt t="62142" x="6711950" y="3798888"/>
          <p14:tracePt t="62150" x="6694488" y="3798888"/>
          <p14:tracePt t="62158" x="6669088" y="3798888"/>
          <p14:tracePt t="62166" x="6635750" y="3806825"/>
          <p14:tracePt t="62174" x="6626225" y="3806825"/>
          <p14:tracePt t="62182" x="6618288" y="3806825"/>
          <p14:tracePt t="62190" x="6600825" y="3806825"/>
          <p14:tracePt t="62198" x="6592888" y="3816350"/>
          <p14:tracePt t="62206" x="6584950" y="3816350"/>
          <p14:tracePt t="62214" x="6575425" y="3816350"/>
          <p14:tracePt t="62222" x="6559550" y="3824288"/>
          <p14:tracePt t="62230" x="6550025" y="3824288"/>
          <p14:tracePt t="62238" x="6534150" y="3832225"/>
          <p14:tracePt t="62246" x="6516688" y="3841750"/>
          <p14:tracePt t="62254" x="6473825" y="3849688"/>
          <p14:tracePt t="62262" x="6456363" y="3867150"/>
          <p14:tracePt t="62271" x="6448425" y="3875088"/>
          <p14:tracePt t="62470" x="6473825" y="3875088"/>
          <p14:tracePt t="62478" x="6491288" y="3875088"/>
          <p14:tracePt t="62487" x="6534150" y="3875088"/>
          <p14:tracePt t="62494" x="6567488" y="3875088"/>
          <p14:tracePt t="62503" x="6610350" y="3875088"/>
          <p14:tracePt t="62510" x="6669088" y="3875088"/>
          <p14:tracePt t="62518" x="6711950" y="3875088"/>
          <p14:tracePt t="62526" x="6754813" y="3875088"/>
          <p14:tracePt t="62535" x="6788150" y="3883025"/>
          <p14:tracePt t="62542" x="6813550" y="3883025"/>
          <p14:tracePt t="62550" x="6823075" y="3883025"/>
          <p14:tracePt t="62598" x="6831013" y="3883025"/>
          <p14:tracePt t="62630" x="6838950" y="3892550"/>
          <p14:tracePt t="62718" x="6838950" y="3900488"/>
          <p14:tracePt t="62750" x="6848475" y="3917950"/>
          <p14:tracePt t="62758" x="6856413" y="3925888"/>
          <p14:tracePt t="62766" x="6873875" y="3935413"/>
          <p14:tracePt t="62774" x="6907213" y="3951288"/>
          <p14:tracePt t="62782" x="6942138" y="3968750"/>
          <p14:tracePt t="62790" x="6975475" y="3976688"/>
          <p14:tracePt t="62798" x="7018338" y="4002088"/>
          <p14:tracePt t="62806" x="7059613" y="4002088"/>
          <p14:tracePt t="62814" x="7112000" y="4002088"/>
          <p14:tracePt t="62822" x="7153275" y="4002088"/>
          <p14:tracePt t="62830" x="7178675" y="4002088"/>
          <p14:tracePt t="62838" x="7204075" y="4002088"/>
          <p14:tracePt t="62846" x="7239000" y="4002088"/>
          <p14:tracePt t="62854" x="7264400" y="4002088"/>
          <p14:tracePt t="62862" x="7281863" y="3986213"/>
          <p14:tracePt t="62870" x="7297738" y="3976688"/>
          <p14:tracePt t="62878" x="7307263" y="3968750"/>
          <p14:tracePt t="62906" x="7332663" y="3951288"/>
          <p14:tracePt t="62910" x="7340600" y="3943350"/>
          <p14:tracePt t="62934" x="7348538" y="3943350"/>
          <p14:tracePt t="63118" x="7358063" y="3943350"/>
          <p14:tracePt t="63198" x="7348538" y="3951288"/>
          <p14:tracePt t="63214" x="7340600" y="3951288"/>
          <p14:tracePt t="63238" x="7315200" y="3951288"/>
          <p14:tracePt t="63254" x="7307263" y="3951288"/>
          <p14:tracePt t="63262" x="7289800" y="3951288"/>
          <p14:tracePt t="63270" x="7272338" y="3951288"/>
          <p14:tracePt t="63278" x="7256463" y="3951288"/>
          <p14:tracePt t="63286" x="7246938" y="3951288"/>
          <p14:tracePt t="63294" x="7221538" y="3951288"/>
          <p14:tracePt t="63303" x="7196138" y="3951288"/>
          <p14:tracePt t="63310" x="7178675" y="3951288"/>
          <p14:tracePt t="63318" x="7153275" y="3951288"/>
          <p14:tracePt t="63326" x="7127875" y="3951288"/>
          <p14:tracePt t="63335" x="7119938" y="3951288"/>
          <p14:tracePt t="63342" x="7094538" y="3951288"/>
          <p14:tracePt t="63351" x="7059613" y="3951288"/>
          <p14:tracePt t="63358" x="7051675" y="3951288"/>
          <p14:tracePt t="63366" x="7043738" y="3951288"/>
          <p14:tracePt t="63374" x="7026275" y="3951288"/>
          <p14:tracePt t="63390" x="7018338" y="3951288"/>
          <p14:tracePt t="63414" x="7000875" y="3960813"/>
          <p14:tracePt t="64246" x="6992938" y="3960813"/>
          <p14:tracePt t="64254" x="6983413" y="3960813"/>
          <p14:tracePt t="64310" x="6958013" y="3960813"/>
          <p14:tracePt t="64319" x="6950075" y="3951288"/>
          <p14:tracePt t="64342" x="6932613" y="3951288"/>
          <p14:tracePt t="64350" x="6924675" y="3951288"/>
          <p14:tracePt t="64382" x="6915150" y="3943350"/>
          <p14:tracePt t="64390" x="6907213" y="3943350"/>
          <p14:tracePt t="64398" x="6889750" y="3943350"/>
          <p14:tracePt t="64415" x="6864350" y="3943350"/>
          <p14:tracePt t="64422" x="6848475" y="3935413"/>
          <p14:tracePt t="64438" x="6831013" y="3935413"/>
          <p14:tracePt t="64446" x="6823075" y="3925888"/>
          <p14:tracePt t="64454" x="6813550" y="3917950"/>
          <p14:tracePt t="64518" x="6797675" y="3917950"/>
          <p14:tracePt t="64542" x="6788150" y="3917950"/>
          <p14:tracePt t="64742" x="6780213" y="3917950"/>
          <p14:tracePt t="64750" x="6745288" y="3917950"/>
          <p14:tracePt t="64758" x="6711950" y="3917950"/>
          <p14:tracePt t="64766" x="6661150" y="3900488"/>
          <p14:tracePt t="64774" x="6626225" y="3900488"/>
          <p14:tracePt t="64784" x="6592888" y="3875088"/>
          <p14:tracePt t="64886" x="6584950" y="3875088"/>
          <p14:tracePt t="64910" x="6575425" y="3875088"/>
          <p14:tracePt t="64918" x="6550025" y="3875088"/>
          <p14:tracePt t="64926" x="6508750" y="3875088"/>
          <p14:tracePt t="64935" x="6483350" y="3875088"/>
          <p14:tracePt t="64942" x="6473825" y="3875088"/>
          <p14:tracePt t="64951" x="6465888" y="3875088"/>
          <p14:tracePt t="64967" x="6440488" y="3875088"/>
          <p14:tracePt t="64984" x="6423025" y="3867150"/>
          <p14:tracePt t="64990" x="6415088" y="3867150"/>
          <p14:tracePt t="65046" x="6405563" y="3867150"/>
          <p14:tracePt t="65054" x="6389688" y="3857625"/>
          <p14:tracePt t="65062" x="6364288" y="3841750"/>
          <p14:tracePt t="65070" x="6296025" y="3824288"/>
          <p14:tracePt t="65078" x="6235700" y="3816350"/>
          <p14:tracePt t="65086" x="6167438" y="3781425"/>
          <p14:tracePt t="65094" x="6142038" y="3773488"/>
          <p14:tracePt t="65102" x="6126163" y="3773488"/>
          <p14:tracePt t="65110" x="6100763" y="3763963"/>
          <p14:tracePt t="65119" x="6065838" y="3748088"/>
          <p14:tracePt t="65134" x="6057900" y="3748088"/>
          <p14:tracePt t="65142" x="6049963" y="3748088"/>
          <p14:tracePt t="65151" x="6040438" y="3748088"/>
          <p14:tracePt t="65158" x="6032500" y="3748088"/>
          <p14:tracePt t="65166" x="6024563" y="3748088"/>
          <p14:tracePt t="65199" x="6015038" y="3748088"/>
          <p14:tracePt t="65206" x="6007100" y="3748088"/>
          <p14:tracePt t="65214" x="5989638" y="3748088"/>
          <p14:tracePt t="65222" x="5972175" y="3748088"/>
          <p14:tracePt t="65230" x="5946775" y="3748088"/>
          <p14:tracePt t="65238" x="5921375" y="3748088"/>
          <p14:tracePt t="65246" x="5921375" y="3738563"/>
          <p14:tracePt t="65254" x="5913438" y="3738563"/>
          <p14:tracePt t="65318" x="5895975" y="3738563"/>
          <p14:tracePt t="65326" x="5895975" y="3730625"/>
          <p14:tracePt t="65470" x="5895975" y="3748088"/>
          <p14:tracePt t="65478" x="5921375" y="3756025"/>
          <p14:tracePt t="65486" x="5989638" y="3773488"/>
          <p14:tracePt t="65494" x="6075363" y="3816350"/>
          <p14:tracePt t="65502" x="6194425" y="3849688"/>
          <p14:tracePt t="65510" x="6389688" y="3883025"/>
          <p14:tracePt t="65518" x="6704013" y="3935413"/>
          <p14:tracePt t="65526" x="7112000" y="3968750"/>
          <p14:tracePt t="65534" x="7662863" y="3986213"/>
          <p14:tracePt t="65542" x="8207375" y="3986213"/>
          <p14:tracePt t="65551" x="8843963" y="3986213"/>
          <p14:tracePt t="65558" x="9583738" y="3986213"/>
          <p14:tracePt t="65567" x="10306050" y="3986213"/>
          <p14:tracePt t="65574" x="11018838" y="3986213"/>
          <p14:tracePt t="65582" x="11741150" y="3986213"/>
          <p14:tracePt t="69774" x="11877675" y="3925888"/>
          <p14:tracePt t="69782" x="11741150" y="3986213"/>
          <p14:tracePt t="69790" x="11580813" y="4037013"/>
          <p14:tracePt t="69798" x="11452225" y="4070350"/>
          <p14:tracePt t="69806" x="11360150" y="4087813"/>
          <p14:tracePt t="69814" x="11274425" y="4121150"/>
          <p14:tracePt t="69822" x="11241088" y="4130675"/>
          <p14:tracePt t="69830" x="11206163" y="4146550"/>
          <p14:tracePt t="69838" x="11180763" y="4164013"/>
          <p14:tracePt t="69846" x="11163300" y="4171950"/>
          <p14:tracePt t="69854" x="11137900" y="4189413"/>
          <p14:tracePt t="69863" x="11122025" y="4206875"/>
          <p14:tracePt t="69881" x="11112500" y="4214813"/>
          <p14:tracePt t="69894" x="11087100" y="4214813"/>
          <p14:tracePt t="69902" x="11087100" y="4224338"/>
          <p14:tracePt t="69910" x="11061700" y="4240213"/>
          <p14:tracePt t="69918" x="11044238" y="4249738"/>
          <p14:tracePt t="69926" x="10993438" y="4257675"/>
          <p14:tracePt t="69934" x="10952163" y="4265613"/>
          <p14:tracePt t="69942" x="10901363" y="4283075"/>
          <p14:tracePt t="69950" x="10858500" y="4291013"/>
          <p14:tracePt t="69958" x="10807700" y="4300538"/>
          <p14:tracePt t="69966" x="10782300" y="4308475"/>
          <p14:tracePt t="69974" x="10756900" y="4325938"/>
          <p14:tracePt t="69982" x="10739438" y="4325938"/>
          <p14:tracePt t="69990" x="10704513" y="4325938"/>
          <p14:tracePt t="69998" x="10679113" y="4325938"/>
          <p14:tracePt t="70006" x="10637838" y="4333875"/>
          <p14:tracePt t="70014" x="10577513" y="4341813"/>
          <p14:tracePt t="70022" x="10501313" y="4376738"/>
          <p14:tracePt t="70031" x="10399713" y="4384675"/>
          <p14:tracePt t="70038" x="10313988" y="4402138"/>
          <p14:tracePt t="70046" x="10220325" y="4410075"/>
          <p14:tracePt t="70054" x="10110788" y="4435475"/>
          <p14:tracePt t="70063" x="10009188" y="4452938"/>
          <p14:tracePt t="70070" x="9839325" y="4503738"/>
          <p14:tracePt t="70079" x="9659938" y="4564063"/>
          <p14:tracePt t="70086" x="9472613" y="4589463"/>
          <p14:tracePt t="70095" x="9261475" y="4605338"/>
          <p14:tracePt t="70102" x="9064625" y="4648200"/>
          <p14:tracePt t="70111" x="8878888" y="4657725"/>
          <p14:tracePt t="70118" x="8742363" y="4665663"/>
          <p14:tracePt t="70126" x="8623300" y="4708525"/>
          <p14:tracePt t="70134" x="8521700" y="4708525"/>
          <p14:tracePt t="70142" x="8428038" y="4708525"/>
          <p14:tracePt t="70150" x="8369300" y="4716463"/>
          <p14:tracePt t="70158" x="8326438" y="4716463"/>
          <p14:tracePt t="70166" x="8308975" y="4716463"/>
          <p14:tracePt t="70174" x="8275638" y="4724400"/>
          <p14:tracePt t="70182" x="8250238" y="4741863"/>
          <p14:tracePt t="70190" x="8240713" y="4741863"/>
          <p14:tracePt t="70198" x="8232775" y="4741863"/>
          <p14:tracePt t="70206" x="8215313" y="4749800"/>
          <p14:tracePt t="70214" x="8181975" y="4759325"/>
          <p14:tracePt t="70222" x="8164513" y="4775200"/>
          <p14:tracePt t="70231" x="8139113" y="4784725"/>
          <p14:tracePt t="70238" x="8096250" y="4802188"/>
          <p14:tracePt t="70247" x="8045450" y="4818063"/>
          <p14:tracePt t="70254" x="7986713" y="4827588"/>
          <p14:tracePt t="70263" x="7918450" y="4852988"/>
          <p14:tracePt t="70270" x="7816850" y="4852988"/>
          <p14:tracePt t="70279" x="7723188" y="4886325"/>
          <p14:tracePt t="70286" x="7672388" y="4886325"/>
          <p14:tracePt t="70295" x="7637463" y="4894263"/>
          <p14:tracePt t="70302" x="7629525" y="4894263"/>
          <p14:tracePt t="70334" x="7621588" y="4903788"/>
          <p14:tracePt t="70406" x="7621588" y="4919663"/>
          <p14:tracePt t="70414" x="7621588" y="4929188"/>
          <p14:tracePt t="70422" x="7621588" y="4946650"/>
          <p14:tracePt t="70430" x="7621588" y="4954588"/>
          <p14:tracePt t="70454" x="7621588" y="4972050"/>
          <p14:tracePt t="70462" x="7621588" y="4979988"/>
          <p14:tracePt t="70479" x="7629525" y="4979988"/>
          <p14:tracePt t="70774" x="7629525" y="4987925"/>
          <p14:tracePt t="70870" x="7646988" y="4987925"/>
          <p14:tracePt t="70958" x="7654925" y="4987925"/>
          <p14:tracePt t="70990" x="7662863" y="4987925"/>
          <p14:tracePt t="71054" x="7680325" y="4987925"/>
          <p14:tracePt t="71910" x="7688263" y="4987925"/>
          <p14:tracePt t="72159" x="7697788" y="4987925"/>
          <p14:tracePt t="72390" x="7715250" y="4979988"/>
          <p14:tracePt t="72398" x="7723188" y="4979988"/>
          <p14:tracePt t="72406" x="7748588" y="4972050"/>
          <p14:tracePt t="72414" x="7766050" y="4962525"/>
          <p14:tracePt t="72422" x="7816850" y="4946650"/>
          <p14:tracePt t="72430" x="7850188" y="4937125"/>
          <p14:tracePt t="72438" x="7885113" y="4929188"/>
          <p14:tracePt t="72446" x="7926388" y="4919663"/>
          <p14:tracePt t="72454" x="7969250" y="4903788"/>
          <p14:tracePt t="72462" x="8012113" y="4894263"/>
          <p14:tracePt t="72470" x="8070850" y="4886325"/>
          <p14:tracePt t="72479" x="8113713" y="4868863"/>
          <p14:tracePt t="72486" x="8174038" y="4860925"/>
          <p14:tracePt t="72495" x="8224838" y="4852988"/>
          <p14:tracePt t="72502" x="8301038" y="4843463"/>
          <p14:tracePt t="72510" x="8369300" y="4835525"/>
          <p14:tracePt t="72518" x="8445500" y="4802188"/>
          <p14:tracePt t="72527" x="8513763" y="4802188"/>
          <p14:tracePt t="72534" x="8589963" y="4792663"/>
          <p14:tracePt t="72542" x="8691563" y="4775200"/>
          <p14:tracePt t="72550" x="8759825" y="4767263"/>
          <p14:tracePt t="72558" x="8853488" y="4767263"/>
          <p14:tracePt t="72566" x="8947150" y="4767263"/>
          <p14:tracePt t="72574" x="9023350" y="4767263"/>
          <p14:tracePt t="72582" x="9150350" y="4741863"/>
          <p14:tracePt t="72590" x="9244013" y="4741863"/>
          <p14:tracePt t="72598" x="9371013" y="4733925"/>
          <p14:tracePt t="72606" x="9532938" y="4733925"/>
          <p14:tracePt t="72614" x="9702800" y="4724400"/>
          <p14:tracePt t="72622" x="9864725" y="4708525"/>
          <p14:tracePt t="72630" x="10025063" y="4673600"/>
          <p14:tracePt t="72638" x="10212388" y="4648200"/>
          <p14:tracePt t="72646" x="10407650" y="4605338"/>
          <p14:tracePt t="72654" x="10637838" y="4538663"/>
          <p14:tracePt t="72662" x="10891838" y="4495800"/>
          <p14:tracePt t="72670" x="11180763" y="4427538"/>
          <p14:tracePt t="72678" x="11495088" y="4341813"/>
          <p14:tracePt t="72686" x="11809413" y="4249738"/>
          <p14:tracePt t="72694" x="12158663" y="4138613"/>
          <p14:tracePt t="73630" x="11877675" y="3705225"/>
          <p14:tracePt t="73638" x="11674475" y="3705225"/>
          <p14:tracePt t="73646" x="11520488" y="3705225"/>
          <p14:tracePt t="73654" x="11368088" y="3705225"/>
          <p14:tracePt t="73662" x="11249025" y="3705225"/>
          <p14:tracePt t="73670" x="11180763" y="3705225"/>
          <p14:tracePt t="73678" x="11137900" y="3705225"/>
          <p14:tracePt t="73686" x="11087100" y="3705225"/>
          <p14:tracePt t="73694" x="11044238" y="3705225"/>
          <p14:tracePt t="73702" x="11010900" y="3697288"/>
          <p14:tracePt t="73711" x="10926763" y="3697288"/>
          <p14:tracePt t="73718" x="10841038" y="3697288"/>
          <p14:tracePt t="73727" x="10729913" y="3697288"/>
          <p14:tracePt t="73734" x="10577513" y="3697288"/>
          <p14:tracePt t="73742" x="10450513" y="3697288"/>
          <p14:tracePt t="73750" x="10339388" y="3697288"/>
          <p14:tracePt t="73759" x="10220325" y="3705225"/>
          <p14:tracePt t="73766" x="10126663" y="3713163"/>
          <p14:tracePt t="73775" x="10050463" y="3722688"/>
          <p14:tracePt t="73782" x="9956800" y="3756025"/>
          <p14:tracePt t="73790" x="9890125" y="3781425"/>
          <p14:tracePt t="73798" x="9786938" y="3816350"/>
          <p14:tracePt t="73806" x="9694863" y="3832225"/>
          <p14:tracePt t="73814" x="9609138" y="3867150"/>
          <p14:tracePt t="73822" x="9523413" y="3867150"/>
          <p14:tracePt t="73830" x="9464675" y="3875088"/>
          <p14:tracePt t="73838" x="9380538" y="3875088"/>
          <p14:tracePt t="73846" x="9320213" y="3875088"/>
          <p14:tracePt t="73855" x="9244013" y="3875088"/>
          <p14:tracePt t="73862" x="9175750" y="3875088"/>
          <p14:tracePt t="73870" x="9091613" y="3875088"/>
          <p14:tracePt t="73878" x="8988425" y="3892550"/>
          <p14:tracePt t="73886" x="8894763" y="3892550"/>
          <p14:tracePt t="73912" x="8674100" y="3935413"/>
          <p14:tracePt t="73918" x="8615363" y="3935413"/>
          <p14:tracePt t="73926" x="8539163" y="3943350"/>
          <p14:tracePt t="73934" x="8462963" y="3960813"/>
          <p14:tracePt t="73943" x="8377238" y="3994150"/>
          <p14:tracePt t="73950" x="8291513" y="4019550"/>
          <p14:tracePt t="73959" x="8215313" y="4037013"/>
          <p14:tracePt t="73966" x="8139113" y="4052888"/>
          <p14:tracePt t="73975" x="8096250" y="4070350"/>
          <p14:tracePt t="73982" x="8088313" y="4079875"/>
          <p14:tracePt t="73998" x="8070850" y="4079875"/>
          <p14:tracePt t="74038" x="8062913" y="4079875"/>
          <p14:tracePt t="74046" x="8045450" y="4079875"/>
          <p14:tracePt t="74078" x="8037513" y="4079875"/>
          <p14:tracePt t="74270" x="8045450" y="4079875"/>
          <p14:tracePt t="74278" x="8062913" y="4079875"/>
          <p14:tracePt t="74286" x="8062913" y="4070350"/>
          <p14:tracePt t="74302" x="8088313" y="4070350"/>
          <p14:tracePt t="74310" x="8096250" y="4062413"/>
          <p14:tracePt t="74319" x="8105775" y="4062413"/>
          <p14:tracePt t="74326" x="8131175" y="4062413"/>
          <p14:tracePt t="74334" x="8164513" y="4044950"/>
          <p14:tracePt t="74343" x="8174038" y="4037013"/>
          <p14:tracePt t="74351" x="8215313" y="4027488"/>
          <p14:tracePt t="74360" x="8266113" y="4019550"/>
          <p14:tracePt t="74366" x="8291513" y="4019550"/>
          <p14:tracePt t="74375" x="8308975" y="4002088"/>
          <p14:tracePt t="74382" x="8334375" y="4002088"/>
          <p14:tracePt t="74392" x="8377238" y="4002088"/>
          <p14:tracePt t="74398" x="8394700" y="3994150"/>
          <p14:tracePt t="74407" x="8435975" y="3994150"/>
          <p14:tracePt t="74414" x="8478838" y="3986213"/>
          <p14:tracePt t="74423" x="8521700" y="3986213"/>
          <p14:tracePt t="74430" x="8597900" y="3960813"/>
          <p14:tracePt t="74438" x="8674100" y="3951288"/>
          <p14:tracePt t="74446" x="8759825" y="3925888"/>
          <p14:tracePt t="74454" x="8878888" y="3892550"/>
          <p14:tracePt t="74462" x="9005888" y="3849688"/>
          <p14:tracePt t="74470" x="9132888" y="3806825"/>
          <p14:tracePt t="74478" x="9269413" y="3790950"/>
          <p14:tracePt t="74486" x="9421813" y="3763963"/>
          <p14:tracePt t="74494" x="9566275" y="3730625"/>
          <p14:tracePt t="74502" x="9667875" y="3730625"/>
          <p14:tracePt t="74510" x="9753600" y="3713163"/>
          <p14:tracePt t="74518" x="9812338" y="3705225"/>
          <p14:tracePt t="74526" x="9855200" y="3705225"/>
          <p14:tracePt t="74534" x="9872663" y="3705225"/>
          <p14:tracePt t="74543" x="9890125" y="3705225"/>
          <p14:tracePt t="74550" x="9898063" y="3705225"/>
          <p14:tracePt t="74582" x="9906000" y="3705225"/>
          <p14:tracePt t="74598" x="9915525" y="3705225"/>
          <p14:tracePt t="74647" x="9923463" y="3705225"/>
          <p14:tracePt t="74662" x="9923463" y="3713163"/>
          <p14:tracePt t="74678" x="9923463" y="3722688"/>
          <p14:tracePt t="74694" x="9923463" y="3730625"/>
          <p14:tracePt t="74702" x="9923463" y="3748088"/>
          <p14:tracePt t="74710" x="9915525" y="3756025"/>
          <p14:tracePt t="74718" x="9898063" y="3773488"/>
          <p14:tracePt t="74727" x="9890125" y="3781425"/>
          <p14:tracePt t="74743" x="9890125" y="3790950"/>
          <p14:tracePt t="74750" x="9880600" y="3798888"/>
          <p14:tracePt t="74759" x="9872663" y="3798888"/>
          <p14:tracePt t="74766" x="9864725" y="3806825"/>
          <p14:tracePt t="74774" x="9847263" y="3824288"/>
          <p14:tracePt t="74782" x="9829800" y="3832225"/>
          <p14:tracePt t="74798" x="9804400" y="3841750"/>
          <p14:tracePt t="74806" x="9779000" y="3857625"/>
          <p14:tracePt t="74814" x="9771063" y="3857625"/>
          <p14:tracePt t="74822" x="9761538" y="3867150"/>
          <p14:tracePt t="74830" x="9753600" y="3867150"/>
          <p14:tracePt t="74838" x="9745663" y="3883025"/>
          <p14:tracePt t="74846" x="9736138" y="3883025"/>
          <p14:tracePt t="74854" x="9720263" y="3883025"/>
          <p14:tracePt t="74870" x="9702800" y="3883025"/>
          <p14:tracePt t="74895" x="9667875" y="3892550"/>
          <p14:tracePt t="74902" x="9652000" y="3900488"/>
          <p14:tracePt t="74910" x="9642475" y="3900488"/>
          <p14:tracePt t="74918" x="9626600" y="3917950"/>
          <p14:tracePt t="74926" x="9591675" y="3925888"/>
          <p14:tracePt t="74934" x="9550400" y="3935413"/>
          <p14:tracePt t="74942" x="9523413" y="3935413"/>
          <p14:tracePt t="74950" x="9482138" y="3943350"/>
          <p14:tracePt t="74958" x="9439275" y="3968750"/>
          <p14:tracePt t="74966" x="9421813" y="3968750"/>
          <p14:tracePt t="74975" x="9405938" y="3976688"/>
          <p14:tracePt t="74982" x="9380538" y="3986213"/>
          <p14:tracePt t="75086" x="9371013" y="3986213"/>
          <p14:tracePt t="75094" x="9363075" y="3994150"/>
          <p14:tracePt t="75654" x="9363075" y="4002088"/>
          <p14:tracePt t="75662" x="9371013" y="4002088"/>
          <p14:tracePt t="75678" x="9380538" y="4002088"/>
          <p14:tracePt t="75694" x="9396413" y="4002088"/>
          <p14:tracePt t="75712" x="9405938" y="4002088"/>
          <p14:tracePt t="75726" x="9413875" y="4002088"/>
          <p14:tracePt t="75735" x="9413875" y="4011613"/>
          <p14:tracePt t="75790" x="9413875" y="4019550"/>
          <p14:tracePt t="75798" x="9413875" y="4027488"/>
          <p14:tracePt t="75814" x="9413875" y="4037013"/>
          <p14:tracePt t="75830" x="9413875" y="4044950"/>
          <p14:tracePt t="75838" x="9413875" y="4062413"/>
          <p14:tracePt t="75854" x="9413875" y="4070350"/>
          <p14:tracePt t="75862" x="9413875" y="4079875"/>
          <p14:tracePt t="75870" x="9405938" y="4105275"/>
          <p14:tracePt t="75878" x="9396413" y="4113213"/>
          <p14:tracePt t="75886" x="9363075" y="4138613"/>
          <p14:tracePt t="75894" x="9320213" y="4156075"/>
          <p14:tracePt t="75902" x="9251950" y="4171950"/>
          <p14:tracePt t="75910" x="9183688" y="4197350"/>
          <p14:tracePt t="75918" x="9107488" y="4206875"/>
          <p14:tracePt t="75926" x="9048750" y="4232275"/>
          <p14:tracePt t="75934" x="8988425" y="4240213"/>
          <p14:tracePt t="75942" x="8912225" y="4249738"/>
          <p14:tracePt t="75950" x="8878888" y="4257675"/>
          <p14:tracePt t="75959" x="8853488" y="4257675"/>
          <p14:tracePt t="75966" x="8818563" y="4275138"/>
          <p14:tracePt t="75975" x="8793163" y="4275138"/>
          <p14:tracePt t="75982" x="8777288" y="4275138"/>
          <p14:tracePt t="76039" x="8759825" y="4275138"/>
          <p14:tracePt t="76046" x="8750300" y="4275138"/>
          <p14:tracePt t="76062" x="8742363" y="4275138"/>
          <p14:tracePt t="76070" x="8724900" y="4275138"/>
          <p14:tracePt t="76078" x="8716963" y="4275138"/>
          <p14:tracePt t="76086" x="8699500" y="4275138"/>
          <p14:tracePt t="76094" x="8691563" y="4275138"/>
          <p14:tracePt t="76102" x="8674100" y="4265613"/>
          <p14:tracePt t="76191" x="8648700" y="4257675"/>
          <p14:tracePt t="76286" x="8648700" y="4249738"/>
          <p14:tracePt t="76398" x="8648700" y="4240213"/>
          <p14:tracePt t="77023" x="8648700" y="4232275"/>
          <p14:tracePt t="77046" x="8648700" y="4224338"/>
          <p14:tracePt t="77062" x="8648700" y="4214813"/>
          <p14:tracePt t="77070" x="8658225" y="4206875"/>
          <p14:tracePt t="77086" x="8666163" y="4206875"/>
          <p14:tracePt t="77094" x="8683625" y="4206875"/>
          <p14:tracePt t="77102" x="8683625" y="4197350"/>
          <p14:tracePt t="77166" x="8699500" y="4197350"/>
          <p14:tracePt t="77182" x="8709025" y="4189413"/>
          <p14:tracePt t="77262" x="8716963" y="4189413"/>
          <p14:tracePt t="77270" x="8734425" y="4181475"/>
          <p14:tracePt t="77286" x="8750300" y="4181475"/>
          <p14:tracePt t="77294" x="8767763" y="4171950"/>
          <p14:tracePt t="77310" x="8777288" y="4171950"/>
          <p14:tracePt t="77318" x="8785225" y="4171950"/>
          <p14:tracePt t="77326" x="8793163" y="4171950"/>
          <p14:tracePt t="77334" x="8802688" y="4171950"/>
          <p14:tracePt t="77350" x="8810625" y="4164013"/>
          <p14:tracePt t="77358" x="8818563" y="4164013"/>
          <p14:tracePt t="77366" x="8828088" y="4164013"/>
          <p14:tracePt t="77375" x="8843963" y="4164013"/>
          <p14:tracePt t="77382" x="8878888" y="4156075"/>
          <p14:tracePt t="77398" x="8904288" y="4156075"/>
          <p14:tracePt t="77407" x="8912225" y="4156075"/>
          <p14:tracePt t="77414" x="8929688" y="4156075"/>
          <p14:tracePt t="77422" x="8937625" y="4156075"/>
          <p14:tracePt t="77430" x="8947150" y="4156075"/>
          <p14:tracePt t="77438" x="8955088" y="4156075"/>
          <p14:tracePt t="77455" x="8963025" y="4156075"/>
          <p14:tracePt t="77582" x="8972550" y="4156075"/>
          <p14:tracePt t="77591" x="8980488" y="4156075"/>
          <p14:tracePt t="77726" x="9005888" y="4156075"/>
          <p14:tracePt t="77734" x="9013825" y="4156075"/>
          <p14:tracePt t="77742" x="9031288" y="4156075"/>
          <p14:tracePt t="77750" x="9056688" y="4156075"/>
          <p14:tracePt t="77758" x="9082088" y="4156075"/>
          <p14:tracePt t="77766" x="9117013" y="4156075"/>
          <p14:tracePt t="77774" x="9158288" y="4156075"/>
          <p14:tracePt t="77782" x="9201150" y="4156075"/>
          <p14:tracePt t="77791" x="9277350" y="4156075"/>
          <p14:tracePt t="77798" x="9345613" y="4156075"/>
          <p14:tracePt t="77807" x="9431338" y="4156075"/>
          <p14:tracePt t="77814" x="9515475" y="4156075"/>
          <p14:tracePt t="77822" x="9591675" y="4156075"/>
          <p14:tracePt t="77830" x="9659938" y="4156075"/>
          <p14:tracePt t="77839" x="9720263" y="4156075"/>
          <p14:tracePt t="77846" x="9761538" y="4156075"/>
          <p14:tracePt t="77856" x="9796463" y="4156075"/>
          <p14:tracePt t="77862" x="9812338" y="4156075"/>
          <p14:tracePt t="77872" x="9839325" y="4156075"/>
          <p14:tracePt t="77891" x="9847263" y="4156075"/>
          <p14:tracePt t="77894" x="9864725" y="4156075"/>
          <p14:tracePt t="77942" x="9872663" y="4156075"/>
          <p14:tracePt t="77950" x="9872663" y="4164013"/>
          <p14:tracePt t="77958" x="9890125" y="4171950"/>
          <p14:tracePt t="77966" x="9906000" y="4181475"/>
          <p14:tracePt t="77974" x="9915525" y="4189413"/>
          <p14:tracePt t="77982" x="9940925" y="4197350"/>
          <p14:tracePt t="77991" x="9966325" y="4214813"/>
          <p14:tracePt t="77998" x="9983788" y="4214813"/>
          <p14:tracePt t="78014" x="9991725" y="4214813"/>
          <p14:tracePt t="78022" x="9999663" y="4214813"/>
          <p14:tracePt t="78030" x="10017125" y="4224338"/>
          <p14:tracePt t="78046" x="10025063" y="4224338"/>
          <p14:tracePt t="78054" x="10034588" y="4224338"/>
          <p14:tracePt t="78062" x="10042525" y="4224338"/>
          <p14:tracePt t="78072" x="10067925" y="4224338"/>
          <p14:tracePt t="78078" x="10085388" y="4232275"/>
          <p14:tracePt t="78086" x="10110788" y="4232275"/>
          <p14:tracePt t="78094" x="10153650" y="4232275"/>
          <p14:tracePt t="78102" x="10169525" y="4232275"/>
          <p14:tracePt t="78110" x="10237788" y="4232275"/>
          <p14:tracePt t="78118" x="10298113" y="4232275"/>
          <p14:tracePt t="78126" x="10339388" y="4232275"/>
          <p14:tracePt t="78134" x="10407650" y="4232275"/>
          <p14:tracePt t="78142" x="10483850" y="4232275"/>
          <p14:tracePt t="78150" x="10552113" y="4232275"/>
          <p14:tracePt t="78158" x="10637838" y="4232275"/>
          <p14:tracePt t="78166" x="10721975" y="4232275"/>
          <p14:tracePt t="78174" x="10823575" y="4232275"/>
          <p14:tracePt t="78182" x="10952163" y="4232275"/>
          <p14:tracePt t="78190" x="11053763" y="4232275"/>
          <p14:tracePt t="78198" x="11163300" y="4232275"/>
          <p14:tracePt t="78206" x="11274425" y="4232275"/>
          <p14:tracePt t="78214" x="11401425" y="4232275"/>
          <p14:tracePt t="78223" x="11503025" y="4206875"/>
          <p14:tracePt t="78230" x="11606213" y="4197350"/>
          <p14:tracePt t="78239" x="11707813" y="4171950"/>
          <p14:tracePt t="78246" x="11766550" y="4156075"/>
          <p14:tracePt t="78255" x="11826875" y="4130675"/>
          <p14:tracePt t="78262" x="11860213" y="4121150"/>
          <p14:tracePt t="78271" x="11895138" y="4105275"/>
          <p14:tracePt t="78278" x="11903075" y="4105275"/>
          <p14:tracePt t="78286" x="11911013" y="4095750"/>
          <p14:tracePt t="78302" x="11911013" y="4079875"/>
          <p14:tracePt t="78318" x="11911013" y="4062413"/>
          <p14:tracePt t="78326" x="11911013" y="4027488"/>
          <p14:tracePt t="78334" x="11903075" y="4002088"/>
          <p14:tracePt t="78342" x="11885613" y="3960813"/>
          <p14:tracePt t="78350" x="11852275" y="3917950"/>
          <p14:tracePt t="78358" x="11801475" y="3832225"/>
          <p14:tracePt t="78366" x="11741150" y="3756025"/>
          <p14:tracePt t="78374" x="11674475" y="3679825"/>
          <p14:tracePt t="78382" x="11606213" y="3603625"/>
          <p14:tracePt t="78390" x="11530013" y="3543300"/>
          <p14:tracePt t="78398" x="11426825" y="3502025"/>
          <p14:tracePt t="78406" x="11307763" y="3441700"/>
          <p14:tracePt t="78414" x="11188700" y="3390900"/>
          <p14:tracePt t="78422" x="11044238" y="3355975"/>
          <p14:tracePt t="78430" x="10823575" y="3330575"/>
          <p14:tracePt t="78438" x="10552113" y="3297238"/>
          <p14:tracePt t="78446" x="10245725" y="3246438"/>
          <p14:tracePt t="78456" x="9940925" y="3211513"/>
          <p14:tracePt t="78462" x="9685338" y="3211513"/>
          <p14:tracePt t="78471" x="9447213" y="3211513"/>
          <p14:tracePt t="78478" x="9244013" y="3211513"/>
          <p14:tracePt t="78487" x="9074150" y="3211513"/>
          <p14:tracePt t="78494" x="8894763" y="3211513"/>
          <p14:tracePt t="78502" x="8742363" y="3211513"/>
          <p14:tracePt t="78510" x="8615363" y="3211513"/>
          <p14:tracePt t="78518" x="8504238" y="3211513"/>
          <p14:tracePt t="78526" x="8428038" y="3211513"/>
          <p14:tracePt t="78534" x="8343900" y="3211513"/>
          <p14:tracePt t="78542" x="8301038" y="3211513"/>
          <p14:tracePt t="78550" x="8224838" y="3221038"/>
          <p14:tracePt t="78558" x="8181975" y="3246438"/>
          <p14:tracePt t="78566" x="8088313" y="3289300"/>
          <p14:tracePt t="78574" x="8012113" y="3322638"/>
          <p14:tracePt t="78582" x="7918450" y="3390900"/>
          <p14:tracePt t="78591" x="7824788" y="3459163"/>
          <p14:tracePt t="78598" x="7748588" y="3527425"/>
          <p14:tracePt t="78607" x="7654925" y="3619500"/>
          <p14:tracePt t="78614" x="7578725" y="3697288"/>
          <p14:tracePt t="78623" x="7485063" y="3806825"/>
          <p14:tracePt t="78630" x="7426325" y="3908425"/>
          <p14:tracePt t="78639" x="7366000" y="4019550"/>
          <p14:tracePt t="78646" x="7307263" y="4105275"/>
          <p14:tracePt t="78655" x="7272338" y="4197350"/>
          <p14:tracePt t="78662" x="7264400" y="4300538"/>
          <p14:tracePt t="78671" x="7264400" y="4384675"/>
          <p14:tracePt t="78678" x="7264400" y="4495800"/>
          <p14:tracePt t="78686" x="7281863" y="4597400"/>
          <p14:tracePt t="78694" x="7315200" y="4683125"/>
          <p14:tracePt t="78702" x="7366000" y="4749800"/>
          <p14:tracePt t="78710" x="7416800" y="4802188"/>
          <p14:tracePt t="78718" x="7451725" y="4835525"/>
          <p14:tracePt t="78726" x="7518400" y="4852988"/>
          <p14:tracePt t="78734" x="7570788" y="4852988"/>
          <p14:tracePt t="78742" x="7654925" y="4852988"/>
          <p14:tracePt t="78750" x="7756525" y="4852988"/>
          <p14:tracePt t="78758" x="7867650" y="4852988"/>
          <p14:tracePt t="78766" x="7951788" y="4852988"/>
          <p14:tracePt t="78774" x="8029575" y="4852988"/>
          <p14:tracePt t="78782" x="8062913" y="4835525"/>
          <p14:tracePt t="78790" x="8088313" y="4810125"/>
          <p14:tracePt t="78798" x="8105775" y="4784725"/>
          <p14:tracePt t="78806" x="8113713" y="4741863"/>
          <p14:tracePt t="78814" x="8121650" y="4683125"/>
          <p14:tracePt t="78822" x="8131175" y="4597400"/>
          <p14:tracePt t="78830" x="8156575" y="4495800"/>
          <p14:tracePt t="78839" x="8156575" y="4376738"/>
          <p14:tracePt t="78846" x="8156575" y="4265613"/>
          <p14:tracePt t="78854" x="8156575" y="4156075"/>
          <p14:tracePt t="78862" x="8156575" y="4052888"/>
          <p14:tracePt t="78871" x="8105775" y="3935413"/>
          <p14:tracePt t="78878" x="8070850" y="3832225"/>
          <p14:tracePt t="78891" x="8012113" y="3738563"/>
          <p14:tracePt t="78894" x="7935913" y="3636963"/>
          <p14:tracePt t="78902" x="7867650" y="3568700"/>
          <p14:tracePt t="78910" x="7791450" y="3517900"/>
          <p14:tracePt t="78918" x="7697788" y="3467100"/>
          <p14:tracePt t="78926" x="7612063" y="3424238"/>
          <p14:tracePt t="78934" x="7518400" y="3398838"/>
          <p14:tracePt t="78942" x="7416800" y="3365500"/>
          <p14:tracePt t="78950" x="7332663" y="3355975"/>
          <p14:tracePt t="78958" x="7246938" y="3348038"/>
          <p14:tracePt t="78966" x="7145338" y="3348038"/>
          <p14:tracePt t="78974" x="7034213" y="3348038"/>
          <p14:tracePt t="78982" x="6907213" y="3348038"/>
          <p14:tracePt t="78990" x="6788150" y="3373438"/>
          <p14:tracePt t="78998" x="6686550" y="3408363"/>
          <p14:tracePt t="79006" x="6584950" y="3467100"/>
          <p14:tracePt t="79014" x="6465888" y="3527425"/>
          <p14:tracePt t="79022" x="6372225" y="3603625"/>
          <p14:tracePt t="79030" x="6296025" y="3671888"/>
          <p14:tracePt t="79039" x="6261100" y="3722688"/>
          <p14:tracePt t="79046" x="6235700" y="3781425"/>
          <p14:tracePt t="79055" x="6219825" y="3857625"/>
          <p14:tracePt t="79062" x="6219825" y="3943350"/>
          <p14:tracePt t="79070" x="6210300" y="4027488"/>
          <p14:tracePt t="79078" x="6210300" y="4105275"/>
          <p14:tracePt t="79087" x="6210300" y="4146550"/>
          <p14:tracePt t="79094" x="6210300" y="4206875"/>
          <p14:tracePt t="79102" x="6235700" y="4291013"/>
          <p14:tracePt t="79110" x="6253163" y="4325938"/>
          <p14:tracePt t="79118" x="6303963" y="4376738"/>
          <p14:tracePt t="79126" x="6329363" y="4402138"/>
          <p14:tracePt t="79134" x="6338888" y="4402138"/>
          <p14:tracePt t="79142" x="6354763" y="4419600"/>
          <p14:tracePt t="79150" x="6397625" y="4427538"/>
          <p14:tracePt t="79158" x="6448425" y="4427538"/>
          <p14:tracePt t="79166" x="6516688" y="4435475"/>
          <p14:tracePt t="79174" x="6600825" y="4435475"/>
          <p14:tracePt t="79182" x="6686550" y="4435475"/>
          <p14:tracePt t="79190" x="6797675" y="4435475"/>
          <p14:tracePt t="79198" x="6932613" y="4435475"/>
          <p14:tracePt t="79206" x="7043738" y="4402138"/>
          <p14:tracePt t="79214" x="7145338" y="4351338"/>
          <p14:tracePt t="79222" x="7264400" y="4308475"/>
          <p14:tracePt t="79230" x="7315200" y="4275138"/>
          <p14:tracePt t="79239" x="7391400" y="4240213"/>
          <p14:tracePt t="79246" x="7416800" y="4232275"/>
          <p14:tracePt t="79255" x="7426325" y="4232275"/>
          <p14:tracePt t="79302" x="7434263" y="4232275"/>
          <p14:tracePt t="79310" x="7442200" y="4224338"/>
          <p14:tracePt t="79318" x="7442200" y="4214813"/>
          <p14:tracePt t="79438" x="7442200" y="4206875"/>
          <p14:tracePt t="79446" x="7442200" y="4189413"/>
          <p14:tracePt t="79454" x="7442200" y="4156075"/>
          <p14:tracePt t="79462" x="7442200" y="4130675"/>
          <p14:tracePt t="79471" x="7442200" y="4095750"/>
          <p14:tracePt t="79478" x="7442200" y="4052888"/>
          <p14:tracePt t="79486" x="7442200" y="4019550"/>
          <p14:tracePt t="79494" x="7442200" y="3976688"/>
          <p14:tracePt t="79502" x="7442200" y="3935413"/>
          <p14:tracePt t="79510" x="7442200" y="3900488"/>
          <p14:tracePt t="79518" x="7426325" y="3849688"/>
          <p14:tracePt t="79526" x="7416800" y="3832225"/>
          <p14:tracePt t="79534" x="7400925" y="3798888"/>
          <p14:tracePt t="79542" x="7383463" y="3773488"/>
          <p14:tracePt t="79550" x="7373938" y="3756025"/>
          <p14:tracePt t="79558" x="7348538" y="3730625"/>
          <p14:tracePt t="79566" x="7307263" y="3697288"/>
          <p14:tracePt t="79574" x="7281863" y="3671888"/>
          <p14:tracePt t="79582" x="7229475" y="3619500"/>
          <p14:tracePt t="79590" x="7196138" y="3603625"/>
          <p14:tracePt t="79598" x="7145338" y="3560763"/>
          <p14:tracePt t="79606" x="7026275" y="3502025"/>
          <p14:tracePt t="79614" x="6942138" y="3467100"/>
          <p14:tracePt t="79622" x="6864350" y="3449638"/>
          <p14:tracePt t="79630" x="6813550" y="3416300"/>
          <p14:tracePt t="79638" x="6729413" y="3416300"/>
          <p14:tracePt t="79646" x="6669088" y="3408363"/>
          <p14:tracePt t="79655" x="6610350" y="3408363"/>
          <p14:tracePt t="79662" x="6567488" y="3408363"/>
          <p14:tracePt t="79672" x="6524625" y="3408363"/>
          <p14:tracePt t="79678" x="6491288" y="3408363"/>
          <p14:tracePt t="79687" x="6456363" y="3416300"/>
          <p14:tracePt t="79694" x="6430963" y="3433763"/>
          <p14:tracePt t="79704" x="6423025" y="3441700"/>
          <p14:tracePt t="79710" x="6405563" y="3449638"/>
          <p14:tracePt t="79718" x="6380163" y="3467100"/>
          <p14:tracePt t="79726" x="6372225" y="3492500"/>
          <p14:tracePt t="79734" x="6364288" y="3543300"/>
          <p14:tracePt t="79742" x="6364288" y="3646488"/>
          <p14:tracePt t="79750" x="6364288" y="3748088"/>
          <p14:tracePt t="79758" x="6380163" y="3849688"/>
          <p14:tracePt t="79766" x="6397625" y="3935413"/>
          <p14:tracePt t="79774" x="6448425" y="4027488"/>
          <p14:tracePt t="79782" x="6491288" y="4087813"/>
          <p14:tracePt t="79790" x="6524625" y="4138613"/>
          <p14:tracePt t="79798" x="6592888" y="4206875"/>
          <p14:tracePt t="79806" x="6669088" y="4265613"/>
          <p14:tracePt t="79814" x="6762750" y="4308475"/>
          <p14:tracePt t="79822" x="6864350" y="4351338"/>
          <p14:tracePt t="79830" x="6983413" y="4376738"/>
          <p14:tracePt t="79839" x="7112000" y="4384675"/>
          <p14:tracePt t="79846" x="7256463" y="4410075"/>
          <p14:tracePt t="79855" x="7408863" y="4427538"/>
          <p14:tracePt t="79862" x="7604125" y="4427538"/>
          <p14:tracePt t="79870" x="7807325" y="4427538"/>
          <p14:tracePt t="79878" x="7943850" y="4427538"/>
          <p14:tracePt t="79890" x="8070850" y="4410075"/>
          <p14:tracePt t="79894" x="8164513" y="4384675"/>
          <p14:tracePt t="79903" x="8224838" y="4351338"/>
          <p14:tracePt t="79910" x="8283575" y="4325938"/>
          <p14:tracePt t="79918" x="8308975" y="4300538"/>
          <p14:tracePt t="79926" x="8318500" y="4291013"/>
          <p14:tracePt t="79934" x="8318500" y="4283075"/>
          <p14:tracePt t="79942" x="8318500" y="4265613"/>
          <p14:tracePt t="79950" x="8318500" y="4249738"/>
          <p14:tracePt t="79958" x="8318500" y="4232275"/>
          <p14:tracePt t="79966" x="8318500" y="4197350"/>
          <p14:tracePt t="79974" x="8318500" y="4156075"/>
          <p14:tracePt t="79982" x="8318500" y="4113213"/>
          <p14:tracePt t="79990" x="8318500" y="4052888"/>
          <p14:tracePt t="79998" x="8318500" y="4011613"/>
          <p14:tracePt t="80006" x="8318500" y="3943350"/>
          <p14:tracePt t="80014" x="8318500" y="3892550"/>
          <p14:tracePt t="80022" x="8318500" y="3849688"/>
          <p14:tracePt t="80030" x="8318500" y="3841750"/>
          <p14:tracePt t="80038" x="8318500" y="3806825"/>
          <p14:tracePt t="80046" x="8318500" y="3798888"/>
          <p14:tracePt t="80119" x="8318500" y="3781425"/>
          <p14:tracePt t="80126" x="8334375" y="3773488"/>
          <p14:tracePt t="80134" x="8334375" y="3763963"/>
          <p14:tracePt t="80326" x="8318500" y="3773488"/>
          <p14:tracePt t="80334" x="8301038" y="3773488"/>
          <p14:tracePt t="80342" x="8266113" y="3781425"/>
          <p14:tracePt t="80374" x="8258175" y="3781425"/>
          <p14:tracePt t="80382" x="8250238" y="3781425"/>
          <p14:tracePt t="80390" x="8224838" y="3763963"/>
          <p14:tracePt t="80398" x="8174038" y="3756025"/>
          <p14:tracePt t="80406" x="8070850" y="3722688"/>
          <p14:tracePt t="80414" x="7943850" y="3713163"/>
          <p14:tracePt t="80422" x="7766050" y="3697288"/>
          <p14:tracePt t="80430" x="7570788" y="3654425"/>
          <p14:tracePt t="80438" x="7383463" y="3629025"/>
          <p14:tracePt t="80446" x="7170738" y="3611563"/>
          <p14:tracePt t="80455" x="7026275" y="3594100"/>
          <p14:tracePt t="80462" x="6899275" y="3578225"/>
          <p14:tracePt t="80470" x="6797675" y="3568700"/>
          <p14:tracePt t="80478" x="6737350" y="3560763"/>
          <p14:tracePt t="80487" x="6694488" y="3560763"/>
          <p14:tracePt t="80494" x="6678613" y="3560763"/>
          <p14:tracePt t="80504" x="6669088" y="3560763"/>
          <p14:tracePt t="80510" x="6661150" y="3560763"/>
          <p14:tracePt t="80518" x="6653213" y="3560763"/>
          <p14:tracePt t="80534" x="6643688" y="3560763"/>
          <p14:tracePt t="80558" x="6635750" y="3560763"/>
          <p14:tracePt t="80566" x="6618288" y="3560763"/>
          <p14:tracePt t="80607" x="6610350" y="3560763"/>
          <p14:tracePt t="80622" x="6600825" y="3560763"/>
          <p14:tracePt t="80639" x="6592888" y="3560763"/>
          <p14:tracePt t="80654" x="6592888" y="3568700"/>
          <p14:tracePt t="80662" x="6592888" y="3578225"/>
          <p14:tracePt t="80670" x="6575425" y="3594100"/>
          <p14:tracePt t="80678" x="6575425" y="3611563"/>
          <p14:tracePt t="80687" x="6575425" y="3629025"/>
          <p14:tracePt t="80694" x="6575425" y="3646488"/>
          <p14:tracePt t="80704" x="6575425" y="3671888"/>
          <p14:tracePt t="80710" x="6575425" y="3687763"/>
          <p14:tracePt t="80719" x="6575425" y="3730625"/>
          <p14:tracePt t="80726" x="6575425" y="3781425"/>
          <p14:tracePt t="80735" x="6575425" y="3806825"/>
          <p14:tracePt t="80742" x="6584950" y="3832225"/>
          <p14:tracePt t="80750" x="6592888" y="3857625"/>
          <p14:tracePt t="80766" x="6592888" y="3883025"/>
          <p14:tracePt t="80774" x="6610350" y="3892550"/>
          <p14:tracePt t="80782" x="6618288" y="3900488"/>
          <p14:tracePt t="80790" x="6626225" y="3908425"/>
          <p14:tracePt t="80798" x="6643688" y="3925888"/>
          <p14:tracePt t="80814" x="6653213" y="3925888"/>
          <p14:tracePt t="81134" x="6626225" y="3925888"/>
          <p14:tracePt t="81142" x="6618288" y="3917950"/>
          <p14:tracePt t="81150" x="6610350" y="3908425"/>
          <p14:tracePt t="81158" x="6600825" y="3900488"/>
          <p14:tracePt t="81166" x="6584950" y="3892550"/>
          <p14:tracePt t="81174" x="6567488" y="3875088"/>
          <p14:tracePt t="81182" x="6542088" y="3867150"/>
          <p14:tracePt t="81190" x="6508750" y="3849688"/>
          <p14:tracePt t="81198" x="6491288" y="3832225"/>
          <p14:tracePt t="81206" x="6430963" y="3816350"/>
          <p14:tracePt t="81214" x="6397625" y="3798888"/>
          <p14:tracePt t="81222" x="6346825" y="3781425"/>
          <p14:tracePt t="81230" x="6303963" y="3756025"/>
          <p14:tracePt t="81238" x="6227763" y="3748088"/>
          <p14:tracePt t="81246" x="6159500" y="3748088"/>
          <p14:tracePt t="81254" x="6075363" y="3748088"/>
          <p14:tracePt t="81262" x="5997575" y="3748088"/>
          <p14:tracePt t="81270" x="5930900" y="3748088"/>
          <p14:tracePt t="81278" x="5853113" y="3748088"/>
          <p14:tracePt t="81287" x="5802313" y="3748088"/>
          <p14:tracePt t="81294" x="5751513" y="3748088"/>
          <p14:tracePt t="81303" x="5735638" y="3748088"/>
          <p14:tracePt t="81310" x="5726113" y="3748088"/>
          <p14:tracePt t="81974" x="5718175" y="3748088"/>
          <p14:tracePt t="81982" x="5726113" y="3756025"/>
          <p14:tracePt t="81990" x="5751513" y="3798888"/>
          <p14:tracePt t="81998" x="5786438" y="3832225"/>
          <p14:tracePt t="82006" x="5827713" y="3883025"/>
          <p14:tracePt t="82014" x="5880100" y="3935413"/>
          <p14:tracePt t="82022" x="5946775" y="4002088"/>
          <p14:tracePt t="82030" x="6032500" y="4079875"/>
          <p14:tracePt t="82038" x="6134100" y="4181475"/>
          <p14:tracePt t="82046" x="6253163" y="4257675"/>
          <p14:tracePt t="82055" x="6372225" y="4316413"/>
          <p14:tracePt t="82062" x="6465888" y="4376738"/>
          <p14:tracePt t="82070" x="6584950" y="4427538"/>
          <p14:tracePt t="82078" x="6719888" y="4460875"/>
          <p14:tracePt t="82086" x="6856413" y="4486275"/>
          <p14:tracePt t="82094" x="6967538" y="4495800"/>
          <p14:tracePt t="82103" x="7077075" y="4495800"/>
          <p14:tracePt t="82110" x="7196138" y="4495800"/>
          <p14:tracePt t="82118" x="7264400" y="4495800"/>
          <p14:tracePt t="82126" x="7348538" y="4495800"/>
          <p14:tracePt t="82136" x="7391400" y="4495800"/>
          <p14:tracePt t="82142" x="7426325" y="4495800"/>
          <p14:tracePt t="82152" x="7451725" y="4478338"/>
          <p14:tracePt t="82158" x="7467600" y="4470400"/>
          <p14:tracePt t="82166" x="7477125" y="4452938"/>
          <p14:tracePt t="82174" x="7485063" y="4445000"/>
          <p14:tracePt t="82182" x="7485063" y="4435475"/>
          <p14:tracePt t="82190" x="7485063" y="4427538"/>
          <p14:tracePt t="82198" x="7485063" y="4410075"/>
          <p14:tracePt t="82206" x="7485063" y="4402138"/>
          <p14:tracePt t="82214" x="7485063" y="4394200"/>
          <p14:tracePt t="82222" x="7485063" y="4376738"/>
          <p14:tracePt t="82230" x="7485063" y="4368800"/>
          <p14:tracePt t="82238" x="7485063" y="4351338"/>
          <p14:tracePt t="82246" x="7485063" y="4341813"/>
          <p14:tracePt t="82254" x="7485063" y="4333875"/>
          <p14:tracePt t="82262" x="7485063" y="4316413"/>
          <p14:tracePt t="82270" x="7485063" y="4308475"/>
          <p14:tracePt t="82278" x="7485063" y="4300538"/>
          <p14:tracePt t="82286" x="7485063" y="4291013"/>
          <p14:tracePt t="82294" x="7459663" y="4283075"/>
          <p14:tracePt t="82310" x="7434263" y="4265613"/>
          <p14:tracePt t="82318" x="7408863" y="4265613"/>
          <p14:tracePt t="82326" x="7400925" y="4265613"/>
          <p14:tracePt t="82335" x="7366000" y="4265613"/>
          <p14:tracePt t="82342" x="7340600" y="4257675"/>
          <p14:tracePt t="82351" x="7323138" y="4257675"/>
          <p14:tracePt t="82358" x="7297738" y="4257675"/>
          <p14:tracePt t="82366" x="7281863" y="4257675"/>
          <p14:tracePt t="82374" x="7256463" y="4257675"/>
          <p14:tracePt t="82382" x="7229475" y="4257675"/>
          <p14:tracePt t="82390" x="7221538" y="4257675"/>
          <p14:tracePt t="82398" x="7213600" y="4257675"/>
          <p14:tracePt t="82406" x="7196138" y="4257675"/>
          <p14:tracePt t="82414" x="7170738" y="4283075"/>
          <p14:tracePt t="82422" x="7137400" y="4316413"/>
          <p14:tracePt t="82430" x="7112000" y="4341813"/>
          <p14:tracePt t="82438" x="7043738" y="4394200"/>
          <p14:tracePt t="82446" x="6975475" y="4452938"/>
          <p14:tracePt t="82454" x="6924675" y="4503738"/>
          <p14:tracePt t="82462" x="6864350" y="4554538"/>
          <p14:tracePt t="82470" x="6754813" y="4640263"/>
          <p14:tracePt t="82478" x="6686550" y="4691063"/>
          <p14:tracePt t="82487" x="6610350" y="4759325"/>
          <p14:tracePt t="82494" x="6534150" y="4827588"/>
          <p14:tracePt t="82503" x="6483350" y="4868863"/>
          <p14:tracePt t="82510" x="6430963" y="4911725"/>
          <p14:tracePt t="82519" x="6380163" y="4954588"/>
          <p14:tracePt t="82526" x="6354763" y="4979988"/>
          <p14:tracePt t="82534" x="6321425" y="5005388"/>
          <p14:tracePt t="82542" x="6303963" y="5022850"/>
          <p14:tracePt t="82551" x="6270625" y="5048250"/>
          <p14:tracePt t="82558" x="6253163" y="5064125"/>
          <p14:tracePt t="82566" x="6219825" y="5081588"/>
          <p14:tracePt t="82582" x="6210300" y="5091113"/>
          <p14:tracePt t="82590" x="6202363" y="5099050"/>
          <p14:tracePt t="82606" x="6194425" y="5099050"/>
          <p14:tracePt t="82783" x="6210300" y="5106988"/>
          <p14:tracePt t="82790" x="6253163" y="5106988"/>
          <p14:tracePt t="82799" x="6270625" y="5116513"/>
          <p14:tracePt t="82806" x="6286500" y="5124450"/>
          <p14:tracePt t="82814" x="6303963" y="5124450"/>
          <p14:tracePt t="82822" x="6321425" y="5124450"/>
          <p14:tracePt t="82830" x="6346825" y="5132388"/>
          <p14:tracePt t="82838" x="6364288" y="5132388"/>
          <p14:tracePt t="82846" x="6380163" y="5132388"/>
          <p14:tracePt t="82854" x="6405563" y="5141913"/>
          <p14:tracePt t="82862" x="6440488" y="5141913"/>
          <p14:tracePt t="82870" x="6465888" y="5141913"/>
          <p14:tracePt t="82878" x="6491288" y="5141913"/>
          <p14:tracePt t="82886" x="6534150" y="5141913"/>
          <p14:tracePt t="82904" x="6600825" y="5167313"/>
          <p14:tracePt t="82910" x="6626225" y="5167313"/>
          <p14:tracePt t="82919" x="6643688" y="5167313"/>
          <p14:tracePt t="82926" x="6661150" y="5167313"/>
          <p14:tracePt t="82935" x="6678613" y="5175250"/>
          <p14:tracePt t="82942" x="6694488" y="5175250"/>
          <p14:tracePt t="82951" x="6719888" y="5175250"/>
          <p14:tracePt t="82958" x="6737350" y="5175250"/>
          <p14:tracePt t="82967" x="6770688" y="5183188"/>
          <p14:tracePt t="82974" x="6788150" y="5183188"/>
          <p14:tracePt t="82983" x="6805613" y="5183188"/>
          <p14:tracePt t="82990" x="6831013" y="5183188"/>
          <p14:tracePt t="82998" x="6838950" y="5183188"/>
          <p14:tracePt t="83006" x="6864350" y="5183188"/>
          <p14:tracePt t="83014" x="6873875" y="5183188"/>
          <p14:tracePt t="83022" x="6881813" y="5183188"/>
          <p14:tracePt t="83030" x="6899275" y="5200650"/>
          <p14:tracePt t="83038" x="6907213" y="5200650"/>
          <p14:tracePt t="83046" x="6932613" y="5208588"/>
          <p14:tracePt t="83054" x="6958013" y="5208588"/>
          <p14:tracePt t="83062" x="7000875" y="5208588"/>
          <p14:tracePt t="83070" x="7043738" y="5208588"/>
          <p14:tracePt t="83078" x="7102475" y="5208588"/>
          <p14:tracePt t="83086" x="7162800" y="5208588"/>
          <p14:tracePt t="83094" x="7204075" y="5208588"/>
          <p14:tracePt t="83102" x="7246938" y="5208588"/>
          <p14:tracePt t="83110" x="7272338" y="5208588"/>
          <p14:tracePt t="83118" x="7297738" y="5208588"/>
          <p14:tracePt t="83126" x="7323138" y="5208588"/>
          <p14:tracePt t="83135" x="7366000" y="5208588"/>
          <p14:tracePt t="83142" x="7373938" y="5208588"/>
          <p14:tracePt t="83150" x="7383463" y="5208588"/>
          <p14:tracePt t="83158" x="7408863" y="5208588"/>
          <p14:tracePt t="83174" x="7416800" y="5208588"/>
          <p14:tracePt t="83214" x="7434263" y="5208588"/>
          <p14:tracePt t="83222" x="7442200" y="5200650"/>
          <p14:tracePt t="83230" x="7451725" y="5192713"/>
          <p14:tracePt t="83238" x="7485063" y="5175250"/>
          <p14:tracePt t="83246" x="7510463" y="5167313"/>
          <p14:tracePt t="83254" x="7535863" y="5157788"/>
          <p14:tracePt t="83262" x="7553325" y="5149850"/>
          <p14:tracePt t="83270" x="7578725" y="5132388"/>
          <p14:tracePt t="83278" x="7596188" y="5132388"/>
          <p14:tracePt t="83286" x="7612063" y="5124450"/>
          <p14:tracePt t="83294" x="7621588" y="5124450"/>
          <p14:tracePt t="83302" x="7646988" y="5116513"/>
          <p14:tracePt t="83326" x="7654925" y="5116513"/>
          <p14:tracePt t="83342" x="7672388" y="5099050"/>
          <p14:tracePt t="83374" x="7680325" y="5099050"/>
          <p14:tracePt t="83382" x="7688263" y="5099050"/>
          <p14:tracePt t="83390" x="7705725" y="5099050"/>
          <p14:tracePt t="83399" x="7731125" y="5099050"/>
          <p14:tracePt t="83406" x="7740650" y="5099050"/>
          <p14:tracePt t="83414" x="7748588" y="5099050"/>
          <p14:tracePt t="83422" x="7766050" y="5099050"/>
          <p14:tracePt t="83446" x="7773988" y="5099050"/>
          <p14:tracePt t="83478" x="7781925" y="5099050"/>
          <p14:tracePt t="83486" x="7791450" y="5099050"/>
          <p14:tracePt t="83494" x="7816850" y="5091113"/>
          <p14:tracePt t="83502" x="7832725" y="5091113"/>
          <p14:tracePt t="83583" x="7842250" y="5099050"/>
          <p14:tracePt t="83590" x="7850188" y="5099050"/>
          <p14:tracePt t="83670" x="7850188" y="5106988"/>
          <p14:tracePt t="83678" x="7859713" y="5106988"/>
          <p14:tracePt t="83686" x="7867650" y="5106988"/>
          <p14:tracePt t="83694" x="7875588" y="5106988"/>
          <p14:tracePt t="83702" x="7900988" y="5106988"/>
          <p14:tracePt t="83710" x="7918450" y="5106988"/>
          <p14:tracePt t="83718" x="7935913" y="5106988"/>
          <p14:tracePt t="83726" x="7969250" y="5106988"/>
          <p14:tracePt t="83734" x="8004175" y="5081588"/>
          <p14:tracePt t="83742" x="8029575" y="5073650"/>
          <p14:tracePt t="83751" x="8062913" y="5056188"/>
          <p14:tracePt t="83758" x="8080375" y="5038725"/>
          <p14:tracePt t="83767" x="8105775" y="5022850"/>
          <p14:tracePt t="83774" x="8121650" y="5005388"/>
          <p14:tracePt t="83790" x="8139113" y="4997450"/>
          <p14:tracePt t="83814" x="8156575" y="4987925"/>
          <p14:tracePt t="84095" x="8147050" y="4987925"/>
          <p14:tracePt t="84142" x="8139113" y="4987925"/>
          <p14:tracePt t="84446" x="8121650" y="4987925"/>
          <p14:tracePt t="84990" x="8113713" y="4987925"/>
          <p14:tracePt t="85006" x="8088313" y="4987925"/>
          <p14:tracePt t="85014" x="8080375" y="4987925"/>
          <p14:tracePt t="85022" x="8045450" y="4987925"/>
          <p14:tracePt t="85030" x="8012113" y="4987925"/>
          <p14:tracePt t="85038" x="7994650" y="4987925"/>
          <p14:tracePt t="85046" x="7961313" y="4987925"/>
          <p14:tracePt t="85286" x="7969250" y="4987925"/>
          <p14:tracePt t="85310" x="7986713" y="4987925"/>
          <p14:tracePt t="85334" x="7994650" y="4987925"/>
          <p14:tracePt t="85342" x="8004175" y="4987925"/>
          <p14:tracePt t="85350" x="8020050" y="4987925"/>
          <p14:tracePt t="85367" x="8037513" y="4972050"/>
          <p14:tracePt t="85374" x="8045450" y="4972050"/>
          <p14:tracePt t="85390" x="8054975" y="4962525"/>
          <p14:tracePt t="85582" x="8062913" y="4962525"/>
          <p14:tracePt t="86214" x="8062913" y="4954588"/>
          <p14:tracePt t="86247" x="8062913" y="4946650"/>
          <p14:tracePt t="86302" x="8062913" y="4937125"/>
          <p14:tracePt t="86470" x="8062913" y="4929188"/>
          <p14:tracePt t="86502" x="8062913" y="4919663"/>
          <p14:tracePt t="86510" x="8070850" y="4911725"/>
          <p14:tracePt t="86526" x="8070850" y="4894263"/>
          <p14:tracePt t="86550" x="8080375" y="4894263"/>
          <p14:tracePt t="86558" x="8088313" y="4886325"/>
          <p14:tracePt t="86614" x="8096250" y="4878388"/>
          <p14:tracePt t="86630" x="8096250" y="4868863"/>
          <p14:tracePt t="86638" x="8105775" y="4843463"/>
          <p14:tracePt t="86646" x="8121650" y="4843463"/>
          <p14:tracePt t="86654" x="8121650" y="4835525"/>
          <p14:tracePt t="86662" x="8131175" y="4827588"/>
          <p14:tracePt t="86670" x="8139113" y="4818063"/>
          <p14:tracePt t="86678" x="8156575" y="4810125"/>
          <p14:tracePt t="86686" x="8156575" y="4802188"/>
          <p14:tracePt t="86702" x="8174038" y="4792663"/>
          <p14:tracePt t="86710" x="8181975" y="4792663"/>
          <p14:tracePt t="86718" x="8189913" y="4784725"/>
          <p14:tracePt t="86726" x="8199438" y="4775200"/>
          <p14:tracePt t="86742" x="8215313" y="4767263"/>
          <p14:tracePt t="86750" x="8224838" y="4759325"/>
          <p14:tracePt t="86758" x="8232775" y="4759325"/>
          <p14:tracePt t="86766" x="8250238" y="4741863"/>
          <p14:tracePt t="86774" x="8258175" y="4741863"/>
          <p14:tracePt t="86782" x="8283575" y="4733925"/>
          <p14:tracePt t="86790" x="8301038" y="4716463"/>
          <p14:tracePt t="86798" x="8318500" y="4699000"/>
          <p14:tracePt t="86806" x="8334375" y="4699000"/>
          <p14:tracePt t="86815" x="8369300" y="4691063"/>
          <p14:tracePt t="86822" x="8377238" y="4673600"/>
          <p14:tracePt t="86830" x="8402638" y="4665663"/>
          <p14:tracePt t="86838" x="8420100" y="4648200"/>
          <p14:tracePt t="86847" x="8435975" y="4648200"/>
          <p14:tracePt t="86854" x="8453438" y="4630738"/>
          <p14:tracePt t="86863" x="8470900" y="4630738"/>
          <p14:tracePt t="86870" x="8488363" y="4622800"/>
          <p14:tracePt t="86882" x="8504238" y="4622800"/>
          <p14:tracePt t="86886" x="8521700" y="4614863"/>
          <p14:tracePt t="86894" x="8547100" y="4597400"/>
          <p14:tracePt t="86902" x="8564563" y="4589463"/>
          <p14:tracePt t="86910" x="8580438" y="4579938"/>
          <p14:tracePt t="86918" x="8605838" y="4572000"/>
          <p14:tracePt t="86926" x="8632825" y="4572000"/>
          <p14:tracePt t="86934" x="8658225" y="4546600"/>
          <p14:tracePt t="86942" x="8674100" y="4546600"/>
          <p14:tracePt t="86950" x="8683625" y="4546600"/>
          <p14:tracePt t="86958" x="8709025" y="4538663"/>
          <p14:tracePt t="86966" x="8716963" y="4521200"/>
          <p14:tracePt t="86974" x="8742363" y="4521200"/>
          <p14:tracePt t="86982" x="8750300" y="4513263"/>
          <p14:tracePt t="87000" x="8767763" y="4513263"/>
          <p14:tracePt t="87006" x="8777288" y="4503738"/>
          <p14:tracePt t="87126" x="8767763" y="4495800"/>
          <p14:tracePt t="87134" x="8759825" y="4486275"/>
          <p14:tracePt t="87142" x="8750300" y="4486275"/>
          <p14:tracePt t="87150" x="8734425" y="4478338"/>
          <p14:tracePt t="87158" x="8699500" y="4470400"/>
          <p14:tracePt t="87166" x="8674100" y="4452938"/>
          <p14:tracePt t="87174" x="8658225" y="4435475"/>
          <p14:tracePt t="87182" x="8605838" y="4427538"/>
          <p14:tracePt t="87190" x="8572500" y="4402138"/>
          <p14:tracePt t="87200" x="8539163" y="4394200"/>
          <p14:tracePt t="87206" x="8529638" y="4394200"/>
          <p14:tracePt t="87216" x="8504238" y="4384675"/>
          <p14:tracePt t="87222" x="8488363" y="4368800"/>
          <p14:tracePt t="87231" x="8470900" y="4359275"/>
          <p14:tracePt t="87250" x="8462963" y="4351338"/>
          <p14:tracePt t="87254" x="8453438" y="4351338"/>
          <p14:tracePt t="87264" x="8435975" y="4351338"/>
          <p14:tracePt t="87270" x="8428038" y="4351338"/>
          <p14:tracePt t="87286" x="8420100" y="4351338"/>
          <p14:tracePt t="87302" x="8410575" y="4333875"/>
          <p14:tracePt t="87310" x="8402638" y="4333875"/>
          <p14:tracePt t="87318" x="8394700" y="4325938"/>
          <p14:tracePt t="87334" x="8377238" y="4325938"/>
          <p14:tracePt t="87342" x="8369300" y="4325938"/>
          <p14:tracePt t="87366" x="8369300" y="4316413"/>
          <p14:tracePt t="87639" x="8359775" y="4308475"/>
          <p14:tracePt t="87662" x="8359775" y="4300538"/>
          <p14:tracePt t="87694" x="8359775" y="4291013"/>
          <p14:tracePt t="87710" x="8359775" y="4283075"/>
          <p14:tracePt t="87734" x="8385175" y="4283075"/>
          <p14:tracePt t="87742" x="8402638" y="4275138"/>
          <p14:tracePt t="87750" x="8410575" y="4275138"/>
          <p14:tracePt t="87758" x="8435975" y="4265613"/>
          <p14:tracePt t="87766" x="8453438" y="4257675"/>
          <p14:tracePt t="87774" x="8496300" y="4249738"/>
          <p14:tracePt t="87782" x="8513763" y="4249738"/>
          <p14:tracePt t="87790" x="8547100" y="4232275"/>
          <p14:tracePt t="87798" x="8580438" y="4224338"/>
          <p14:tracePt t="87806" x="8632825" y="4214813"/>
          <p14:tracePt t="87815" x="8666163" y="4206875"/>
          <p14:tracePt t="87822" x="8734425" y="4206875"/>
          <p14:tracePt t="87831" x="8793163" y="4189413"/>
          <p14:tracePt t="87838" x="8843963" y="4171950"/>
          <p14:tracePt t="87846" x="8894763" y="4171950"/>
          <p14:tracePt t="87854" x="8947150" y="4164013"/>
          <p14:tracePt t="87864" x="8980488" y="4164013"/>
          <p14:tracePt t="87870" x="8988425" y="4156075"/>
          <p14:tracePt t="87966" x="8997950" y="4156075"/>
          <p14:tracePt t="87974" x="8997950" y="4164013"/>
          <p14:tracePt t="87990" x="8997950" y="4171950"/>
          <p14:tracePt t="87998" x="8988425" y="4181475"/>
          <p14:tracePt t="88014" x="8980488" y="4181475"/>
          <p14:tracePt t="88022" x="8972550" y="4189413"/>
          <p14:tracePt t="88031" x="8963025" y="4206875"/>
          <p14:tracePt t="88038" x="8937625" y="4224338"/>
          <p14:tracePt t="88047" x="8912225" y="4224338"/>
          <p14:tracePt t="88054" x="8869363" y="4257675"/>
          <p14:tracePt t="88064" x="8836025" y="4265613"/>
          <p14:tracePt t="88070" x="8802688" y="4283075"/>
          <p14:tracePt t="88079" x="8759825" y="4300538"/>
          <p14:tracePt t="88086" x="8716963" y="4308475"/>
          <p14:tracePt t="88094" x="8691563" y="4316413"/>
          <p14:tracePt t="88102" x="8683625" y="4333875"/>
          <p14:tracePt t="88110" x="8658225" y="4333875"/>
          <p14:tracePt t="88118" x="8648700" y="4333875"/>
          <p14:tracePt t="88126" x="8640763" y="4333875"/>
          <p14:tracePt t="88134" x="8623300" y="4333875"/>
          <p14:tracePt t="88148" x="8605838" y="4341813"/>
          <p14:tracePt t="88150" x="8597900" y="4341813"/>
          <p14:tracePt t="88158" x="8572500" y="4351338"/>
          <p14:tracePt t="88174" x="8555038" y="4351338"/>
          <p14:tracePt t="88750" x="8572500" y="4351338"/>
          <p14:tracePt t="88814" x="8580438" y="4359275"/>
          <p14:tracePt t="88822" x="8589963" y="4359275"/>
          <p14:tracePt t="89118" x="8589963" y="4368800"/>
          <p14:tracePt t="89326" x="8605838" y="4368800"/>
          <p14:tracePt t="89334" x="8648700" y="4376738"/>
          <p14:tracePt t="89342" x="8724900" y="4384675"/>
          <p14:tracePt t="89350" x="8836025" y="4410075"/>
          <p14:tracePt t="89358" x="8963025" y="4419600"/>
          <p14:tracePt t="89366" x="9124950" y="4435475"/>
          <p14:tracePt t="89374" x="9294813" y="4445000"/>
          <p14:tracePt t="89382" x="9498013" y="4445000"/>
          <p14:tracePt t="89390" x="9702800" y="4445000"/>
          <p14:tracePt t="89398" x="9906000" y="4445000"/>
          <p14:tracePt t="89406" x="10085388" y="4445000"/>
          <p14:tracePt t="89414" x="10255250" y="4445000"/>
          <p14:tracePt t="89422" x="10415588" y="4445000"/>
          <p14:tracePt t="89430" x="10544175" y="4445000"/>
          <p14:tracePt t="89438" x="10671175" y="4445000"/>
          <p14:tracePt t="89446" x="10772775" y="4419600"/>
          <p14:tracePt t="89454" x="10858500" y="4410075"/>
          <p14:tracePt t="89463" x="10917238" y="4394200"/>
          <p14:tracePt t="89470" x="10977563" y="4368800"/>
          <p14:tracePt t="89479" x="11010900" y="4359275"/>
          <p14:tracePt t="89486" x="11018838" y="4359275"/>
          <p14:tracePt t="89495" x="11028363" y="4359275"/>
          <p14:tracePt t="89502" x="11036300" y="4359275"/>
          <p14:tracePt t="89510" x="11044238" y="4359275"/>
          <p14:tracePt t="89518" x="11061700" y="4359275"/>
          <p14:tracePt t="89526" x="11071225" y="4359275"/>
          <p14:tracePt t="89534" x="11096625" y="4359275"/>
          <p14:tracePt t="89542" x="11122025" y="4359275"/>
          <p14:tracePt t="89550" x="11163300" y="4351338"/>
          <p14:tracePt t="89558" x="11206163" y="4341813"/>
          <p14:tracePt t="89566" x="11282363" y="4341813"/>
          <p14:tracePt t="89574" x="11325225" y="4325938"/>
          <p14:tracePt t="89582" x="11393488" y="4308475"/>
          <p14:tracePt t="89590" x="11461750" y="4283075"/>
          <p14:tracePt t="89598" x="11512550" y="4265613"/>
          <p14:tracePt t="89606" x="11555413" y="4257675"/>
          <p14:tracePt t="89614" x="11580813" y="4249738"/>
          <p14:tracePt t="89622" x="11596688" y="4249738"/>
          <p14:tracePt t="89630" x="11614150" y="4240213"/>
          <p14:tracePt t="89694" x="11622088" y="4232275"/>
          <p14:tracePt t="89702" x="11631613" y="4224338"/>
          <p14:tracePt t="89718" x="11647488" y="4224338"/>
          <p14:tracePt t="89726" x="11657013" y="4214813"/>
          <p14:tracePt t="89734" x="11682413" y="4197350"/>
          <p14:tracePt t="89742" x="11690350" y="4189413"/>
          <p14:tracePt t="89750" x="11741150" y="4156075"/>
          <p14:tracePt t="89758" x="11776075" y="4138613"/>
          <p14:tracePt t="89766" x="11852275" y="4113213"/>
          <p14:tracePt t="89774" x="11920538" y="4095750"/>
          <p14:tracePt t="89782" x="12039600" y="4062413"/>
          <p14:tracePt t="89790" x="12141200" y="402748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B553B3-FC9C-487B-9C1D-A8EC305F94CC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6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Histogram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216041-2094-4226-8F82-3C90BA3D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33"/>
            <a:ext cx="1504949" cy="9423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CB8B1E8-C800-463F-B5EC-64531116ED73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9CDE4-EB32-4EF2-A168-5C30D595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936" y="4116"/>
            <a:ext cx="1504949" cy="942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5C8F9A-F445-45E9-B79D-1C9CDC8DB7E6}"/>
              </a:ext>
            </a:extLst>
          </p:cNvPr>
          <p:cNvSpPr txBox="1"/>
          <p:nvPr/>
        </p:nvSpPr>
        <p:spPr>
          <a:xfrm>
            <a:off x="459920" y="1167245"/>
            <a:ext cx="7726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BlinkMacSystemFont"/>
              </a:rPr>
              <a:t>Note:- </a:t>
            </a:r>
            <a:r>
              <a:rPr lang="en-US" b="0" i="0" dirty="0">
                <a:effectLst/>
                <a:latin typeface="BlinkMacSystemFont"/>
              </a:rPr>
              <a:t>If you have Excel 2016 or later, simply use the Histogram chart type.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2279-48BC-410E-A3E4-099B517A2DB3}"/>
              </a:ext>
            </a:extLst>
          </p:cNvPr>
          <p:cNvSpPr txBox="1"/>
          <p:nvPr/>
        </p:nvSpPr>
        <p:spPr>
          <a:xfrm>
            <a:off x="459920" y="1552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linkMacSystemFont"/>
              </a:rPr>
              <a:t>Step-</a:t>
            </a:r>
            <a:r>
              <a:rPr lang="en-US" b="1" i="0" dirty="0">
                <a:effectLst/>
                <a:latin typeface="BlinkMacSystemFont"/>
              </a:rPr>
              <a:t>13. </a:t>
            </a:r>
            <a:r>
              <a:rPr lang="en-US" b="0" i="0" dirty="0">
                <a:effectLst/>
                <a:latin typeface="BlinkMacSystemFont"/>
              </a:rPr>
              <a:t>Select the range A1:A19.</a:t>
            </a:r>
            <a:endParaRPr lang="en-IN" dirty="0"/>
          </a:p>
        </p:txBody>
      </p:sp>
      <p:pic>
        <p:nvPicPr>
          <p:cNvPr id="11" name="Picture 2" descr="Select Range">
            <a:extLst>
              <a:ext uri="{FF2B5EF4-FFF2-40B4-BE49-F238E27FC236}">
                <a16:creationId xmlns:a16="http://schemas.microsoft.com/office/drawing/2014/main" id="{7836981B-9EF8-4F09-8C8D-739618EC1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3" y="1960877"/>
            <a:ext cx="2074274" cy="41060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8635D7-05E9-49B0-93D6-718C9B6CDEAD}"/>
              </a:ext>
            </a:extLst>
          </p:cNvPr>
          <p:cNvSpPr txBox="1"/>
          <p:nvPr/>
        </p:nvSpPr>
        <p:spPr>
          <a:xfrm>
            <a:off x="3942501" y="1552392"/>
            <a:ext cx="7230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BlinkMacSystemFont"/>
              </a:rPr>
              <a:t>Step-14. </a:t>
            </a:r>
            <a:r>
              <a:rPr lang="en-US" b="0" i="0" dirty="0">
                <a:effectLst/>
                <a:latin typeface="BlinkMacSystemFont"/>
              </a:rPr>
              <a:t>On the Insert tab, in the Charts group, click the Histogram symbol.</a:t>
            </a:r>
            <a:endParaRPr lang="en-IN" dirty="0"/>
          </a:p>
        </p:txBody>
      </p:sp>
      <p:pic>
        <p:nvPicPr>
          <p:cNvPr id="14" name="Picture 4" descr="Insert Histogram">
            <a:extLst>
              <a:ext uri="{FF2B5EF4-FFF2-40B4-BE49-F238E27FC236}">
                <a16:creationId xmlns:a16="http://schemas.microsoft.com/office/drawing/2014/main" id="{44D79546-FBB6-47FE-B31F-604DC59D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35" y="2047970"/>
            <a:ext cx="5261910" cy="1296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37E20C-6A2C-4FB3-ADEA-CC07B0AEB86B}"/>
              </a:ext>
            </a:extLst>
          </p:cNvPr>
          <p:cNvSpPr txBox="1"/>
          <p:nvPr/>
        </p:nvSpPr>
        <p:spPr>
          <a:xfrm>
            <a:off x="3942501" y="36504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BlinkMacSystemFont"/>
              </a:rPr>
              <a:t>Step-15. </a:t>
            </a:r>
            <a:r>
              <a:rPr lang="en-IN" b="0" i="0" dirty="0">
                <a:solidFill>
                  <a:srgbClr val="333333"/>
                </a:solidFill>
                <a:effectLst/>
                <a:latin typeface="BlinkMacSystemFont"/>
              </a:rPr>
              <a:t>Click Histogram.</a:t>
            </a:r>
            <a:endParaRPr lang="en-IN" dirty="0"/>
          </a:p>
        </p:txBody>
      </p:sp>
      <p:pic>
        <p:nvPicPr>
          <p:cNvPr id="17" name="Picture 2" descr="Click Histogram">
            <a:extLst>
              <a:ext uri="{FF2B5EF4-FFF2-40B4-BE49-F238E27FC236}">
                <a16:creationId xmlns:a16="http://schemas.microsoft.com/office/drawing/2014/main" id="{FE86315D-82FA-4180-A69E-12A423A04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35" y="4169964"/>
            <a:ext cx="3259406" cy="21964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istogram with 3 Bins">
            <a:extLst>
              <a:ext uri="{FF2B5EF4-FFF2-40B4-BE49-F238E27FC236}">
                <a16:creationId xmlns:a16="http://schemas.microsoft.com/office/drawing/2014/main" id="{3634D10A-97D8-47CC-9E96-7B8DB5AE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24" y="4032460"/>
            <a:ext cx="3930622" cy="23845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C5093D-34CF-4163-AEDC-3B857BFF249F}"/>
              </a:ext>
            </a:extLst>
          </p:cNvPr>
          <p:cNvSpPr txBox="1"/>
          <p:nvPr/>
        </p:nvSpPr>
        <p:spPr>
          <a:xfrm>
            <a:off x="8074931" y="3578981"/>
            <a:ext cx="47984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Result.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A histogram with 3 bins.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35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4948">
        <p15:prstTrans prst="airplane"/>
      </p:transition>
    </mc:Choice>
    <mc:Fallback xmlns="">
      <p:transition spd="slow" advTm="849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6" grpId="0"/>
      <p:bldP spid="20" grpId="0"/>
    </p:bldLst>
  </p:timing>
  <p:extLst>
    <p:ext uri="{3A86A75C-4F4B-4683-9AE1-C65F6400EC91}">
      <p14:laserTraceLst xmlns:p14="http://schemas.microsoft.com/office/powerpoint/2010/main">
        <p14:tracePtLst>
          <p14:tracePt t="701" x="11895138" y="3509963"/>
          <p14:tracePt t="710" x="11664950" y="3467100"/>
          <p14:tracePt t="718" x="11487150" y="3449638"/>
          <p14:tracePt t="725" x="11231563" y="3408363"/>
          <p14:tracePt t="733" x="11018838" y="3373438"/>
          <p14:tracePt t="741" x="10790238" y="3330575"/>
          <p14:tracePt t="750" x="10628313" y="3305175"/>
          <p14:tracePt t="758" x="10475913" y="3297238"/>
          <p14:tracePt t="766" x="10356850" y="3271838"/>
          <p14:tracePt t="773" x="10245725" y="3263900"/>
          <p14:tracePt t="781" x="10126663" y="3238500"/>
          <p14:tracePt t="790" x="10017125" y="3211513"/>
          <p14:tracePt t="798" x="9956800" y="3211513"/>
          <p14:tracePt t="806" x="9898063" y="3211513"/>
          <p14:tracePt t="814" x="9864725" y="3211513"/>
          <p14:tracePt t="822" x="9839325" y="3203575"/>
          <p14:tracePt t="831" x="9821863" y="3203575"/>
          <p14:tracePt t="1134" x="9812338" y="3203575"/>
          <p14:tracePt t="1246" x="9804400" y="3203575"/>
          <p14:tracePt t="1270" x="9796463" y="3203575"/>
          <p14:tracePt t="1278" x="9779000" y="3203575"/>
          <p14:tracePt t="1326" x="9771063" y="3203575"/>
          <p14:tracePt t="1334" x="9761538" y="3211513"/>
          <p14:tracePt t="1342" x="9753600" y="3221038"/>
          <p14:tracePt t="1350" x="9728200" y="3238500"/>
          <p14:tracePt t="1358" x="9720263" y="3246438"/>
          <p14:tracePt t="1366" x="9694863" y="3263900"/>
          <p14:tracePt t="1375" x="9677400" y="3279775"/>
          <p14:tracePt t="1381" x="9659938" y="3289300"/>
          <p14:tracePt t="1390" x="9642475" y="3289300"/>
          <p14:tracePt t="1405" x="9642475" y="3297238"/>
          <p14:tracePt t="1550" x="9634538" y="3297238"/>
          <p14:tracePt t="1918" x="9626600" y="3297238"/>
          <p14:tracePt t="2038" x="9617075" y="3297238"/>
          <p14:tracePt t="2047" x="9601200" y="3297238"/>
          <p14:tracePt t="2062" x="9591675" y="3297238"/>
          <p14:tracePt t="2070" x="9583738" y="3297238"/>
          <p14:tracePt t="2366" x="9575800" y="3322638"/>
          <p14:tracePt t="2374" x="9575800" y="3340100"/>
          <p14:tracePt t="2382" x="9575800" y="3355975"/>
          <p14:tracePt t="2390" x="9575800" y="3390900"/>
          <p14:tracePt t="2398" x="9575800" y="3433763"/>
          <p14:tracePt t="2406" x="9609138" y="3484563"/>
          <p14:tracePt t="2413" x="9617075" y="3502025"/>
          <p14:tracePt t="2421" x="9617075" y="3527425"/>
          <p14:tracePt t="2429" x="9626600" y="3560763"/>
          <p14:tracePt t="2438" x="9652000" y="3594100"/>
          <p14:tracePt t="2445" x="9652000" y="3603625"/>
          <p14:tracePt t="2453" x="9659938" y="3611563"/>
          <p14:tracePt t="2462" x="9659938" y="3629025"/>
          <p14:tracePt t="2470" x="9659938" y="3636963"/>
          <p14:tracePt t="2486" x="9667875" y="3654425"/>
          <p14:tracePt t="2494" x="9685338" y="3671888"/>
          <p14:tracePt t="2501" x="9702800" y="3687763"/>
          <p14:tracePt t="2510" x="9728200" y="3705225"/>
          <p14:tracePt t="2518" x="9745663" y="3722688"/>
          <p14:tracePt t="2527" x="9771063" y="3748088"/>
          <p14:tracePt t="2534" x="9779000" y="3763963"/>
          <p14:tracePt t="2542" x="9786938" y="3773488"/>
          <p14:tracePt t="2549" x="9804400" y="3773488"/>
          <p14:tracePt t="2935" x="9804400" y="3763963"/>
          <p14:tracePt t="3094" x="9804400" y="3756025"/>
          <p14:tracePt t="3102" x="9804400" y="3748088"/>
          <p14:tracePt t="10406" x="9804400" y="3738563"/>
          <p14:tracePt t="10414" x="9804400" y="3730625"/>
          <p14:tracePt t="10429" x="9786938" y="3713163"/>
          <p14:tracePt t="10438" x="9779000" y="3705225"/>
          <p14:tracePt t="10446" x="9761538" y="3705225"/>
          <p14:tracePt t="10455" x="9761538" y="3697288"/>
          <p14:tracePt t="10461" x="9761538" y="3679825"/>
          <p14:tracePt t="10471" x="9761538" y="3646488"/>
          <p14:tracePt t="10477" x="9761538" y="3611563"/>
          <p14:tracePt t="10487" x="9761538" y="3578225"/>
          <p14:tracePt t="10494" x="9761538" y="3552825"/>
          <p14:tracePt t="10503" x="9753600" y="3535363"/>
          <p14:tracePt t="10782" x="9736138" y="3527425"/>
          <p14:tracePt t="10798" x="9694863" y="3527425"/>
          <p14:tracePt t="10806" x="9667875" y="3560763"/>
          <p14:tracePt t="10814" x="9626600" y="3629025"/>
          <p14:tracePt t="10821" x="9591675" y="3679825"/>
          <p14:tracePt t="10830" x="9575800" y="3722688"/>
          <p14:tracePt t="10838" x="9566275" y="3781425"/>
          <p14:tracePt t="10846" x="9566275" y="3816350"/>
          <p14:tracePt t="10854" x="9566275" y="3841750"/>
          <p14:tracePt t="10862" x="9566275" y="3883025"/>
          <p14:tracePt t="10870" x="9566275" y="3925888"/>
          <p14:tracePt t="10889" x="9566275" y="4052888"/>
          <p14:tracePt t="10893" x="9566275" y="4121150"/>
          <p14:tracePt t="10902" x="9566275" y="4197350"/>
          <p14:tracePt t="10910" x="9566275" y="4240213"/>
          <p14:tracePt t="10919" x="9566275" y="4265613"/>
          <p14:tracePt t="10925" x="9566275" y="4291013"/>
          <p14:tracePt t="10933" x="9550400" y="4341813"/>
          <p14:tracePt t="10942" x="9550400" y="4359275"/>
          <p14:tracePt t="10950" x="9540875" y="4376738"/>
          <p14:tracePt t="10958" x="9532938" y="4402138"/>
          <p14:tracePt t="10966" x="9523413" y="4427538"/>
          <p14:tracePt t="10973" x="9507538" y="4435475"/>
          <p14:tracePt t="10982" x="9507538" y="4452938"/>
          <p14:tracePt t="10990" x="9507538" y="4460875"/>
          <p14:tracePt t="11006" x="9507538" y="4470400"/>
          <p14:tracePt t="11078" x="9507538" y="4478338"/>
          <p14:tracePt t="14798" x="9498013" y="4478338"/>
          <p14:tracePt t="14806" x="9482138" y="4478338"/>
          <p14:tracePt t="14814" x="9472613" y="4478338"/>
          <p14:tracePt t="14822" x="9431338" y="4460875"/>
          <p14:tracePt t="14838" x="9413875" y="4460875"/>
          <p14:tracePt t="14854" x="9405938" y="4460875"/>
          <p14:tracePt t="14870" x="9396413" y="4460875"/>
          <p14:tracePt t="14885" x="9388475" y="4460875"/>
          <p14:tracePt t="14885" x="9380538" y="4460875"/>
          <p14:tracePt t="14894" x="9371013" y="4460875"/>
          <p14:tracePt t="14902" x="9363075" y="4478338"/>
          <p14:tracePt t="14909" x="9353550" y="4495800"/>
          <p14:tracePt t="14918" x="9337675" y="4529138"/>
          <p14:tracePt t="14926" x="9328150" y="4554538"/>
          <p14:tracePt t="14935" x="9320213" y="4572000"/>
          <p14:tracePt t="14942" x="9312275" y="4597400"/>
          <p14:tracePt t="14950" x="9312275" y="4605338"/>
          <p14:tracePt t="14957" x="9302750" y="4614863"/>
          <p14:tracePt t="15254" x="9286875" y="4630738"/>
          <p14:tracePt t="15270" x="9261475" y="4648200"/>
          <p14:tracePt t="15278" x="9244013" y="4665663"/>
          <p14:tracePt t="15294" x="9236075" y="4673600"/>
          <p14:tracePt t="15309" x="9226550" y="4683125"/>
          <p14:tracePt t="15317" x="9226550" y="4691063"/>
          <p14:tracePt t="15334" x="9226550" y="4699000"/>
          <p14:tracePt t="15398" x="9226550" y="4708525"/>
          <p14:tracePt t="15406" x="9226550" y="4716463"/>
          <p14:tracePt t="15421" x="9226550" y="4724400"/>
          <p14:tracePt t="17222" x="9218613" y="4733925"/>
          <p14:tracePt t="17310" x="9209088" y="4733925"/>
          <p14:tracePt t="17414" x="9201150" y="4733925"/>
          <p14:tracePt t="17422" x="9201150" y="4724400"/>
          <p14:tracePt t="17430" x="9201150" y="4716463"/>
          <p14:tracePt t="17437" x="9201150" y="4699000"/>
          <p14:tracePt t="17446" x="9201150" y="4691063"/>
          <p14:tracePt t="17454" x="9201150" y="4673600"/>
          <p14:tracePt t="17463" x="9201150" y="4648200"/>
          <p14:tracePt t="17470" x="9201150" y="4622800"/>
          <p14:tracePt t="17477" x="9201150" y="4579938"/>
          <p14:tracePt t="17485" x="9201150" y="4529138"/>
          <p14:tracePt t="17494" x="9201150" y="4478338"/>
          <p14:tracePt t="17501" x="9201150" y="4427538"/>
          <p14:tracePt t="17510" x="9201150" y="4341813"/>
          <p14:tracePt t="17518" x="9201150" y="4275138"/>
          <p14:tracePt t="17526" x="9209088" y="4189413"/>
          <p14:tracePt t="17534" x="9218613" y="4113213"/>
          <p14:tracePt t="17541" x="9218613" y="4044950"/>
          <p14:tracePt t="17550" x="9218613" y="3968750"/>
          <p14:tracePt t="17558" x="9218613" y="3917950"/>
          <p14:tracePt t="17566" x="9218613" y="3832225"/>
          <p14:tracePt t="17573" x="9218613" y="3730625"/>
          <p14:tracePt t="17582" x="9209088" y="3646488"/>
          <p14:tracePt t="17590" x="9175750" y="3543300"/>
          <p14:tracePt t="17598" x="9142413" y="3441700"/>
          <p14:tracePt t="17606" x="9132888" y="3365500"/>
          <p14:tracePt t="17614" x="9124950" y="3289300"/>
          <p14:tracePt t="17621" x="9091613" y="3211513"/>
          <p14:tracePt t="17630" x="9074150" y="3178175"/>
          <p14:tracePt t="17638" x="9064625" y="3144838"/>
          <p14:tracePt t="17646" x="9039225" y="3127375"/>
          <p14:tracePt t="17654" x="9023350" y="3076575"/>
          <p14:tracePt t="17662" x="8980488" y="3033713"/>
          <p14:tracePt t="17669" x="8929688" y="2982913"/>
          <p14:tracePt t="17677" x="8836025" y="2914650"/>
          <p14:tracePt t="17686" x="8777288" y="2881313"/>
          <p14:tracePt t="17694" x="8674100" y="2846388"/>
          <p14:tracePt t="17702" x="8572500" y="2813050"/>
          <p14:tracePt t="17709" x="8470900" y="2795588"/>
          <p14:tracePt t="17717" x="8343900" y="2770188"/>
          <p14:tracePt t="17725" x="8224838" y="2762250"/>
          <p14:tracePt t="17734" x="8096250" y="2744788"/>
          <p14:tracePt t="17742" x="7969250" y="2736850"/>
          <p14:tracePt t="17750" x="7832725" y="2711450"/>
          <p14:tracePt t="17757" x="7688263" y="2711450"/>
          <p14:tracePt t="17766" x="7561263" y="2711450"/>
          <p14:tracePt t="17774" x="7434263" y="2711450"/>
          <p14:tracePt t="17782" x="7323138" y="2711450"/>
          <p14:tracePt t="17790" x="7239000" y="2711450"/>
          <p14:tracePt t="17798" x="7178675" y="2711450"/>
          <p14:tracePt t="17805" x="7137400" y="2711450"/>
          <p14:tracePt t="17814" x="7112000" y="2711450"/>
          <p14:tracePt t="17821" x="7094538" y="2711450"/>
          <p14:tracePt t="17831" x="7085013" y="2719388"/>
          <p14:tracePt t="17838" x="7077075" y="2719388"/>
          <p14:tracePt t="17846" x="7069138" y="2719388"/>
          <p14:tracePt t="17894" x="7059613" y="2719388"/>
          <p14:tracePt t="17901" x="7034213" y="2719388"/>
          <p14:tracePt t="17909" x="6992938" y="2752725"/>
          <p14:tracePt t="17918" x="6958013" y="2762250"/>
          <p14:tracePt t="17926" x="6924675" y="2787650"/>
          <p14:tracePt t="17934" x="6907213" y="2795588"/>
          <p14:tracePt t="17942" x="6899275" y="2795588"/>
          <p14:tracePt t="17957" x="6899275" y="2813050"/>
          <p14:tracePt t="17966" x="6899275" y="2838450"/>
          <p14:tracePt t="17974" x="6899275" y="2863850"/>
          <p14:tracePt t="17982" x="6899275" y="2897188"/>
          <p14:tracePt t="17990" x="6907213" y="2906713"/>
          <p14:tracePt t="17998" x="6915150" y="2914650"/>
          <p14:tracePt t="18006" x="6932613" y="2922588"/>
          <p14:tracePt t="18014" x="6950075" y="2932113"/>
          <p14:tracePt t="18021" x="7000875" y="2949575"/>
          <p14:tracePt t="18030" x="7094538" y="2965450"/>
          <p14:tracePt t="18037" x="7221538" y="2982913"/>
          <p14:tracePt t="18045" x="7391400" y="2982913"/>
          <p14:tracePt t="18054" x="7596188" y="2982913"/>
          <p14:tracePt t="18062" x="7926388" y="3041650"/>
          <p14:tracePt t="18069" x="8181975" y="3101975"/>
          <p14:tracePt t="18078" x="8513763" y="3135313"/>
          <p14:tracePt t="18085" x="8724900" y="3152775"/>
          <p14:tracePt t="18093" x="8947150" y="3119438"/>
          <p14:tracePt t="18101" x="8963025" y="3119438"/>
          <p14:tracePt t="18246" x="8963025" y="3101975"/>
          <p14:tracePt t="18254" x="8818563" y="3033713"/>
          <p14:tracePt t="18262" x="8605838" y="2940050"/>
          <p14:tracePt t="18270" x="8402638" y="2881313"/>
          <p14:tracePt t="18277" x="8139113" y="2795588"/>
          <p14:tracePt t="18285" x="7994650" y="2778125"/>
          <p14:tracePt t="18294" x="7867650" y="2727325"/>
          <p14:tracePt t="18302" x="7766050" y="2693988"/>
          <p14:tracePt t="18310" x="7715250" y="2686050"/>
          <p14:tracePt t="18318" x="7672388" y="2676525"/>
          <p14:tracePt t="18325" x="7629525" y="2668588"/>
          <p14:tracePt t="18334" x="7586663" y="2651125"/>
          <p14:tracePt t="18349" x="7570788" y="2651125"/>
          <p14:tracePt t="18382" x="7535863" y="2651125"/>
          <p14:tracePt t="18390" x="7510463" y="2651125"/>
          <p14:tracePt t="18398" x="7426325" y="2651125"/>
          <p14:tracePt t="18406" x="7315200" y="2651125"/>
          <p14:tracePt t="18414" x="7188200" y="2651125"/>
          <p14:tracePt t="18421" x="7051675" y="2651125"/>
          <p14:tracePt t="18430" x="6889750" y="2668588"/>
          <p14:tracePt t="18438" x="6729413" y="2701925"/>
          <p14:tracePt t="18445" x="6575425" y="2711450"/>
          <p14:tracePt t="18454" x="6415088" y="2736850"/>
          <p14:tracePt t="18462" x="6253163" y="2762250"/>
          <p14:tracePt t="18469" x="6108700" y="2787650"/>
          <p14:tracePt t="18479" x="5981700" y="2795588"/>
          <p14:tracePt t="18486" x="5870575" y="2820988"/>
          <p14:tracePt t="18494" x="5768975" y="2830513"/>
          <p14:tracePt t="18502" x="5708650" y="2846388"/>
          <p14:tracePt t="18509" x="5649913" y="2855913"/>
          <p14:tracePt t="18518" x="5624513" y="2855913"/>
          <p14:tracePt t="18525" x="5599113" y="2855913"/>
          <p14:tracePt t="18590" x="5591175" y="2863850"/>
          <p14:tracePt t="18605" x="5581650" y="2871788"/>
          <p14:tracePt t="18614" x="5581650" y="2881313"/>
          <p14:tracePt t="18630" x="5565775" y="2889250"/>
          <p14:tracePt t="18646" x="5565775" y="2897188"/>
          <p14:tracePt t="18653" x="5565775" y="2906713"/>
          <p14:tracePt t="18662" x="5556250" y="2906713"/>
          <p14:tracePt t="18670" x="5556250" y="2922588"/>
          <p14:tracePt t="18678" x="5556250" y="2932113"/>
          <p14:tracePt t="19246" x="5548313" y="2922588"/>
          <p14:tracePt t="19254" x="5538788" y="2889250"/>
          <p14:tracePt t="19262" x="5522913" y="2863850"/>
          <p14:tracePt t="19269" x="5513388" y="2855913"/>
          <p14:tracePt t="19278" x="5505450" y="2830513"/>
          <p14:tracePt t="19286" x="5497513" y="2805113"/>
          <p14:tracePt t="19295" x="5472113" y="2770188"/>
          <p14:tracePt t="19301" x="5429250" y="2719388"/>
          <p14:tracePt t="19310" x="5394325" y="2668588"/>
          <p14:tracePt t="19317" x="5327650" y="2600325"/>
          <p14:tracePt t="19326" x="5284788" y="2566988"/>
          <p14:tracePt t="19334" x="5224463" y="2532063"/>
          <p14:tracePt t="19342" x="5183188" y="2498725"/>
          <p14:tracePt t="19350" x="5122863" y="2463800"/>
          <p14:tracePt t="19357" x="5080000" y="2455863"/>
          <p14:tracePt t="19366" x="5021263" y="2447925"/>
          <p14:tracePt t="19374" x="4945063" y="2422525"/>
          <p14:tracePt t="19382" x="4884738" y="2422525"/>
          <p14:tracePt t="19390" x="4843463" y="2422525"/>
          <p14:tracePt t="19398" x="4800600" y="2422525"/>
          <p14:tracePt t="19405" x="4765675" y="2422525"/>
          <p14:tracePt t="19414" x="4714875" y="2422525"/>
          <p14:tracePt t="19422" x="4673600" y="2422525"/>
          <p14:tracePt t="19431" x="4638675" y="2422525"/>
          <p14:tracePt t="19438" x="4595813" y="2422525"/>
          <p14:tracePt t="19447" x="4570413" y="2422525"/>
          <p14:tracePt t="19453" x="4529138" y="2422525"/>
          <p14:tracePt t="19462" x="4503738" y="2422525"/>
          <p14:tracePt t="19470" x="4476750" y="2430463"/>
          <p14:tracePt t="19479" x="4460875" y="2438400"/>
          <p14:tracePt t="19495" x="4451350" y="2438400"/>
          <p14:tracePt t="19501" x="4443413" y="2447925"/>
          <p14:tracePt t="19519" x="4443413" y="2455863"/>
          <p14:tracePt t="19527" x="4435475" y="2463800"/>
          <p14:tracePt t="19535" x="4435475" y="2481263"/>
          <p14:tracePt t="19543" x="4435475" y="2498725"/>
          <p14:tracePt t="19550" x="4425950" y="2516188"/>
          <p14:tracePt t="19558" x="4425950" y="2524125"/>
          <p14:tracePt t="19566" x="4425950" y="2541588"/>
          <p14:tracePt t="19573" x="4425950" y="2557463"/>
          <p14:tracePt t="19581" x="4425950" y="2592388"/>
          <p14:tracePt t="19589" x="4425950" y="2625725"/>
          <p14:tracePt t="19598" x="4425950" y="2643188"/>
          <p14:tracePt t="19606" x="4435475" y="2676525"/>
          <p14:tracePt t="19614" x="4443413" y="2727325"/>
          <p14:tracePt t="19621" x="4476750" y="2770188"/>
          <p14:tracePt t="19630" x="4476750" y="2795588"/>
          <p14:tracePt t="19637" x="4494213" y="2820988"/>
          <p14:tracePt t="19646" x="4503738" y="2855913"/>
          <p14:tracePt t="19654" x="4519613" y="2871788"/>
          <p14:tracePt t="19663" x="4529138" y="2881313"/>
          <p14:tracePt t="19670" x="4537075" y="2897188"/>
          <p14:tracePt t="19678" x="4562475" y="2922588"/>
          <p14:tracePt t="19685" x="4562475" y="2932113"/>
          <p14:tracePt t="19694" x="4570413" y="2932113"/>
          <p14:tracePt t="19701" x="4579938" y="2940050"/>
          <p14:tracePt t="19718" x="4605338" y="2957513"/>
          <p14:tracePt t="19726" x="4621213" y="2957513"/>
          <p14:tracePt t="19733" x="4630738" y="2957513"/>
          <p14:tracePt t="19741" x="4664075" y="2965450"/>
          <p14:tracePt t="19750" x="4699000" y="2974975"/>
          <p14:tracePt t="19758" x="4724400" y="2982913"/>
          <p14:tracePt t="19766" x="4732338" y="2990850"/>
          <p14:tracePt t="19774" x="4749800" y="3000375"/>
          <p14:tracePt t="19781" x="4775200" y="3000375"/>
          <p14:tracePt t="19789" x="4783138" y="3008313"/>
          <p14:tracePt t="19814" x="4808538" y="3008313"/>
          <p14:tracePt t="19821" x="4818063" y="3016250"/>
          <p14:tracePt t="19837" x="4833938" y="3016250"/>
          <p14:tracePt t="19846" x="4843463" y="3016250"/>
          <p14:tracePt t="19863" x="4851400" y="3016250"/>
          <p14:tracePt t="19869" x="4868863" y="3016250"/>
          <p14:tracePt t="19877" x="4876800" y="3016250"/>
          <p14:tracePt t="19898" x="4902200" y="3025775"/>
          <p14:tracePt t="19910" x="4902200" y="3033713"/>
          <p14:tracePt t="21910" x="4919663" y="3025775"/>
          <p14:tracePt t="21918" x="4945063" y="3025775"/>
          <p14:tracePt t="21925" x="4945063" y="3016250"/>
          <p14:tracePt t="21933" x="4970463" y="3000375"/>
          <p14:tracePt t="21942" x="4995863" y="2982913"/>
          <p14:tracePt t="21950" x="5013325" y="2974975"/>
          <p14:tracePt t="21958" x="5064125" y="2949575"/>
          <p14:tracePt t="21966" x="5089525" y="2932113"/>
          <p14:tracePt t="21973" x="5122863" y="2906713"/>
          <p14:tracePt t="21981" x="5157788" y="2881313"/>
          <p14:tracePt t="21990" x="5173663" y="2855913"/>
          <p14:tracePt t="21998" x="5199063" y="2820988"/>
          <p14:tracePt t="22006" x="5233988" y="2762250"/>
          <p14:tracePt t="22014" x="5259388" y="2711450"/>
          <p14:tracePt t="22021" x="5276850" y="2676525"/>
          <p14:tracePt t="22029" x="5310188" y="2625725"/>
          <p14:tracePt t="22038" x="5318125" y="2600325"/>
          <p14:tracePt t="22046" x="5335588" y="2557463"/>
          <p14:tracePt t="22054" x="5335588" y="2532063"/>
          <p14:tracePt t="22062" x="5353050" y="2489200"/>
          <p14:tracePt t="22069" x="5353050" y="2422525"/>
          <p14:tracePt t="22078" x="5353050" y="2371725"/>
          <p14:tracePt t="22085" x="5360988" y="2328863"/>
          <p14:tracePt t="22094" x="5360988" y="2303463"/>
          <p14:tracePt t="22103" x="5360988" y="2278063"/>
          <p14:tracePt t="22110" x="5360988" y="2252663"/>
          <p14:tracePt t="22118" x="5360988" y="2243138"/>
          <p14:tracePt t="22126" x="5360988" y="2235200"/>
          <p14:tracePt t="22133" x="5360988" y="2209800"/>
          <p14:tracePt t="22143" x="5360988" y="2192338"/>
          <p14:tracePt t="22158" x="5360988" y="2184400"/>
          <p14:tracePt t="23381" x="5360988" y="2192338"/>
          <p14:tracePt t="23398" x="5378450" y="2209800"/>
          <p14:tracePt t="23406" x="5386388" y="2209800"/>
          <p14:tracePt t="23429" x="5386388" y="2217738"/>
          <p14:tracePt t="35206" x="5394325" y="2235200"/>
          <p14:tracePt t="35214" x="5394325" y="2278063"/>
          <p14:tracePt t="35221" x="5394325" y="2336800"/>
          <p14:tracePt t="35230" x="5394325" y="2387600"/>
          <p14:tracePt t="35238" x="5394325" y="2430463"/>
          <p14:tracePt t="35245" x="5394325" y="2481263"/>
          <p14:tracePt t="35254" x="5394325" y="2524125"/>
          <p14:tracePt t="35262" x="5411788" y="2557463"/>
          <p14:tracePt t="35269" x="5421313" y="2600325"/>
          <p14:tracePt t="35278" x="5454650" y="2651125"/>
          <p14:tracePt t="35285" x="5480050" y="2693988"/>
          <p14:tracePt t="35293" x="5505450" y="2711450"/>
          <p14:tracePt t="35301" x="5522913" y="2752725"/>
          <p14:tracePt t="35310" x="5530850" y="2762250"/>
          <p14:tracePt t="35318" x="5548313" y="2778125"/>
          <p14:tracePt t="35325" x="5548313" y="2787650"/>
          <p14:tracePt t="35334" x="5556250" y="2795588"/>
          <p14:tracePt t="35341" x="5565775" y="2805113"/>
          <p14:tracePt t="35350" x="5573713" y="2820988"/>
          <p14:tracePt t="35470" x="5573713" y="2813050"/>
          <p14:tracePt t="35478" x="5573713" y="2805113"/>
          <p14:tracePt t="35534" x="5573713" y="2787650"/>
          <p14:tracePt t="35542" x="5573713" y="2778125"/>
          <p14:tracePt t="35574" x="5565775" y="2770188"/>
          <p14:tracePt t="35694" x="5565775" y="2762250"/>
          <p14:tracePt t="35702" x="5556250" y="2752725"/>
          <p14:tracePt t="35838" x="5556250" y="2744788"/>
          <p14:tracePt t="35870" x="5548313" y="2736850"/>
          <p14:tracePt t="36398" x="5548313" y="2727325"/>
          <p14:tracePt t="36406" x="5548313" y="2719388"/>
          <p14:tracePt t="36421" x="5556250" y="2719388"/>
          <p14:tracePt t="36429" x="5573713" y="2719388"/>
          <p14:tracePt t="36509" x="5581650" y="2719388"/>
          <p14:tracePt t="36829" x="5591175" y="2719388"/>
          <p14:tracePt t="36853" x="5591175" y="2736850"/>
          <p14:tracePt t="36862" x="5591175" y="2762250"/>
          <p14:tracePt t="36870" x="5591175" y="2795588"/>
          <p14:tracePt t="36878" x="5591175" y="2830513"/>
          <p14:tracePt t="36885" x="5607050" y="2871788"/>
          <p14:tracePt t="36893" x="5624513" y="2914650"/>
          <p14:tracePt t="36902" x="5649913" y="2990850"/>
          <p14:tracePt t="36910" x="5675313" y="3067050"/>
          <p14:tracePt t="36918" x="5700713" y="3127375"/>
          <p14:tracePt t="36926" x="5743575" y="3195638"/>
          <p14:tracePt t="36933" x="5776913" y="3254375"/>
          <p14:tracePt t="36941" x="5786438" y="3305175"/>
          <p14:tracePt t="36949" x="5827713" y="3382963"/>
          <p14:tracePt t="36958" x="5845175" y="3424238"/>
          <p14:tracePt t="36967" x="5870575" y="3449638"/>
          <p14:tracePt t="36974" x="5888038" y="3484563"/>
          <p14:tracePt t="36982" x="5905500" y="3535363"/>
          <p14:tracePt t="36990" x="5921375" y="3560763"/>
          <p14:tracePt t="36998" x="5946775" y="3578225"/>
          <p14:tracePt t="37006" x="5972175" y="3603625"/>
          <p14:tracePt t="37014" x="5989638" y="3611563"/>
          <p14:tracePt t="37022" x="5997575" y="3619500"/>
          <p14:tracePt t="37029" x="6032500" y="3629025"/>
          <p14:tracePt t="37038" x="6049963" y="3646488"/>
          <p14:tracePt t="37046" x="6065838" y="3646488"/>
          <p14:tracePt t="37054" x="6065838" y="3654425"/>
          <p14:tracePt t="37062" x="6075363" y="3654425"/>
          <p14:tracePt t="37070" x="6091238" y="3654425"/>
          <p14:tracePt t="37078" x="6100763" y="3654425"/>
          <p14:tracePt t="37085" x="6108700" y="3654425"/>
          <p14:tracePt t="37094" x="6126163" y="3654425"/>
          <p14:tracePt t="37110" x="6134100" y="3654425"/>
          <p14:tracePt t="37125" x="6142038" y="3654425"/>
          <p14:tracePt t="37134" x="6151563" y="3646488"/>
          <p14:tracePt t="37141" x="6159500" y="3636963"/>
          <p14:tracePt t="37150" x="6167438" y="3619500"/>
          <p14:tracePt t="37158" x="6176963" y="3578225"/>
          <p14:tracePt t="37165" x="6176963" y="3543300"/>
          <p14:tracePt t="37173" x="6176963" y="3517900"/>
          <p14:tracePt t="37182" x="6176963" y="3492500"/>
          <p14:tracePt t="37190" x="6176963" y="3449638"/>
          <p14:tracePt t="37199" x="6176963" y="3408363"/>
          <p14:tracePt t="37206" x="6176963" y="3373438"/>
          <p14:tracePt t="37214" x="6159500" y="3322638"/>
          <p14:tracePt t="37221" x="6142038" y="3279775"/>
          <p14:tracePt t="37232" x="6108700" y="3238500"/>
          <p14:tracePt t="37238" x="6065838" y="3186113"/>
          <p14:tracePt t="37246" x="6032500" y="3152775"/>
          <p14:tracePt t="37254" x="5981700" y="3109913"/>
          <p14:tracePt t="37262" x="5905500" y="3067050"/>
          <p14:tracePt t="37269" x="5853113" y="3051175"/>
          <p14:tracePt t="37279" x="5802313" y="3025775"/>
          <p14:tracePt t="37286" x="5735638" y="3016250"/>
          <p14:tracePt t="37294" x="5683250" y="3008313"/>
          <p14:tracePt t="37302" x="5624513" y="3000375"/>
          <p14:tracePt t="37310" x="5581650" y="2982913"/>
          <p14:tracePt t="37317" x="5530850" y="2982913"/>
          <p14:tracePt t="37326" x="5487988" y="2982913"/>
          <p14:tracePt t="37334" x="5454650" y="2982913"/>
          <p14:tracePt t="37342" x="5446713" y="2982913"/>
          <p14:tracePt t="37350" x="5411788" y="2982913"/>
          <p14:tracePt t="37357" x="5403850" y="2982913"/>
          <p14:tracePt t="37365" x="5386388" y="2990850"/>
          <p14:tracePt t="37374" x="5368925" y="3008313"/>
          <p14:tracePt t="37382" x="5343525" y="3025775"/>
          <p14:tracePt t="37390" x="5335588" y="3041650"/>
          <p14:tracePt t="37398" x="5318125" y="3051175"/>
          <p14:tracePt t="37405" x="5292725" y="3076575"/>
          <p14:tracePt t="37414" x="5284788" y="3101975"/>
          <p14:tracePt t="37421" x="5276850" y="3178175"/>
          <p14:tracePt t="37430" x="5276850" y="3254375"/>
          <p14:tracePt t="37438" x="5249863" y="3340100"/>
          <p14:tracePt t="37447" x="5249863" y="3408363"/>
          <p14:tracePt t="37454" x="5249863" y="3492500"/>
          <p14:tracePt t="37463" x="5276850" y="3586163"/>
          <p14:tracePt t="37470" x="5318125" y="3662363"/>
          <p14:tracePt t="37480" x="5386388" y="3756025"/>
          <p14:tracePt t="37486" x="5446713" y="3832225"/>
          <p14:tracePt t="37496" x="5497513" y="3883025"/>
          <p14:tracePt t="37501" x="5565775" y="3951288"/>
          <p14:tracePt t="37509" x="5657850" y="4019550"/>
          <p14:tracePt t="37518" x="5743575" y="4062413"/>
          <p14:tracePt t="37526" x="5862638" y="4121150"/>
          <p14:tracePt t="37534" x="5964238" y="4146550"/>
          <p14:tracePt t="37541" x="6057900" y="4189413"/>
          <p14:tracePt t="37549" x="6167438" y="4206875"/>
          <p14:tracePt t="37558" x="6286500" y="4206875"/>
          <p14:tracePt t="37566" x="6397625" y="4206875"/>
          <p14:tracePt t="37574" x="6508750" y="4206875"/>
          <p14:tracePt t="37581" x="6584950" y="4206875"/>
          <p14:tracePt t="37590" x="6669088" y="4206875"/>
          <p14:tracePt t="37598" x="6719888" y="4171950"/>
          <p14:tracePt t="37605" x="6780213" y="4164013"/>
          <p14:tracePt t="37614" x="6813550" y="4146550"/>
          <p14:tracePt t="37621" x="6823075" y="4130675"/>
          <p14:tracePt t="37631" x="6848475" y="4070350"/>
          <p14:tracePt t="37637" x="6856413" y="4002088"/>
          <p14:tracePt t="37646" x="6864350" y="3925888"/>
          <p14:tracePt t="37654" x="6864350" y="3841750"/>
          <p14:tracePt t="37662" x="6864350" y="3756025"/>
          <p14:tracePt t="37670" x="6864350" y="3671888"/>
          <p14:tracePt t="37678" x="6864350" y="3594100"/>
          <p14:tracePt t="37685" x="6831013" y="3509963"/>
          <p14:tracePt t="37693" x="6813550" y="3449638"/>
          <p14:tracePt t="37701" x="6754813" y="3355975"/>
          <p14:tracePt t="37710" x="6711950" y="3289300"/>
          <p14:tracePt t="37718" x="6669088" y="3238500"/>
          <p14:tracePt t="37726" x="6618288" y="3186113"/>
          <p14:tracePt t="37733" x="6575425" y="3135313"/>
          <p14:tracePt t="37741" x="6524625" y="3094038"/>
          <p14:tracePt t="37749" x="6491288" y="3059113"/>
          <p14:tracePt t="37759" x="6405563" y="3000375"/>
          <p14:tracePt t="37765" x="6346825" y="2957513"/>
          <p14:tracePt t="37774" x="6270625" y="2914650"/>
          <p14:tracePt t="37782" x="6219825" y="2897188"/>
          <p14:tracePt t="37789" x="6159500" y="2855913"/>
          <p14:tracePt t="37798" x="6091238" y="2820988"/>
          <p14:tracePt t="37806" x="6057900" y="2813050"/>
          <p14:tracePt t="37814" x="6032500" y="2805113"/>
          <p14:tracePt t="37821" x="6007100" y="2805113"/>
          <p14:tracePt t="37830" x="5972175" y="2795588"/>
          <p14:tracePt t="37838" x="5964238" y="2795588"/>
          <p14:tracePt t="37846" x="5956300" y="2795588"/>
          <p14:tracePt t="37854" x="5938838" y="2795588"/>
          <p14:tracePt t="37882" x="5913438" y="2795588"/>
          <p14:tracePt t="37885" x="5905500" y="2795588"/>
          <p14:tracePt t="37894" x="5880100" y="2795588"/>
          <p14:tracePt t="37901" x="5870575" y="2795588"/>
          <p14:tracePt t="37910" x="5853113" y="2813050"/>
          <p14:tracePt t="37917" x="5827713" y="2820988"/>
          <p14:tracePt t="37925" x="5802313" y="2830513"/>
          <p14:tracePt t="37941" x="5768975" y="2846388"/>
          <p14:tracePt t="37950" x="5751513" y="2863850"/>
          <p14:tracePt t="37958" x="5743575" y="2871788"/>
          <p14:tracePt t="37965" x="5726113" y="2889250"/>
          <p14:tracePt t="37981" x="5726113" y="2914650"/>
          <p14:tracePt t="37990" x="5718175" y="2922588"/>
          <p14:tracePt t="37998" x="5718175" y="2932113"/>
          <p14:tracePt t="38006" x="5718175" y="2949575"/>
          <p14:tracePt t="38021" x="5718175" y="2965450"/>
          <p14:tracePt t="38030" x="5718175" y="2982913"/>
          <p14:tracePt t="38038" x="5718175" y="3008313"/>
          <p14:tracePt t="38046" x="5735638" y="3041650"/>
          <p14:tracePt t="38054" x="5776913" y="3084513"/>
          <p14:tracePt t="38062" x="5827713" y="3109913"/>
          <p14:tracePt t="38069" x="5870575" y="3135313"/>
          <p14:tracePt t="38078" x="5888038" y="3135313"/>
          <p14:tracePt t="38086" x="5913438" y="3144838"/>
          <p14:tracePt t="38093" x="5938838" y="3144838"/>
          <p14:tracePt t="38101" x="5956300" y="3144838"/>
          <p14:tracePt t="38109" x="5964238" y="3144838"/>
          <p14:tracePt t="38117" x="5972175" y="3144838"/>
          <p14:tracePt t="38126" x="5981700" y="3144838"/>
          <p14:tracePt t="38134" x="5989638" y="3144838"/>
          <p14:tracePt t="38142" x="6007100" y="3144838"/>
          <p14:tracePt t="38150" x="6015038" y="3144838"/>
          <p14:tracePt t="38157" x="6024563" y="3144838"/>
          <p14:tracePt t="38166" x="6040438" y="3127375"/>
          <p14:tracePt t="38174" x="6057900" y="3094038"/>
          <p14:tracePt t="38182" x="6065838" y="3059113"/>
          <p14:tracePt t="38190" x="6075363" y="3000375"/>
          <p14:tracePt t="38198" x="6100763" y="2940050"/>
          <p14:tracePt t="38205" x="6100763" y="2881313"/>
          <p14:tracePt t="38214" x="6100763" y="2795588"/>
          <p14:tracePt t="38221" x="6100763" y="2693988"/>
          <p14:tracePt t="38230" x="6100763" y="2625725"/>
          <p14:tracePt t="38238" x="6091238" y="2541588"/>
          <p14:tracePt t="38246" x="6075363" y="2463800"/>
          <p14:tracePt t="38254" x="6040438" y="2413000"/>
          <p14:tracePt t="38261" x="6024563" y="2379663"/>
          <p14:tracePt t="38270" x="5989638" y="2328863"/>
          <p14:tracePt t="38278" x="5946775" y="2278063"/>
          <p14:tracePt t="38286" x="5921375" y="2252663"/>
          <p14:tracePt t="38293" x="5888038" y="2227263"/>
          <p14:tracePt t="38301" x="5845175" y="2209800"/>
          <p14:tracePt t="38309" x="5802313" y="2184400"/>
          <p14:tracePt t="38318" x="5768975" y="2166938"/>
          <p14:tracePt t="38326" x="5708650" y="2159000"/>
          <p14:tracePt t="38334" x="5692775" y="2159000"/>
          <p14:tracePt t="38342" x="5667375" y="2159000"/>
          <p14:tracePt t="38350" x="5649913" y="2159000"/>
          <p14:tracePt t="38358" x="5641975" y="2159000"/>
          <p14:tracePt t="38365" x="5624513" y="2159000"/>
          <p14:tracePt t="38373" x="5599113" y="2159000"/>
          <p14:tracePt t="38382" x="5565775" y="2159000"/>
          <p14:tracePt t="38389" x="5538788" y="2159000"/>
          <p14:tracePt t="38398" x="5522913" y="2159000"/>
          <p14:tracePt t="38405" x="5480050" y="2166938"/>
          <p14:tracePt t="38414" x="5454650" y="2192338"/>
          <p14:tracePt t="38421" x="5429250" y="2209800"/>
          <p14:tracePt t="38430" x="5403850" y="2243138"/>
          <p14:tracePt t="38437" x="5386388" y="2278063"/>
          <p14:tracePt t="38446" x="5353050" y="2371725"/>
          <p14:tracePt t="38454" x="5343525" y="2430463"/>
          <p14:tracePt t="38462" x="5343525" y="2524125"/>
          <p14:tracePt t="38470" x="5343525" y="2625725"/>
          <p14:tracePt t="38478" x="5353050" y="2744788"/>
          <p14:tracePt t="38485" x="5411788" y="2855913"/>
          <p14:tracePt t="38493" x="5487988" y="2990850"/>
          <p14:tracePt t="38501" x="5556250" y="3084513"/>
          <p14:tracePt t="38510" x="5624513" y="3178175"/>
          <p14:tracePt t="38518" x="5692775" y="3246438"/>
          <p14:tracePt t="38526" x="5768975" y="3297238"/>
          <p14:tracePt t="38533" x="5837238" y="3340100"/>
          <p14:tracePt t="38541" x="5880100" y="3348038"/>
          <p14:tracePt t="38550" x="5921375" y="3365500"/>
          <p14:tracePt t="38558" x="5972175" y="3382963"/>
          <p14:tracePt t="38566" x="6007100" y="3382963"/>
          <p14:tracePt t="38573" x="6040438" y="3382963"/>
          <p14:tracePt t="38581" x="6065838" y="3382963"/>
          <p14:tracePt t="38589" x="6091238" y="3373438"/>
          <p14:tracePt t="38598" x="6116638" y="3355975"/>
          <p14:tracePt t="38606" x="6134100" y="3340100"/>
          <p14:tracePt t="38614" x="6142038" y="3297238"/>
          <p14:tracePt t="38621" x="6159500" y="3246438"/>
          <p14:tracePt t="38630" x="6159500" y="3203575"/>
          <p14:tracePt t="38638" x="6167438" y="3144838"/>
          <p14:tracePt t="38647" x="6167438" y="3101975"/>
          <p14:tracePt t="38654" x="6167438" y="3033713"/>
          <p14:tracePt t="38663" x="6167438" y="2974975"/>
          <p14:tracePt t="38669" x="6159500" y="2897188"/>
          <p14:tracePt t="38678" x="6134100" y="2855913"/>
          <p14:tracePt t="38686" x="6108700" y="2787650"/>
          <p14:tracePt t="38696" x="6083300" y="2727325"/>
          <p14:tracePt t="38702" x="6040438" y="2660650"/>
          <p14:tracePt t="38710" x="6007100" y="2608263"/>
          <p14:tracePt t="38717" x="5997575" y="2582863"/>
          <p14:tracePt t="38726" x="5956300" y="2541588"/>
          <p14:tracePt t="38734" x="5921375" y="2506663"/>
          <p14:tracePt t="38742" x="5905500" y="2489200"/>
          <p14:tracePt t="38750" x="5880100" y="2463800"/>
          <p14:tracePt t="38758" x="5853113" y="2438400"/>
          <p14:tracePt t="38765" x="5827713" y="2430463"/>
          <p14:tracePt t="38774" x="5802313" y="2413000"/>
          <p14:tracePt t="38781" x="5786438" y="2387600"/>
          <p14:tracePt t="38789" x="5735638" y="2371725"/>
          <p14:tracePt t="38797" x="5657850" y="2328863"/>
          <p14:tracePt t="38805" x="5591175" y="2293938"/>
          <p14:tracePt t="38814" x="5548313" y="2278063"/>
          <p14:tracePt t="38821" x="5497513" y="2268538"/>
          <p14:tracePt t="38830" x="5454650" y="2235200"/>
          <p14:tracePt t="38838" x="5403850" y="2227263"/>
          <p14:tracePt t="38846" x="5360988" y="2217738"/>
          <p14:tracePt t="38853" x="5343525" y="2200275"/>
          <p14:tracePt t="38863" x="5318125" y="2192338"/>
          <p14:tracePt t="38870" x="5284788" y="2192338"/>
          <p14:tracePt t="39022" x="5276850" y="2184400"/>
          <p14:tracePt t="39150" x="5302250" y="2184400"/>
          <p14:tracePt t="39158" x="5353050" y="2184400"/>
          <p14:tracePt t="39166" x="5360988" y="2184400"/>
          <p14:tracePt t="39189" x="5368925" y="2184400"/>
          <p14:tracePt t="39214" x="5378450" y="2184400"/>
          <p14:tracePt t="39221" x="5386388" y="2184400"/>
          <p14:tracePt t="39238" x="5394325" y="2184400"/>
          <p14:tracePt t="39246" x="5421313" y="2174875"/>
          <p14:tracePt t="39253" x="5429250" y="2159000"/>
          <p14:tracePt t="39262" x="5437188" y="2159000"/>
          <p14:tracePt t="39269" x="5437188" y="2149475"/>
          <p14:tracePt t="39278" x="5437188" y="2141538"/>
          <p14:tracePt t="39310" x="5437188" y="2133600"/>
          <p14:tracePt t="39317" x="5437188" y="2124075"/>
          <p14:tracePt t="39334" x="5437188" y="2108200"/>
          <p14:tracePt t="39342" x="5429250" y="2098675"/>
          <p14:tracePt t="39350" x="5403850" y="2082800"/>
          <p14:tracePt t="39358" x="5368925" y="2065338"/>
          <p14:tracePt t="39365" x="5353050" y="2055813"/>
          <p14:tracePt t="39373" x="5343525" y="2047875"/>
          <p14:tracePt t="39381" x="5318125" y="2022475"/>
          <p14:tracePt t="39390" x="5302250" y="2022475"/>
          <p14:tracePt t="39398" x="5284788" y="2022475"/>
          <p14:tracePt t="39405" x="5267325" y="2014538"/>
          <p14:tracePt t="39414" x="5241925" y="2005013"/>
          <p14:tracePt t="39421" x="5233988" y="2005013"/>
          <p14:tracePt t="39430" x="5224463" y="1989138"/>
          <p14:tracePt t="39463" x="5208588" y="1989138"/>
          <p14:tracePt t="39486" x="5199063" y="1989138"/>
          <p14:tracePt t="39502" x="5191125" y="1989138"/>
          <p14:tracePt t="39510" x="5183188" y="1989138"/>
          <p14:tracePt t="39518" x="5173663" y="1989138"/>
          <p14:tracePt t="39525" x="5165725" y="1989138"/>
          <p14:tracePt t="39533" x="5140325" y="1989138"/>
          <p14:tracePt t="39542" x="5122863" y="1989138"/>
          <p14:tracePt t="39550" x="5114925" y="1989138"/>
          <p14:tracePt t="39557" x="5089525" y="1989138"/>
          <p14:tracePt t="39565" x="5054600" y="1989138"/>
          <p14:tracePt t="39574" x="5029200" y="1997075"/>
          <p14:tracePt t="39581" x="4987925" y="2005013"/>
          <p14:tracePt t="39590" x="4970463" y="2022475"/>
          <p14:tracePt t="39597" x="4945063" y="2030413"/>
          <p14:tracePt t="39605" x="4919663" y="2047875"/>
          <p14:tracePt t="39614" x="4894263" y="2065338"/>
          <p14:tracePt t="39622" x="4868863" y="2082800"/>
          <p14:tracePt t="39630" x="4851400" y="2090738"/>
          <p14:tracePt t="39638" x="4851400" y="2098675"/>
          <p14:tracePt t="39646" x="4843463" y="2116138"/>
          <p14:tracePt t="39654" x="4826000" y="2133600"/>
          <p14:tracePt t="39662" x="4826000" y="2166938"/>
          <p14:tracePt t="39670" x="4818063" y="2192338"/>
          <p14:tracePt t="39678" x="4818063" y="2235200"/>
          <p14:tracePt t="39686" x="4818063" y="2293938"/>
          <p14:tracePt t="39693" x="4843463" y="2371725"/>
          <p14:tracePt t="39701" x="4894263" y="2430463"/>
          <p14:tracePt t="39710" x="4953000" y="2506663"/>
          <p14:tracePt t="39718" x="5021263" y="2600325"/>
          <p14:tracePt t="39726" x="5114925" y="2668588"/>
          <p14:tracePt t="39734" x="5216525" y="2727325"/>
          <p14:tracePt t="39741" x="5292725" y="2787650"/>
          <p14:tracePt t="39749" x="5403850" y="2830513"/>
          <p14:tracePt t="39757" x="5513388" y="2855913"/>
          <p14:tracePt t="39765" x="5632450" y="2881313"/>
          <p14:tracePt t="39774" x="5743575" y="2889250"/>
          <p14:tracePt t="39781" x="5870575" y="2889250"/>
          <p14:tracePt t="39789" x="5981700" y="2889250"/>
          <p14:tracePt t="39798" x="6100763" y="2889250"/>
          <p14:tracePt t="39806" x="6245225" y="2846388"/>
          <p14:tracePt t="39814" x="6364288" y="2805113"/>
          <p14:tracePt t="39821" x="6465888" y="2744788"/>
          <p14:tracePt t="39830" x="6559550" y="2686050"/>
          <p14:tracePt t="39837" x="6635750" y="2617788"/>
          <p14:tracePt t="39846" x="6678613" y="2566988"/>
          <p14:tracePt t="39854" x="6686550" y="2506663"/>
          <p14:tracePt t="39863" x="6704013" y="2447925"/>
          <p14:tracePt t="39870" x="6704013" y="2387600"/>
          <p14:tracePt t="39880" x="6704013" y="2303463"/>
          <p14:tracePt t="39885" x="6704013" y="2235200"/>
          <p14:tracePt t="39894" x="6694488" y="2141538"/>
          <p14:tracePt t="39901" x="6661150" y="2065338"/>
          <p14:tracePt t="39910" x="6626225" y="1963738"/>
          <p14:tracePt t="39918" x="6584950" y="1885950"/>
          <p14:tracePt t="39926" x="6524625" y="1809750"/>
          <p14:tracePt t="39933" x="6491288" y="1751013"/>
          <p14:tracePt t="39941" x="6448425" y="1682750"/>
          <p14:tracePt t="39950" x="6389688" y="1614488"/>
          <p14:tracePt t="39958" x="6321425" y="1555750"/>
          <p14:tracePt t="39966" x="6270625" y="1520825"/>
          <p14:tracePt t="39973" x="6194425" y="1477963"/>
          <p14:tracePt t="39981" x="6134100" y="1444625"/>
          <p14:tracePt t="39990" x="6065838" y="1419225"/>
          <p14:tracePt t="39998" x="6007100" y="1393825"/>
          <p14:tracePt t="40006" x="5946775" y="1360488"/>
          <p14:tracePt t="40014" x="5853113" y="1350963"/>
          <p14:tracePt t="40021" x="5794375" y="1343025"/>
          <p14:tracePt t="40030" x="5726113" y="1317625"/>
          <p14:tracePt t="40038" x="5649913" y="1317625"/>
          <p14:tracePt t="40045" x="5565775" y="1317625"/>
          <p14:tracePt t="40054" x="5480050" y="1317625"/>
          <p14:tracePt t="40063" x="5386388" y="1317625"/>
          <p14:tracePt t="40069" x="5310188" y="1317625"/>
          <p14:tracePt t="40079" x="5224463" y="1317625"/>
          <p14:tracePt t="40086" x="5157788" y="1317625"/>
          <p14:tracePt t="40095" x="5072063" y="1325563"/>
          <p14:tracePt t="40101" x="5021263" y="1325563"/>
          <p14:tracePt t="40110" x="4978400" y="1333500"/>
          <p14:tracePt t="40117" x="4919663" y="1343025"/>
          <p14:tracePt t="40126" x="4868863" y="1360488"/>
          <p14:tracePt t="40134" x="4851400" y="1368425"/>
          <p14:tracePt t="40142" x="4833938" y="1376363"/>
          <p14:tracePt t="40150" x="4808538" y="1385888"/>
          <p14:tracePt t="40157" x="4783138" y="1401763"/>
          <p14:tracePt t="40166" x="4783138" y="1411288"/>
          <p14:tracePt t="40174" x="4765675" y="1419225"/>
          <p14:tracePt t="40182" x="4749800" y="1436688"/>
          <p14:tracePt t="40190" x="4724400" y="1477963"/>
          <p14:tracePt t="40198" x="4706938" y="1512888"/>
          <p14:tracePt t="40205" x="4699000" y="1563688"/>
          <p14:tracePt t="40214" x="4673600" y="1622425"/>
          <p14:tracePt t="40222" x="4664075" y="1682750"/>
          <p14:tracePt t="40230" x="4664075" y="1751013"/>
          <p14:tracePt t="40238" x="4664075" y="1827213"/>
          <p14:tracePt t="40246" x="4664075" y="1911350"/>
          <p14:tracePt t="40253" x="4673600" y="1997075"/>
          <p14:tracePt t="40262" x="4681538" y="2055813"/>
          <p14:tracePt t="40269" x="4699000" y="2149475"/>
          <p14:tracePt t="40278" x="4740275" y="2227263"/>
          <p14:tracePt t="40286" x="4775200" y="2268538"/>
          <p14:tracePt t="40294" x="4791075" y="2311400"/>
          <p14:tracePt t="40301" x="4808538" y="2344738"/>
          <p14:tracePt t="40309" x="4826000" y="2354263"/>
          <p14:tracePt t="40318" x="4833938" y="2362200"/>
          <p14:tracePt t="40328" x="4843463" y="2379663"/>
          <p14:tracePt t="40334" x="4851400" y="2379663"/>
          <p14:tracePt t="40445" x="4859338" y="2379663"/>
          <p14:tracePt t="42902" x="4859338" y="2387600"/>
          <p14:tracePt t="42910" x="4859338" y="2413000"/>
          <p14:tracePt t="42918" x="4859338" y="2438400"/>
          <p14:tracePt t="42926" x="4859338" y="2463800"/>
          <p14:tracePt t="42934" x="4859338" y="2498725"/>
          <p14:tracePt t="42942" x="4859338" y="2541588"/>
          <p14:tracePt t="42950" x="4859338" y="2566988"/>
          <p14:tracePt t="42958" x="4859338" y="2600325"/>
          <p14:tracePt t="42965" x="4859338" y="2625725"/>
          <p14:tracePt t="42973" x="4859338" y="2651125"/>
          <p14:tracePt t="42981" x="4859338" y="2660650"/>
          <p14:tracePt t="42990" x="4859338" y="2686050"/>
          <p14:tracePt t="42998" x="4868863" y="2693988"/>
          <p14:tracePt t="46358" x="4884738" y="2676525"/>
          <p14:tracePt t="46374" x="4884738" y="2651125"/>
          <p14:tracePt t="46382" x="4884738" y="2643188"/>
          <p14:tracePt t="46391" x="4884738" y="2608263"/>
          <p14:tracePt t="46398" x="4894263" y="2557463"/>
          <p14:tracePt t="46406" x="4902200" y="2498725"/>
          <p14:tracePt t="46414" x="4910138" y="2438400"/>
          <p14:tracePt t="46421" x="4927600" y="2387600"/>
          <p14:tracePt t="46430" x="4935538" y="2336800"/>
          <p14:tracePt t="46438" x="4953000" y="2278063"/>
          <p14:tracePt t="46445" x="4953000" y="2235200"/>
          <p14:tracePt t="46454" x="4962525" y="2174875"/>
          <p14:tracePt t="46470" x="4987925" y="2133600"/>
          <p14:tracePt t="46478" x="4987925" y="2098675"/>
          <p14:tracePt t="46485" x="4987925" y="2073275"/>
          <p14:tracePt t="46493" x="4987925" y="2065338"/>
          <p14:tracePt t="46501" x="4987925" y="2030413"/>
          <p14:tracePt t="46510" x="4995863" y="2014538"/>
          <p14:tracePt t="46518" x="5013325" y="1979613"/>
          <p14:tracePt t="46526" x="5021263" y="1946275"/>
          <p14:tracePt t="46533" x="5046663" y="1903413"/>
          <p14:tracePt t="46541" x="5054600" y="1878013"/>
          <p14:tracePt t="46550" x="5072063" y="1844675"/>
          <p14:tracePt t="46558" x="5080000" y="1809750"/>
          <p14:tracePt t="46565" x="5114925" y="1758950"/>
          <p14:tracePt t="46574" x="5122863" y="1758950"/>
          <p14:tracePt t="46581" x="5122863" y="1725613"/>
          <p14:tracePt t="46590" x="5132388" y="1690688"/>
          <p14:tracePt t="46598" x="5140325" y="1690688"/>
          <p14:tracePt t="46606" x="5148263" y="1682750"/>
          <p14:tracePt t="46638" x="5148263" y="1674813"/>
          <p14:tracePt t="46766" x="5148263" y="1682750"/>
          <p14:tracePt t="46798" x="5148263" y="1690688"/>
          <p14:tracePt t="46813" x="5148263" y="1700213"/>
          <p14:tracePt t="46822" x="5148263" y="1708150"/>
          <p14:tracePt t="46829" x="5148263" y="1716088"/>
          <p14:tracePt t="46838" x="5148263" y="1733550"/>
          <p14:tracePt t="46846" x="5148263" y="1741488"/>
          <p14:tracePt t="46855" x="5148263" y="1758950"/>
          <p14:tracePt t="46861" x="5148263" y="1793875"/>
          <p14:tracePt t="46891" x="5148263" y="1827213"/>
          <p14:tracePt t="46909" x="5157788" y="1835150"/>
          <p14:tracePt t="47966" x="5157788" y="1844675"/>
          <p14:tracePt t="47973" x="5157788" y="1852613"/>
          <p14:tracePt t="47997" x="5157788" y="1860550"/>
          <p14:tracePt t="48022" x="5157788" y="1870075"/>
          <p14:tracePt t="48045" x="5157788" y="1878013"/>
          <p14:tracePt t="48054" x="5157788" y="1885950"/>
          <p14:tracePt t="48061" x="5157788" y="1895475"/>
          <p14:tracePt t="48077" x="5157788" y="1928813"/>
          <p14:tracePt t="48086" x="5157788" y="1946275"/>
          <p14:tracePt t="48094" x="5157788" y="1963738"/>
          <p14:tracePt t="48102" x="5157788" y="1979613"/>
          <p14:tracePt t="48110" x="5157788" y="1997075"/>
          <p14:tracePt t="48118" x="5157788" y="2022475"/>
          <p14:tracePt t="48133" x="5157788" y="2030413"/>
          <p14:tracePt t="48141" x="5157788" y="2055813"/>
          <p14:tracePt t="48150" x="5157788" y="2065338"/>
          <p14:tracePt t="48246" x="5157788" y="2073275"/>
          <p14:tracePt t="48613" x="5148263" y="2073275"/>
          <p14:tracePt t="48630" x="5140325" y="2073275"/>
          <p14:tracePt t="48638" x="5140325" y="2065338"/>
          <p14:tracePt t="48894" x="5157788" y="2065338"/>
          <p14:tracePt t="48902" x="5173663" y="2065338"/>
          <p14:tracePt t="48910" x="5183188" y="2065338"/>
          <p14:tracePt t="48918" x="5208588" y="2065338"/>
          <p14:tracePt t="48941" x="5216525" y="2065338"/>
          <p14:tracePt t="49094" x="5208588" y="2065338"/>
          <p14:tracePt t="49102" x="5191125" y="2065338"/>
          <p14:tracePt t="49109" x="5183188" y="2065338"/>
          <p14:tracePt t="49117" x="5157788" y="2065338"/>
          <p14:tracePt t="49126" x="5132388" y="2065338"/>
          <p14:tracePt t="49134" x="5106988" y="2065338"/>
          <p14:tracePt t="49142" x="5097463" y="2065338"/>
          <p14:tracePt t="49150" x="5080000" y="2065338"/>
          <p14:tracePt t="49182" x="5072063" y="2065338"/>
          <p14:tracePt t="49190" x="5064125" y="2073275"/>
          <p14:tracePt t="49205" x="5064125" y="2082800"/>
          <p14:tracePt t="49213" x="5054600" y="2098675"/>
          <p14:tracePt t="49222" x="5054600" y="2124075"/>
          <p14:tracePt t="49230" x="5054600" y="2149475"/>
          <p14:tracePt t="49238" x="5054600" y="2184400"/>
          <p14:tracePt t="49246" x="5054600" y="2227263"/>
          <p14:tracePt t="49254" x="5054600" y="2260600"/>
          <p14:tracePt t="49261" x="5072063" y="2303463"/>
          <p14:tracePt t="49270" x="5097463" y="2328863"/>
          <p14:tracePt t="49278" x="5140325" y="2371725"/>
          <p14:tracePt t="49286" x="5216525" y="2413000"/>
          <p14:tracePt t="49294" x="5292725" y="2455863"/>
          <p14:tracePt t="49301" x="5394325" y="2516188"/>
          <p14:tracePt t="49310" x="5454650" y="2532063"/>
          <p14:tracePt t="49318" x="5522913" y="2566988"/>
          <p14:tracePt t="49326" x="5591175" y="2582863"/>
          <p14:tracePt t="49334" x="5657850" y="2608263"/>
          <p14:tracePt t="49342" x="5675313" y="2617788"/>
          <p14:tracePt t="49349" x="5700713" y="2617788"/>
          <p14:tracePt t="49358" x="5708650" y="2617788"/>
          <p14:tracePt t="49366" x="5718175" y="2617788"/>
          <p14:tracePt t="49406" x="5726113" y="2617788"/>
          <p14:tracePt t="49414" x="5726113" y="2608263"/>
          <p14:tracePt t="49430" x="5726113" y="2574925"/>
          <p14:tracePt t="49438" x="5718175" y="2541588"/>
          <p14:tracePt t="49445" x="5700713" y="2532063"/>
          <p14:tracePt t="49454" x="5675313" y="2506663"/>
          <p14:tracePt t="49462" x="5649913" y="2481263"/>
          <p14:tracePt t="49470" x="5616575" y="2455863"/>
          <p14:tracePt t="49478" x="5565775" y="2430463"/>
          <p14:tracePt t="49487" x="5548313" y="2405063"/>
          <p14:tracePt t="49493" x="5513388" y="2397125"/>
          <p14:tracePt t="49502" x="5472113" y="2371725"/>
          <p14:tracePt t="49510" x="5472113" y="2362200"/>
          <p14:tracePt t="49518" x="5446713" y="2362200"/>
          <p14:tracePt t="49598" x="5429250" y="2362200"/>
          <p14:tracePt t="49606" x="5403850" y="2362200"/>
          <p14:tracePt t="49614" x="5394325" y="2354263"/>
          <p14:tracePt t="49621" x="5360988" y="2336800"/>
          <p14:tracePt t="49645" x="5343525" y="2328863"/>
          <p14:tracePt t="49654" x="5335588" y="2328863"/>
          <p14:tracePt t="49661" x="5327650" y="2328863"/>
          <p14:tracePt t="49846" x="5327650" y="2319338"/>
          <p14:tracePt t="49862" x="5318125" y="2319338"/>
          <p14:tracePt t="49878" x="5310188" y="2319338"/>
          <p14:tracePt t="52014" x="5302250" y="2319338"/>
          <p14:tracePt t="52046" x="5302250" y="2303463"/>
          <p14:tracePt t="52061" x="5318125" y="2303463"/>
          <p14:tracePt t="55022" x="5327650" y="2303463"/>
          <p14:tracePt t="55038" x="5335588" y="2303463"/>
          <p14:tracePt t="55062" x="5360988" y="2311400"/>
          <p14:tracePt t="55078" x="5394325" y="2336800"/>
          <p14:tracePt t="55086" x="5446713" y="2371725"/>
          <p14:tracePt t="55093" x="5480050" y="2397125"/>
          <p14:tracePt t="55101" x="5530850" y="2422525"/>
          <p14:tracePt t="55110" x="5581650" y="2447925"/>
          <p14:tracePt t="55118" x="5624513" y="2473325"/>
          <p14:tracePt t="55126" x="5649913" y="2481263"/>
          <p14:tracePt t="55134" x="5692775" y="2498725"/>
          <p14:tracePt t="55141" x="5735638" y="2524125"/>
          <p14:tracePt t="55150" x="5794375" y="2557463"/>
          <p14:tracePt t="55158" x="5862638" y="2592388"/>
          <p14:tracePt t="55166" x="5921375" y="2643188"/>
          <p14:tracePt t="55174" x="5972175" y="2686050"/>
          <p14:tracePt t="55183" x="6024563" y="2727325"/>
          <p14:tracePt t="55189" x="6040438" y="2736850"/>
          <p14:tracePt t="55198" x="6049963" y="2736850"/>
          <p14:tracePt t="55206" x="6065838" y="2752725"/>
          <p14:tracePt t="55215" x="6083300" y="2770188"/>
          <p14:tracePt t="55222" x="6100763" y="2778125"/>
          <p14:tracePt t="55230" x="6134100" y="2805113"/>
          <p14:tracePt t="55237" x="6159500" y="2820988"/>
          <p14:tracePt t="55245" x="6176963" y="2838450"/>
          <p14:tracePt t="55254" x="6202363" y="2855913"/>
          <p14:tracePt t="55261" x="6235700" y="2871788"/>
          <p14:tracePt t="55270" x="6245225" y="2881313"/>
          <p14:tracePt t="55277" x="6253163" y="2889250"/>
          <p14:tracePt t="55325" x="6261100" y="2897188"/>
          <p14:tracePt t="55358" x="6261100" y="2906713"/>
          <p14:tracePt t="64461" x="6261100" y="2897188"/>
          <p14:tracePt t="64470" x="6261100" y="2889250"/>
          <p14:tracePt t="64478" x="6261100" y="2881313"/>
          <p14:tracePt t="64486" x="6261100" y="2871788"/>
          <p14:tracePt t="64494" x="6261100" y="2846388"/>
          <p14:tracePt t="64501" x="6270625" y="2813050"/>
          <p14:tracePt t="64509" x="6278563" y="2770188"/>
          <p14:tracePt t="64518" x="6286500" y="2719388"/>
          <p14:tracePt t="64526" x="6311900" y="2676525"/>
          <p14:tracePt t="64534" x="6311900" y="2625725"/>
          <p14:tracePt t="64542" x="6311900" y="2582863"/>
          <p14:tracePt t="64550" x="6311900" y="2541588"/>
          <p14:tracePt t="64558" x="6311900" y="2481263"/>
          <p14:tracePt t="64565" x="6311900" y="2397125"/>
          <p14:tracePt t="64574" x="6311900" y="2328863"/>
          <p14:tracePt t="64582" x="6303963" y="2252663"/>
          <p14:tracePt t="64592" x="6296025" y="2166938"/>
          <p14:tracePt t="64598" x="6286500" y="2065338"/>
          <p14:tracePt t="64607" x="6245225" y="1989138"/>
          <p14:tracePt t="64614" x="6210300" y="1928813"/>
          <p14:tracePt t="64623" x="6184900" y="1885950"/>
          <p14:tracePt t="64630" x="6176963" y="1844675"/>
          <p14:tracePt t="64638" x="6134100" y="1809750"/>
          <p14:tracePt t="64645" x="6065838" y="1751013"/>
          <p14:tracePt t="64653" x="5989638" y="1708150"/>
          <p14:tracePt t="64661" x="5930900" y="1690688"/>
          <p14:tracePt t="64670" x="5845175" y="1639888"/>
          <p14:tracePt t="64678" x="5768975" y="1622425"/>
          <p14:tracePt t="64685" x="5624513" y="1589088"/>
          <p14:tracePt t="64693" x="5497513" y="1571625"/>
          <p14:tracePt t="64701" x="5343525" y="1563688"/>
          <p14:tracePt t="64710" x="5165725" y="1563688"/>
          <p14:tracePt t="64718" x="4962525" y="1563688"/>
          <p14:tracePt t="64726" x="4706938" y="1563688"/>
          <p14:tracePt t="64733" x="4443413" y="1563688"/>
          <p14:tracePt t="64741" x="4179888" y="1563688"/>
          <p14:tracePt t="64750" x="3890963" y="1563688"/>
          <p14:tracePt t="64758" x="3576638" y="1563688"/>
          <p14:tracePt t="64766" x="3254375" y="1563688"/>
          <p14:tracePt t="64775" x="2998788" y="1563688"/>
          <p14:tracePt t="64781" x="2760663" y="1563688"/>
          <p14:tracePt t="64790" x="2557463" y="1563688"/>
          <p14:tracePt t="64798" x="2387600" y="1563688"/>
          <p14:tracePt t="64807" x="2286000" y="1563688"/>
          <p14:tracePt t="64814" x="2217738" y="1563688"/>
          <p14:tracePt t="64823" x="2141538" y="1563688"/>
          <p14:tracePt t="64829" x="2098675" y="1563688"/>
          <p14:tracePt t="64838" x="2090738" y="1571625"/>
          <p14:tracePt t="64846" x="2081213" y="1571625"/>
          <p14:tracePt t="64862" x="2081213" y="1581150"/>
          <p14:tracePt t="64891" x="2047875" y="1614488"/>
          <p14:tracePt t="64894" x="2022475" y="1631950"/>
          <p14:tracePt t="64902" x="1997075" y="1657350"/>
          <p14:tracePt t="64910" x="1962150" y="1708150"/>
          <p14:tracePt t="64918" x="1928813" y="1751013"/>
          <p14:tracePt t="64925" x="1903413" y="1776413"/>
          <p14:tracePt t="64934" x="1878013" y="1809750"/>
          <p14:tracePt t="64942" x="1868488" y="1819275"/>
          <p14:tracePt t="64950" x="1868488" y="1835150"/>
          <p14:tracePt t="64958" x="1868488" y="1844675"/>
          <p14:tracePt t="64965" x="1860550" y="1860550"/>
          <p14:tracePt t="64974" x="1835150" y="1911350"/>
          <p14:tracePt t="64981" x="1835150" y="1938338"/>
          <p14:tracePt t="64990" x="1835150" y="1979613"/>
          <p14:tracePt t="64998" x="1835150" y="2055813"/>
          <p14:tracePt t="65006" x="1835150" y="2108200"/>
          <p14:tracePt t="65013" x="1835150" y="2209800"/>
          <p14:tracePt t="65022" x="1835150" y="2311400"/>
          <p14:tracePt t="65030" x="1835150" y="2422525"/>
          <p14:tracePt t="65038" x="1835150" y="2481263"/>
          <p14:tracePt t="65045" x="1843088" y="2541588"/>
          <p14:tracePt t="65053" x="1852613" y="2574925"/>
          <p14:tracePt t="65061" x="1860550" y="2617788"/>
          <p14:tracePt t="65069" x="1885950" y="2660650"/>
          <p14:tracePt t="65077" x="1893888" y="2668588"/>
          <p14:tracePt t="65086" x="1936750" y="2727325"/>
          <p14:tracePt t="65094" x="1971675" y="2770188"/>
          <p14:tracePt t="65101" x="2022475" y="2820988"/>
          <p14:tracePt t="65110" x="2065338" y="2855913"/>
          <p14:tracePt t="65118" x="2141538" y="2906713"/>
          <p14:tracePt t="65126" x="2200275" y="2949575"/>
          <p14:tracePt t="65134" x="2276475" y="2974975"/>
          <p14:tracePt t="65142" x="2370138" y="3025775"/>
          <p14:tracePt t="65150" x="2471738" y="3041650"/>
          <p14:tracePt t="65158" x="2574925" y="3076575"/>
          <p14:tracePt t="65165" x="2693988" y="3101975"/>
          <p14:tracePt t="65174" x="2795588" y="3135313"/>
          <p14:tracePt t="65182" x="2879725" y="3160713"/>
          <p14:tracePt t="65190" x="2998788" y="3195638"/>
          <p14:tracePt t="65198" x="3100388" y="3203575"/>
          <p14:tracePt t="65207" x="3186113" y="3203575"/>
          <p14:tracePt t="65214" x="3254375" y="3211513"/>
          <p14:tracePt t="65222" x="3297238" y="3211513"/>
          <p14:tracePt t="65229" x="3338513" y="3211513"/>
          <p14:tracePt t="65240" x="3398838" y="3211513"/>
          <p14:tracePt t="65245" x="3441700" y="3211513"/>
          <p14:tracePt t="65253" x="3492500" y="3211513"/>
          <p14:tracePt t="65261" x="3533775" y="3211513"/>
          <p14:tracePt t="65270" x="3576638" y="3211513"/>
          <p14:tracePt t="65277" x="3636963" y="3203575"/>
          <p14:tracePt t="65286" x="3670300" y="3186113"/>
          <p14:tracePt t="65293" x="3729038" y="3160713"/>
          <p14:tracePt t="65301" x="3771900" y="3144838"/>
          <p14:tracePt t="65310" x="3806825" y="3127375"/>
          <p14:tracePt t="65318" x="3865563" y="3101975"/>
          <p14:tracePt t="65326" x="3916363" y="3076575"/>
          <p14:tracePt t="65334" x="3976688" y="3051175"/>
          <p14:tracePt t="65341" x="4002088" y="3033713"/>
          <p14:tracePt t="65349" x="4044950" y="3016250"/>
          <p14:tracePt t="65358" x="4078288" y="2982913"/>
          <p14:tracePt t="65366" x="4095750" y="2974975"/>
          <p14:tracePt t="65374" x="4129088" y="2949575"/>
          <p14:tracePt t="65381" x="4137025" y="2940050"/>
          <p14:tracePt t="65390" x="4162425" y="2914650"/>
          <p14:tracePt t="65422" x="4162425" y="2897188"/>
          <p14:tracePt t="65430" x="4162425" y="2889250"/>
          <p14:tracePt t="65445" x="4162425" y="2881313"/>
          <p14:tracePt t="65454" x="4162425" y="2871788"/>
          <p14:tracePt t="65462" x="4162425" y="2855913"/>
          <p14:tracePt t="65470" x="4162425" y="2846388"/>
          <p14:tracePt t="65478" x="4162425" y="2830513"/>
          <p14:tracePt t="65494" x="4162425" y="2820988"/>
          <p14:tracePt t="65501" x="4162425" y="2813050"/>
          <p14:tracePt t="65534" x="4162425" y="2805113"/>
          <p14:tracePt t="65541" x="4162425" y="2795588"/>
          <p14:tracePt t="65550" x="4154488" y="2787650"/>
          <p14:tracePt t="65557" x="4146550" y="2762250"/>
          <p14:tracePt t="65566" x="4121150" y="2736850"/>
          <p14:tracePt t="65575" x="4111625" y="2719388"/>
          <p14:tracePt t="65590" x="4095750" y="2693988"/>
          <p14:tracePt t="65598" x="4086225" y="2686050"/>
          <p14:tracePt t="65607" x="4086225" y="2676525"/>
          <p14:tracePt t="65622" x="4078288" y="2660650"/>
          <p14:tracePt t="65629" x="4070350" y="2651125"/>
          <p14:tracePt t="65637" x="4052888" y="2643188"/>
          <p14:tracePt t="65646" x="4052888" y="2633663"/>
          <p14:tracePt t="65655" x="4035425" y="2617788"/>
          <p14:tracePt t="65661" x="4017963" y="2600325"/>
          <p14:tracePt t="65669" x="3984625" y="2566988"/>
          <p14:tracePt t="65677" x="3959225" y="2524125"/>
          <p14:tracePt t="65686" x="3908425" y="2481263"/>
          <p14:tracePt t="65694" x="3883025" y="2463800"/>
          <p14:tracePt t="65701" x="3832225" y="2422525"/>
          <p14:tracePt t="65710" x="3781425" y="2379663"/>
          <p14:tracePt t="65717" x="3738563" y="2354263"/>
          <p14:tracePt t="65725" x="3703638" y="2319338"/>
          <p14:tracePt t="65733" x="3670300" y="2286000"/>
          <p14:tracePt t="65741" x="3627438" y="2243138"/>
          <p14:tracePt t="65750" x="3594100" y="2217738"/>
          <p14:tracePt t="65758" x="3559175" y="2200275"/>
          <p14:tracePt t="65765" x="3533775" y="2174875"/>
          <p14:tracePt t="65774" x="3500438" y="2159000"/>
          <p14:tracePt t="65781" x="3475038" y="2141538"/>
          <p14:tracePt t="65790" x="3449638" y="2133600"/>
          <p14:tracePt t="65798" x="3414713" y="2108200"/>
          <p14:tracePt t="65806" x="3389313" y="2090738"/>
          <p14:tracePt t="65813" x="3355975" y="2073275"/>
          <p14:tracePt t="65823" x="3297238" y="2055813"/>
          <p14:tracePt t="65830" x="3236913" y="2039938"/>
          <p14:tracePt t="65838" x="3186113" y="2014538"/>
          <p14:tracePt t="65846" x="3127375" y="2005013"/>
          <p14:tracePt t="65854" x="3067050" y="1989138"/>
          <p14:tracePt t="65861" x="3041650" y="1979613"/>
          <p14:tracePt t="65870" x="3008313" y="1971675"/>
          <p14:tracePt t="65878" x="2990850" y="1963738"/>
          <p14:tracePt t="65891" x="2982913" y="1963738"/>
          <p14:tracePt t="65894" x="2973388" y="1963738"/>
          <p14:tracePt t="65983" x="2947988" y="1963738"/>
          <p14:tracePt t="65991" x="2897188" y="1963738"/>
          <p14:tracePt t="65999" x="2838450" y="1963738"/>
          <p14:tracePt t="66007" x="2744788" y="1979613"/>
          <p14:tracePt t="66014" x="2684463" y="1989138"/>
          <p14:tracePt t="66023" x="2625725" y="2005013"/>
          <p14:tracePt t="66030" x="2574925" y="2039938"/>
          <p14:tracePt t="66039" x="2514600" y="2055813"/>
          <p14:tracePt t="66045" x="2438400" y="2090738"/>
          <p14:tracePt t="66054" x="2352675" y="2133600"/>
          <p14:tracePt t="66061" x="2311400" y="2149475"/>
          <p14:tracePt t="66070" x="2251075" y="2159000"/>
          <p14:tracePt t="66078" x="2217738" y="2192338"/>
          <p14:tracePt t="66086" x="2182813" y="2200275"/>
          <p14:tracePt t="66101" x="2157413" y="2217738"/>
          <p14:tracePt t="66110" x="2141538" y="2235200"/>
          <p14:tracePt t="66118" x="2124075" y="2243138"/>
          <p14:tracePt t="66126" x="2098675" y="2260600"/>
          <p14:tracePt t="66134" x="2073275" y="2260600"/>
          <p14:tracePt t="66141" x="2055813" y="2278063"/>
          <p14:tracePt t="66149" x="2038350" y="2293938"/>
          <p14:tracePt t="66158" x="2022475" y="2303463"/>
          <p14:tracePt t="66166" x="1997075" y="2311400"/>
          <p14:tracePt t="66173" x="1979613" y="2319338"/>
          <p14:tracePt t="66182" x="1962150" y="2328863"/>
          <p14:tracePt t="66190" x="1946275" y="2336800"/>
          <p14:tracePt t="66197" x="1936750" y="2344738"/>
          <p14:tracePt t="66206" x="1928813" y="2344738"/>
          <p14:tracePt t="66229" x="1928813" y="2354263"/>
          <p14:tracePt t="66246" x="1928813" y="2362200"/>
          <p14:tracePt t="66270" x="1928813" y="2397125"/>
          <p14:tracePt t="66277" x="1928813" y="2438400"/>
          <p14:tracePt t="66286" x="1928813" y="2481263"/>
          <p14:tracePt t="66294" x="1928813" y="2524125"/>
          <p14:tracePt t="66301" x="1928813" y="2582863"/>
          <p14:tracePt t="66310" x="1928813" y="2633663"/>
          <p14:tracePt t="66318" x="1946275" y="2727325"/>
          <p14:tracePt t="66325" x="1979613" y="2805113"/>
          <p14:tracePt t="66333" x="2030413" y="2889250"/>
          <p14:tracePt t="66341" x="2073275" y="2957513"/>
          <p14:tracePt t="66350" x="2106613" y="3008313"/>
          <p14:tracePt t="66357" x="2166938" y="3076575"/>
          <p14:tracePt t="66366" x="2217738" y="3127375"/>
          <p14:tracePt t="66374" x="2286000" y="3178175"/>
          <p14:tracePt t="66382" x="2344738" y="3238500"/>
          <p14:tracePt t="66390" x="2420938" y="3289300"/>
          <p14:tracePt t="66398" x="2540000" y="3348038"/>
          <p14:tracePt t="66406" x="2659063" y="3398838"/>
          <p14:tracePt t="66414" x="2786063" y="3441700"/>
          <p14:tracePt t="66422" x="2922588" y="3492500"/>
          <p14:tracePt t="66430" x="3067050" y="3535363"/>
          <p14:tracePt t="66438" x="3211513" y="3578225"/>
          <p14:tracePt t="66447" x="3373438" y="3611563"/>
          <p14:tracePt t="66456" x="3576638" y="3671888"/>
          <p14:tracePt t="66462" x="3729038" y="3722688"/>
          <p14:tracePt t="66471" x="3883025" y="3730625"/>
          <p14:tracePt t="66478" x="4010025" y="3748088"/>
          <p14:tracePt t="66486" x="4137025" y="3748088"/>
          <p14:tracePt t="66494" x="4248150" y="3748088"/>
          <p14:tracePt t="66502" x="4392613" y="3748088"/>
          <p14:tracePt t="66510" x="4494213" y="3748088"/>
          <p14:tracePt t="66517" x="4595813" y="3722688"/>
          <p14:tracePt t="66525" x="4732338" y="3679825"/>
          <p14:tracePt t="66534" x="4826000" y="3646488"/>
          <p14:tracePt t="66542" x="4927600" y="3594100"/>
          <p14:tracePt t="66550" x="5021263" y="3543300"/>
          <p14:tracePt t="66558" x="5080000" y="3517900"/>
          <p14:tracePt t="66565" x="5122863" y="3475038"/>
          <p14:tracePt t="66573" x="5148263" y="3449638"/>
          <p14:tracePt t="66581" x="5157788" y="3408363"/>
          <p14:tracePt t="66589" x="5183188" y="3355975"/>
          <p14:tracePt t="66598" x="5183188" y="3297238"/>
          <p14:tracePt t="66606" x="5183188" y="3238500"/>
          <p14:tracePt t="66613" x="5183188" y="3186113"/>
          <p14:tracePt t="66622" x="5183188" y="3127375"/>
          <p14:tracePt t="66630" x="5183188" y="3067050"/>
          <p14:tracePt t="66638" x="5183188" y="3008313"/>
          <p14:tracePt t="66646" x="5183188" y="2940050"/>
          <p14:tracePt t="66654" x="5173663" y="2838450"/>
          <p14:tracePt t="66661" x="5157788" y="2762250"/>
          <p14:tracePt t="66670" x="5114925" y="2686050"/>
          <p14:tracePt t="66678" x="5072063" y="2600325"/>
          <p14:tracePt t="66686" x="5046663" y="2532063"/>
          <p14:tracePt t="66694" x="5003800" y="2473325"/>
          <p14:tracePt t="66701" x="4962525" y="2405063"/>
          <p14:tracePt t="66709" x="4919663" y="2344738"/>
          <p14:tracePt t="66718" x="4868863" y="2293938"/>
          <p14:tracePt t="66726" x="4808538" y="2235200"/>
          <p14:tracePt t="66734" x="4732338" y="2192338"/>
          <p14:tracePt t="66742" x="4656138" y="2149475"/>
          <p14:tracePt t="66750" x="4562475" y="2108200"/>
          <p14:tracePt t="66757" x="4468813" y="2073275"/>
          <p14:tracePt t="66766" x="4392613" y="2039938"/>
          <p14:tracePt t="66774" x="4306888" y="2014538"/>
          <p14:tracePt t="66781" x="4230688" y="1997075"/>
          <p14:tracePt t="66790" x="4129088" y="1971675"/>
          <p14:tracePt t="66797" x="4035425" y="1963738"/>
          <p14:tracePt t="66806" x="3916363" y="1946275"/>
          <p14:tracePt t="66814" x="3848100" y="1938338"/>
          <p14:tracePt t="66822" x="3746500" y="1938338"/>
          <p14:tracePt t="66830" x="3662363" y="1938338"/>
          <p14:tracePt t="66839" x="3586163" y="1938338"/>
          <p14:tracePt t="66845" x="3533775" y="1938338"/>
          <p14:tracePt t="66854" x="3467100" y="1954213"/>
          <p14:tracePt t="66861" x="3398838" y="1963738"/>
          <p14:tracePt t="66871" x="3330575" y="1997075"/>
          <p14:tracePt t="66877" x="3244850" y="2014538"/>
          <p14:tracePt t="66885" x="3186113" y="2039938"/>
          <p14:tracePt t="66893" x="3127375" y="2055813"/>
          <p14:tracePt t="66901" x="3059113" y="2098675"/>
          <p14:tracePt t="66910" x="3016250" y="2108200"/>
          <p14:tracePt t="66918" x="2965450" y="2141538"/>
          <p14:tracePt t="66926" x="2940050" y="2149475"/>
          <p14:tracePt t="66933" x="2905125" y="2184400"/>
          <p14:tracePt t="66941" x="2871788" y="2209800"/>
          <p14:tracePt t="66950" x="2820988" y="2235200"/>
          <p14:tracePt t="66958" x="2778125" y="2278063"/>
          <p14:tracePt t="66966" x="2752725" y="2303463"/>
          <p14:tracePt t="66974" x="2719388" y="2328863"/>
          <p14:tracePt t="66981" x="2684463" y="2354263"/>
          <p14:tracePt t="66989" x="2641600" y="2397125"/>
          <p14:tracePt t="66998" x="2616200" y="2422525"/>
          <p14:tracePt t="67006" x="2582863" y="2455863"/>
          <p14:tracePt t="67014" x="2557463" y="2481263"/>
          <p14:tracePt t="67022" x="2532063" y="2516188"/>
          <p14:tracePt t="67029" x="2514600" y="2532063"/>
          <p14:tracePt t="67039" x="2514600" y="2549525"/>
          <p14:tracePt t="67045" x="2506663" y="2566988"/>
          <p14:tracePt t="67054" x="2489200" y="2592388"/>
          <p14:tracePt t="67062" x="2481263" y="2617788"/>
          <p14:tracePt t="67070" x="2481263" y="2651125"/>
          <p14:tracePt t="67077" x="2481263" y="2660650"/>
          <p14:tracePt t="67086" x="2481263" y="2686050"/>
          <p14:tracePt t="67094" x="2481263" y="2711450"/>
          <p14:tracePt t="67102" x="2481263" y="2736850"/>
          <p14:tracePt t="67110" x="2481263" y="2770188"/>
          <p14:tracePt t="67118" x="2481263" y="2805113"/>
          <p14:tracePt t="67125" x="2481263" y="2820988"/>
          <p14:tracePt t="67133" x="2481263" y="2838450"/>
          <p14:tracePt t="67142" x="2481263" y="2863850"/>
          <p14:tracePt t="67150" x="2489200" y="2881313"/>
          <p14:tracePt t="67157" x="2497138" y="2897188"/>
          <p14:tracePt t="67166" x="2497138" y="2914650"/>
          <p14:tracePt t="67173" x="2524125" y="2949575"/>
          <p14:tracePt t="67181" x="2532063" y="2974975"/>
          <p14:tracePt t="67190" x="2549525" y="3008313"/>
          <p14:tracePt t="67198" x="2574925" y="3059113"/>
          <p14:tracePt t="67206" x="2590800" y="3084513"/>
          <p14:tracePt t="67213" x="2633663" y="3127375"/>
          <p14:tracePt t="67222" x="2668588" y="3170238"/>
          <p14:tracePt t="67229" x="2701925" y="3211513"/>
          <p14:tracePt t="67238" x="2727325" y="3238500"/>
          <p14:tracePt t="67246" x="2744788" y="3263900"/>
          <p14:tracePt t="67254" x="2770188" y="3289300"/>
          <p14:tracePt t="67261" x="2795588" y="3314700"/>
          <p14:tracePt t="67269" x="2811463" y="3330575"/>
          <p14:tracePt t="67279" x="2846388" y="3355975"/>
          <p14:tracePt t="67289" x="2871788" y="3382963"/>
          <p14:tracePt t="67295" x="2889250" y="3390900"/>
          <p14:tracePt t="67304" x="2922588" y="3424238"/>
          <p14:tracePt t="67312" x="2973388" y="3449638"/>
          <p14:tracePt t="67318" x="3008313" y="3475038"/>
          <p14:tracePt t="67326" x="3059113" y="3509963"/>
          <p14:tracePt t="67334" x="3135313" y="3552825"/>
          <p14:tracePt t="67341" x="3168650" y="3568700"/>
          <p14:tracePt t="67350" x="3219450" y="3603625"/>
          <p14:tracePt t="67358" x="3279775" y="3629025"/>
          <p14:tracePt t="67365" x="3373438" y="3679825"/>
          <p14:tracePt t="67374" x="3449638" y="3722688"/>
          <p14:tracePt t="67381" x="3551238" y="3738563"/>
          <p14:tracePt t="67390" x="3636963" y="3773488"/>
          <p14:tracePt t="67398" x="3756025" y="3824288"/>
          <p14:tracePt t="67405" x="3857625" y="3832225"/>
          <p14:tracePt t="67414" x="3959225" y="3841750"/>
          <p14:tracePt t="67422" x="4060825" y="3857625"/>
          <p14:tracePt t="67430" x="4162425" y="3875088"/>
          <p14:tracePt t="67438" x="4273550" y="3892550"/>
          <p14:tracePt t="67446" x="4375150" y="3892550"/>
          <p14:tracePt t="67454" x="4468813" y="3892550"/>
          <p14:tracePt t="67461" x="4570413" y="3892550"/>
          <p14:tracePt t="67470" x="4681538" y="3883025"/>
          <p14:tracePt t="67478" x="4800600" y="3867150"/>
          <p14:tracePt t="67486" x="4919663" y="3832225"/>
          <p14:tracePt t="67493" x="5029200" y="3781425"/>
          <p14:tracePt t="67502" x="5148263" y="3738563"/>
          <p14:tracePt t="67510" x="5267325" y="3662363"/>
          <p14:tracePt t="67518" x="5368925" y="3603625"/>
          <p14:tracePt t="67526" x="5454650" y="3552825"/>
          <p14:tracePt t="67534" x="5505450" y="3509963"/>
          <p14:tracePt t="67541" x="5538788" y="3459163"/>
          <p14:tracePt t="67549" x="5581650" y="3424238"/>
          <p14:tracePt t="67558" x="5599113" y="3373438"/>
          <p14:tracePt t="67566" x="5616575" y="3322638"/>
          <p14:tracePt t="67574" x="5624513" y="3289300"/>
          <p14:tracePt t="67581" x="5624513" y="3246438"/>
          <p14:tracePt t="67589" x="5624513" y="3203575"/>
          <p14:tracePt t="67597" x="5624513" y="3144838"/>
          <p14:tracePt t="67605" x="5624513" y="3076575"/>
          <p14:tracePt t="67614" x="5624513" y="3025775"/>
          <p14:tracePt t="67622" x="5607050" y="2957513"/>
          <p14:tracePt t="67630" x="5573713" y="2889250"/>
          <p14:tracePt t="67638" x="5538788" y="2813050"/>
          <p14:tracePt t="67645" x="5497513" y="2752725"/>
          <p14:tracePt t="67654" x="5454650" y="2676525"/>
          <p14:tracePt t="67661" x="5403850" y="2608263"/>
          <p14:tracePt t="67670" x="5343525" y="2532063"/>
          <p14:tracePt t="67678" x="5292725" y="2455863"/>
          <p14:tracePt t="67686" x="5208588" y="2371725"/>
          <p14:tracePt t="67693" x="5132388" y="2303463"/>
          <p14:tracePt t="67702" x="5038725" y="2235200"/>
          <p14:tracePt t="67710" x="4962525" y="2192338"/>
          <p14:tracePt t="67718" x="4868863" y="2149475"/>
          <p14:tracePt t="67725" x="4783138" y="2116138"/>
          <p14:tracePt t="67733" x="4681538" y="2082800"/>
          <p14:tracePt t="67742" x="4605338" y="2055813"/>
          <p14:tracePt t="67750" x="4503738" y="2022475"/>
          <p14:tracePt t="67758" x="4384675" y="2005013"/>
          <p14:tracePt t="67766" x="4248150" y="1989138"/>
          <p14:tracePt t="67773" x="4129088" y="1963738"/>
          <p14:tracePt t="67781" x="4027488" y="1954213"/>
          <p14:tracePt t="67789" x="3916363" y="1946275"/>
          <p14:tracePt t="67798" x="3814763" y="1946275"/>
          <p14:tracePt t="67806" x="3729038" y="1946275"/>
          <p14:tracePt t="67814" x="3662363" y="1946275"/>
          <p14:tracePt t="67822" x="3594100" y="1946275"/>
          <p14:tracePt t="67829" x="3517900" y="1946275"/>
          <p14:tracePt t="67838" x="3449638" y="1946275"/>
          <p14:tracePt t="67846" x="3373438" y="1971675"/>
          <p14:tracePt t="67854" x="3297238" y="1989138"/>
          <p14:tracePt t="67861" x="3244850" y="2005013"/>
          <p14:tracePt t="67870" x="3203575" y="2014538"/>
          <p14:tracePt t="67877" x="3178175" y="2022475"/>
          <p14:tracePt t="67889" x="3143250" y="2030413"/>
          <p14:tracePt t="67894" x="3127375" y="2047875"/>
          <p14:tracePt t="67902" x="3109913" y="2055813"/>
          <p14:tracePt t="67910" x="3084513" y="2065338"/>
          <p14:tracePt t="67918" x="3067050" y="2073275"/>
          <p14:tracePt t="67925" x="3049588" y="2090738"/>
          <p14:tracePt t="67934" x="3041650" y="2090738"/>
          <p14:tracePt t="67941" x="3024188" y="2098675"/>
          <p14:tracePt t="67950" x="3016250" y="2108200"/>
          <p14:tracePt t="67958" x="3008313" y="2124075"/>
          <p14:tracePt t="67965" x="2982913" y="2149475"/>
          <p14:tracePt t="67974" x="2965450" y="2184400"/>
          <p14:tracePt t="67981" x="2930525" y="2243138"/>
          <p14:tracePt t="67990" x="2863850" y="2336800"/>
          <p14:tracePt t="67998" x="2838450" y="2413000"/>
          <p14:tracePt t="68006" x="2811463" y="2447925"/>
          <p14:tracePt t="68013" x="2795588" y="2532063"/>
          <p14:tracePt t="68022" x="2778125" y="2574925"/>
          <p14:tracePt t="68030" x="2752725" y="2617788"/>
          <p14:tracePt t="68038" x="2744788" y="2643188"/>
          <p14:tracePt t="68046" x="2744788" y="2668588"/>
          <p14:tracePt t="68055" x="2744788" y="2693988"/>
          <p14:tracePt t="68061" x="2727325" y="2727325"/>
          <p14:tracePt t="68071" x="2727325" y="2762250"/>
          <p14:tracePt t="68078" x="2719388" y="2795588"/>
          <p14:tracePt t="68086" x="2719388" y="2838450"/>
          <p14:tracePt t="68094" x="2719388" y="2871788"/>
          <p14:tracePt t="68102" x="2719388" y="2906713"/>
          <p14:tracePt t="68109" x="2719388" y="2922588"/>
          <p14:tracePt t="68118" x="2719388" y="2965450"/>
          <p14:tracePt t="68126" x="2719388" y="3008313"/>
          <p14:tracePt t="68134" x="2719388" y="3041650"/>
          <p14:tracePt t="68142" x="2744788" y="3101975"/>
          <p14:tracePt t="68149" x="2752725" y="3135313"/>
          <p14:tracePt t="68157" x="2760663" y="3170238"/>
          <p14:tracePt t="68166" x="2778125" y="3203575"/>
          <p14:tracePt t="68174" x="2786063" y="3228975"/>
          <p14:tracePt t="68181" x="2811463" y="3271838"/>
          <p14:tracePt t="68190" x="2820988" y="3305175"/>
          <p14:tracePt t="68197" x="2838450" y="3340100"/>
          <p14:tracePt t="68205" x="2863850" y="3382963"/>
          <p14:tracePt t="68214" x="2879725" y="3408363"/>
          <p14:tracePt t="68222" x="2905125" y="3441700"/>
          <p14:tracePt t="68230" x="2947988" y="3492500"/>
          <p14:tracePt t="68238" x="2965450" y="3509963"/>
          <p14:tracePt t="68245" x="2990850" y="3535363"/>
          <p14:tracePt t="68255" x="3016250" y="3560763"/>
          <p14:tracePt t="68261" x="3024188" y="3578225"/>
          <p14:tracePt t="68270" x="3074988" y="3594100"/>
          <p14:tracePt t="68278" x="3084513" y="3611563"/>
          <p14:tracePt t="68285" x="3100388" y="3619500"/>
          <p14:tracePt t="68293" x="3127375" y="3629025"/>
          <p14:tracePt t="68302" x="3152775" y="3646488"/>
          <p14:tracePt t="68310" x="3160713" y="3646488"/>
          <p14:tracePt t="68326" x="3178175" y="3646488"/>
          <p14:tracePt t="68373" x="3186113" y="3646488"/>
          <p14:tracePt t="68397" x="3194050" y="3646488"/>
          <p14:tracePt t="68406" x="3211513" y="3646488"/>
          <p14:tracePt t="68422" x="3219450" y="3646488"/>
          <p14:tracePt t="68430" x="3228975" y="3636963"/>
          <p14:tracePt t="68438" x="3228975" y="3619500"/>
          <p14:tracePt t="68445" x="3236913" y="3611563"/>
          <p14:tracePt t="68454" x="3254375" y="3586163"/>
          <p14:tracePt t="68462" x="3262313" y="3560763"/>
          <p14:tracePt t="68471" x="3262313" y="3527425"/>
          <p14:tracePt t="68477" x="3270250" y="3509963"/>
          <p14:tracePt t="68486" x="3270250" y="3484563"/>
          <p14:tracePt t="68494" x="3297238" y="3441700"/>
          <p14:tracePt t="68502" x="3305175" y="3408363"/>
          <p14:tracePt t="68510" x="3305175" y="3365500"/>
          <p14:tracePt t="68519" x="3313113" y="3330575"/>
          <p14:tracePt t="68526" x="3313113" y="3289300"/>
          <p14:tracePt t="68534" x="3322638" y="3254375"/>
          <p14:tracePt t="68541" x="3322638" y="3211513"/>
          <p14:tracePt t="68550" x="3338513" y="3186113"/>
          <p14:tracePt t="68558" x="3348038" y="3144838"/>
          <p14:tracePt t="68566" x="3348038" y="3119438"/>
          <p14:tracePt t="68573" x="3348038" y="3101975"/>
          <p14:tracePt t="68581" x="3348038" y="3084513"/>
          <p14:tracePt t="68590" x="3348038" y="3076575"/>
          <p14:tracePt t="68678" x="3348038" y="3067050"/>
          <p14:tracePt t="68862" x="3363913" y="3059113"/>
          <p14:tracePt t="68941" x="3355975" y="3059113"/>
          <p14:tracePt t="68949" x="3338513" y="3059113"/>
          <p14:tracePt t="68958" x="3322638" y="3059113"/>
          <p14:tracePt t="68966" x="3297238" y="3059113"/>
          <p14:tracePt t="68974" x="3270250" y="3059113"/>
          <p14:tracePt t="68982" x="3236913" y="3059113"/>
          <p14:tracePt t="68989" x="3219450" y="3059113"/>
          <p14:tracePt t="68997" x="3186113" y="3059113"/>
          <p14:tracePt t="69005" x="3152775" y="3059113"/>
          <p14:tracePt t="69014" x="3109913" y="3059113"/>
          <p14:tracePt t="69022" x="3067050" y="3059113"/>
          <p14:tracePt t="69030" x="2998788" y="3067050"/>
          <p14:tracePt t="69037" x="2922588" y="3084513"/>
          <p14:tracePt t="69045" x="2828925" y="3109913"/>
          <p14:tracePt t="69054" x="2727325" y="3144838"/>
          <p14:tracePt t="69062" x="2625725" y="3160713"/>
          <p14:tracePt t="69070" x="2514600" y="3211513"/>
          <p14:tracePt t="69078" x="2413000" y="3238500"/>
          <p14:tracePt t="69087" x="2293938" y="3271838"/>
          <p14:tracePt t="69093" x="2192338" y="3330575"/>
          <p14:tracePt t="69102" x="2073275" y="3373438"/>
          <p14:tracePt t="69110" x="1997075" y="3408363"/>
          <p14:tracePt t="69118" x="1893888" y="3449638"/>
          <p14:tracePt t="69125" x="1801813" y="3502025"/>
          <p14:tracePt t="69133" x="1741488" y="3517900"/>
          <p14:tracePt t="69141" x="1690688" y="3552825"/>
          <p14:tracePt t="69150" x="1657350" y="3568700"/>
          <p14:tracePt t="69158" x="1622425" y="3594100"/>
          <p14:tracePt t="69166" x="1597025" y="3603625"/>
          <p14:tracePt t="69310" x="1589088" y="3603625"/>
          <p14:tracePt t="69342" x="1579563" y="3603625"/>
          <p14:tracePt t="69358" x="1571625" y="3603625"/>
          <p14:tracePt t="69381" x="1571625" y="3594100"/>
          <p14:tracePt t="69390" x="1554163" y="3586163"/>
          <p14:tracePt t="69405" x="1554163" y="3568700"/>
          <p14:tracePt t="69413" x="1554163" y="3560763"/>
          <p14:tracePt t="69421" x="1554163" y="3552825"/>
          <p14:tracePt t="69430" x="1554163" y="3527425"/>
          <p14:tracePt t="69446" x="1554163" y="3517900"/>
          <p14:tracePt t="69454" x="1554163" y="3492500"/>
          <p14:tracePt t="69461" x="1554163" y="3467100"/>
          <p14:tracePt t="69470" x="1554163" y="3424238"/>
          <p14:tracePt t="69477" x="1554163" y="3382963"/>
          <p14:tracePt t="69486" x="1546225" y="3330575"/>
          <p14:tracePt t="69494" x="1528763" y="3289300"/>
          <p14:tracePt t="69503" x="1528763" y="3263900"/>
          <p14:tracePt t="69509" x="1528763" y="3246438"/>
          <p14:tracePt t="69517" x="1528763" y="3228975"/>
          <p14:tracePt t="69526" x="1528763" y="3203575"/>
          <p14:tracePt t="69535" x="1528763" y="3195638"/>
          <p14:tracePt t="69541" x="1528763" y="3178175"/>
          <p14:tracePt t="69581" x="1528763" y="3170238"/>
          <p14:tracePt t="69590" x="1528763" y="3160713"/>
          <p14:tracePt t="69605" x="1528763" y="3144838"/>
          <p14:tracePt t="69613" x="1528763" y="3127375"/>
          <p14:tracePt t="69622" x="1546225" y="3101975"/>
          <p14:tracePt t="69630" x="1554163" y="3094038"/>
          <p14:tracePt t="69637" x="1563688" y="3076575"/>
          <p14:tracePt t="69645" x="1571625" y="3059113"/>
          <p14:tracePt t="69654" x="1571625" y="3051175"/>
          <p14:tracePt t="69662" x="1589088" y="3041650"/>
          <p14:tracePt t="69678" x="1589088" y="3033713"/>
          <p14:tracePt t="69693" x="1597025" y="3025775"/>
          <p14:tracePt t="69758" x="1606550" y="3025775"/>
          <p14:tracePt t="69765" x="1614488" y="3025775"/>
          <p14:tracePt t="69781" x="1631950" y="3025775"/>
          <p14:tracePt t="69862" x="1639888" y="3025775"/>
          <p14:tracePt t="69877" x="1647825" y="3025775"/>
          <p14:tracePt t="69886" x="1657350" y="3025775"/>
          <p14:tracePt t="69893" x="1657350" y="3016250"/>
          <p14:tracePt t="69902" x="1682750" y="3016250"/>
          <p14:tracePt t="69911" x="1690688" y="3016250"/>
          <p14:tracePt t="69921" x="1716088" y="3016250"/>
          <p14:tracePt t="69926" x="1749425" y="3000375"/>
          <p14:tracePt t="69935" x="1776413" y="3000375"/>
          <p14:tracePt t="69942" x="1792288" y="2990850"/>
          <p14:tracePt t="69950" x="1827213" y="2990850"/>
          <p14:tracePt t="69958" x="1852613" y="2990850"/>
          <p14:tracePt t="69965" x="1868488" y="2982913"/>
          <p14:tracePt t="69973" x="1903413" y="2982913"/>
          <p14:tracePt t="69982" x="1920875" y="2974975"/>
          <p14:tracePt t="70101" x="1928813" y="2974975"/>
          <p14:tracePt t="70109" x="1936750" y="2974975"/>
          <p14:tracePt t="70118" x="1962150" y="2974975"/>
          <p14:tracePt t="70126" x="1971675" y="2974975"/>
          <p14:tracePt t="70135" x="1979613" y="2974975"/>
          <p14:tracePt t="70141" x="1987550" y="2974975"/>
          <p14:tracePt t="70151" x="2005013" y="2974975"/>
          <p14:tracePt t="70157" x="2030413" y="2974975"/>
          <p14:tracePt t="70165" x="2065338" y="2974975"/>
          <p14:tracePt t="70174" x="2081213" y="2974975"/>
          <p14:tracePt t="70181" x="2106613" y="2974975"/>
          <p14:tracePt t="70190" x="2132013" y="2974975"/>
          <p14:tracePt t="70198" x="2157413" y="2974975"/>
          <p14:tracePt t="70205" x="2174875" y="2974975"/>
          <p14:tracePt t="70214" x="2208213" y="2974975"/>
          <p14:tracePt t="70221" x="2235200" y="2974975"/>
          <p14:tracePt t="70230" x="2260600" y="2974975"/>
          <p14:tracePt t="70238" x="2293938" y="2974975"/>
          <p14:tracePt t="70245" x="2327275" y="2974975"/>
          <p14:tracePt t="70253" x="2352675" y="2974975"/>
          <p14:tracePt t="70261" x="2395538" y="2974975"/>
          <p14:tracePt t="70270" x="2455863" y="2974975"/>
          <p14:tracePt t="70278" x="2497138" y="2974975"/>
          <p14:tracePt t="70286" x="2557463" y="2974975"/>
          <p14:tracePt t="70293" x="2641600" y="2974975"/>
          <p14:tracePt t="70303" x="2719388" y="2974975"/>
          <p14:tracePt t="70310" x="2811463" y="2974975"/>
          <p14:tracePt t="70318" x="2914650" y="2982913"/>
          <p14:tracePt t="70326" x="2998788" y="3000375"/>
          <p14:tracePt t="70334" x="3127375" y="3025775"/>
          <p14:tracePt t="70341" x="3228975" y="3033713"/>
          <p14:tracePt t="70350" x="3330575" y="3059113"/>
          <p14:tracePt t="70358" x="3414713" y="3059113"/>
          <p14:tracePt t="70366" x="3492500" y="3067050"/>
          <p14:tracePt t="70374" x="3533775" y="3067050"/>
          <p14:tracePt t="70382" x="3594100" y="3067050"/>
          <p14:tracePt t="70389" x="3636963" y="3067050"/>
          <p14:tracePt t="70398" x="3695700" y="3067050"/>
          <p14:tracePt t="70406" x="3756025" y="3067050"/>
          <p14:tracePt t="70414" x="3771900" y="3067050"/>
          <p14:tracePt t="70421" x="3806825" y="3067050"/>
          <p14:tracePt t="70430" x="3832225" y="3067050"/>
          <p14:tracePt t="70437" x="3840163" y="3067050"/>
          <p14:tracePt t="70446" x="3873500" y="3067050"/>
          <p14:tracePt t="70453" x="3908425" y="3067050"/>
          <p14:tracePt t="70461" x="3925888" y="3067050"/>
          <p14:tracePt t="70470" x="3951288" y="3067050"/>
          <p14:tracePt t="70478" x="3984625" y="3076575"/>
          <p14:tracePt t="70486" x="4010025" y="3076575"/>
          <p14:tracePt t="70494" x="4035425" y="3076575"/>
          <p14:tracePt t="70502" x="4078288" y="3076575"/>
          <p14:tracePt t="70509" x="4111625" y="3076575"/>
          <p14:tracePt t="70518" x="4154488" y="3076575"/>
          <p14:tracePt t="70526" x="4197350" y="3076575"/>
          <p14:tracePt t="70534" x="4230688" y="3076575"/>
          <p14:tracePt t="70541" x="4265613" y="3076575"/>
          <p14:tracePt t="70550" x="4291013" y="3076575"/>
          <p14:tracePt t="70558" x="4332288" y="3076575"/>
          <p14:tracePt t="70567" x="4392613" y="3076575"/>
          <p14:tracePt t="70573" x="4468813" y="3076575"/>
          <p14:tracePt t="70581" x="4511675" y="3076575"/>
          <p14:tracePt t="70589" x="4562475" y="3076575"/>
          <p14:tracePt t="70598" x="4656138" y="3076575"/>
          <p14:tracePt t="70605" x="4724400" y="3076575"/>
          <p14:tracePt t="70614" x="4783138" y="3076575"/>
          <p14:tracePt t="70621" x="4851400" y="3076575"/>
          <p14:tracePt t="70629" x="4894263" y="3076575"/>
          <p14:tracePt t="70638" x="4953000" y="3076575"/>
          <p14:tracePt t="70646" x="4995863" y="3076575"/>
          <p14:tracePt t="70654" x="5054600" y="3076575"/>
          <p14:tracePt t="70661" x="5114925" y="3067050"/>
          <p14:tracePt t="70669" x="5165725" y="3059113"/>
          <p14:tracePt t="70677" x="5249863" y="3059113"/>
          <p14:tracePt t="70686" x="5318125" y="3041650"/>
          <p14:tracePt t="70694" x="5437188" y="3041650"/>
          <p14:tracePt t="70703" x="5548313" y="3041650"/>
          <p14:tracePt t="70710" x="5657850" y="3033713"/>
          <p14:tracePt t="70719" x="5819775" y="3008313"/>
          <p14:tracePt t="70725" x="5946775" y="2982913"/>
          <p14:tracePt t="70734" x="6075363" y="2974975"/>
          <p14:tracePt t="70742" x="6202363" y="2949575"/>
          <p14:tracePt t="70751" x="6364288" y="2922588"/>
          <p14:tracePt t="70758" x="6550025" y="2914650"/>
          <p14:tracePt t="70767" x="6686550" y="2889250"/>
          <p14:tracePt t="70773" x="6831013" y="2863850"/>
          <p14:tracePt t="70781" x="6975475" y="2855913"/>
          <p14:tracePt t="70790" x="7119938" y="2820988"/>
          <p14:tracePt t="70798" x="7246938" y="2805113"/>
          <p14:tracePt t="70806" x="7373938" y="2795588"/>
          <p14:tracePt t="70814" x="7451725" y="2770188"/>
          <p14:tracePt t="70821" x="7561263" y="2762250"/>
          <p14:tracePt t="70830" x="7672388" y="2752725"/>
          <p14:tracePt t="70837" x="7773988" y="2736850"/>
          <p14:tracePt t="70846" x="7867650" y="2719388"/>
          <p14:tracePt t="70854" x="7935913" y="2711450"/>
          <p14:tracePt t="70861" x="8012113" y="2711450"/>
          <p14:tracePt t="70869" x="8080375" y="2693988"/>
          <p14:tracePt t="70878" x="8131175" y="2686050"/>
          <p14:tracePt t="70886" x="8181975" y="2686050"/>
          <p14:tracePt t="70894" x="8232775" y="2686050"/>
          <p14:tracePt t="70902" x="8275638" y="2686050"/>
          <p14:tracePt t="70909" x="8301038" y="2686050"/>
          <p14:tracePt t="70918" x="8343900" y="2686050"/>
          <p14:tracePt t="70926" x="8394700" y="2686050"/>
          <p14:tracePt t="70934" x="8420100" y="2686050"/>
          <p14:tracePt t="70942" x="8445500" y="2686050"/>
          <p14:tracePt t="70951" x="8470900" y="2686050"/>
          <p14:tracePt t="71318" x="8478838" y="2686050"/>
          <p14:tracePt t="71341" x="8478838" y="2693988"/>
          <p14:tracePt t="71350" x="8470900" y="2693988"/>
          <p14:tracePt t="71398" x="8462963" y="2701925"/>
          <p14:tracePt t="71414" x="8453438" y="2711450"/>
          <p14:tracePt t="71429" x="8428038" y="2727325"/>
          <p14:tracePt t="71438" x="8428038" y="2736850"/>
          <p14:tracePt t="71446" x="8420100" y="2736850"/>
          <p14:tracePt t="71454" x="8410575" y="2744788"/>
          <p14:tracePt t="71461" x="8402638" y="2744788"/>
          <p14:tracePt t="71469" x="8402638" y="2752725"/>
          <p14:tracePt t="71477" x="8402638" y="2762250"/>
          <p14:tracePt t="71582" x="8394700" y="2762250"/>
          <p14:tracePt t="71590" x="8377238" y="2778125"/>
          <p14:tracePt t="71598" x="8369300" y="2787650"/>
          <p14:tracePt t="71606" x="8359775" y="2795588"/>
          <p14:tracePt t="71614" x="8343900" y="2813050"/>
          <p14:tracePt t="71621" x="8334375" y="2830513"/>
          <p14:tracePt t="71629" x="8318500" y="2855913"/>
          <p14:tracePt t="71638" x="8291513" y="2881313"/>
          <p14:tracePt t="71646" x="8250238" y="2932113"/>
          <p14:tracePt t="71653" x="8232775" y="2940050"/>
          <p14:tracePt t="71662" x="8207375" y="2974975"/>
          <p14:tracePt t="71669" x="8189913" y="3000375"/>
          <p14:tracePt t="71678" x="8174038" y="3016250"/>
          <p14:tracePt t="71685" x="8156575" y="3041650"/>
          <p14:tracePt t="71694" x="8147050" y="3051175"/>
          <p14:tracePt t="71702" x="8131175" y="3059113"/>
          <p14:tracePt t="71709" x="8131175" y="3067050"/>
          <p14:tracePt t="71718" x="8121650" y="3084513"/>
          <p14:tracePt t="71726" x="8105775" y="3084513"/>
          <p14:tracePt t="71734" x="8096250" y="3094038"/>
          <p14:tracePt t="71741" x="8088313" y="3109913"/>
          <p14:tracePt t="71750" x="8062913" y="3135313"/>
          <p14:tracePt t="71757" x="8054975" y="3135313"/>
          <p14:tracePt t="71766" x="8045450" y="3144838"/>
          <p14:tracePt t="71773" x="8029575" y="3160713"/>
          <p14:tracePt t="71782" x="8012113" y="3178175"/>
          <p14:tracePt t="71789" x="7986713" y="3203575"/>
          <p14:tracePt t="71798" x="7961313" y="3228975"/>
          <p14:tracePt t="71805" x="7943850" y="3246438"/>
          <p14:tracePt t="71814" x="7918450" y="3271838"/>
          <p14:tracePt t="71821" x="7900988" y="3289300"/>
          <p14:tracePt t="71830" x="7875588" y="3305175"/>
          <p14:tracePt t="71838" x="7842250" y="3322638"/>
          <p14:tracePt t="71845" x="7824788" y="3348038"/>
          <p14:tracePt t="71853" x="7816850" y="3355975"/>
          <p14:tracePt t="71862" x="7791450" y="3382963"/>
          <p14:tracePt t="71870" x="7773988" y="3390900"/>
          <p14:tracePt t="71884" x="7756525" y="3408363"/>
          <p14:tracePt t="71885" x="7740650" y="3433763"/>
          <p14:tracePt t="71893" x="7723188" y="3467100"/>
          <p14:tracePt t="71902" x="7697788" y="3492500"/>
          <p14:tracePt t="71910" x="7688263" y="3517900"/>
          <p14:tracePt t="71918" x="7662863" y="3543300"/>
          <p14:tracePt t="71926" x="7637463" y="3568700"/>
          <p14:tracePt t="71936" x="7621588" y="3586163"/>
          <p14:tracePt t="71941" x="7596188" y="3611563"/>
          <p14:tracePt t="71951" x="7578725" y="3629025"/>
          <p14:tracePt t="71958" x="7561263" y="3671888"/>
          <p14:tracePt t="71967" x="7545388" y="3687763"/>
          <p14:tracePt t="71974" x="7518400" y="3722688"/>
          <p14:tracePt t="71982" x="7493000" y="3756025"/>
          <p14:tracePt t="71989" x="7477125" y="3798888"/>
          <p14:tracePt t="71997" x="7459663" y="3806825"/>
          <p14:tracePt t="72006" x="7442200" y="3824288"/>
          <p14:tracePt t="72014" x="7434263" y="3841750"/>
          <p14:tracePt t="72021" x="7416800" y="3867150"/>
          <p14:tracePt t="72029" x="7408863" y="3867150"/>
          <p14:tracePt t="72037" x="7391400" y="3883025"/>
          <p14:tracePt t="72054" x="7383463" y="3892550"/>
          <p14:tracePt t="72061" x="7366000" y="3908425"/>
          <p14:tracePt t="72070" x="7358063" y="3908425"/>
          <p14:tracePt t="72077" x="7348538" y="3908425"/>
          <p14:tracePt t="72086" x="7332663" y="3908425"/>
          <p14:tracePt t="72093" x="7323138" y="3908425"/>
          <p14:tracePt t="72110" x="7297738" y="3908425"/>
          <p14:tracePt t="72118" x="7289800" y="3917950"/>
          <p14:tracePt t="72125" x="7229475" y="3917950"/>
          <p14:tracePt t="72134" x="7188200" y="3925888"/>
          <p14:tracePt t="72141" x="7085013" y="3951288"/>
          <p14:tracePt t="72150" x="7000875" y="3960813"/>
          <p14:tracePt t="72158" x="6881813" y="3976688"/>
          <p14:tracePt t="72167" x="6745288" y="3986213"/>
          <p14:tracePt t="72173" x="6600825" y="4019550"/>
          <p14:tracePt t="72182" x="6456363" y="4037013"/>
          <p14:tracePt t="72189" x="6270625" y="4070350"/>
          <p14:tracePt t="72199" x="6116638" y="4087813"/>
          <p14:tracePt t="72206" x="5921375" y="4113213"/>
          <p14:tracePt t="72215" x="5718175" y="4171950"/>
          <p14:tracePt t="72221" x="5513388" y="4232275"/>
          <p14:tracePt t="72230" x="5378450" y="4275138"/>
          <p14:tracePt t="72238" x="5249863" y="4308475"/>
          <p14:tracePt t="72245" x="5106988" y="4359275"/>
          <p14:tracePt t="72254" x="4987925" y="4394200"/>
          <p14:tracePt t="72261" x="4902200" y="4419600"/>
          <p14:tracePt t="72269" x="4808538" y="4460875"/>
          <p14:tracePt t="72277" x="4757738" y="4478338"/>
          <p14:tracePt t="72285" x="4740275" y="4495800"/>
          <p14:tracePt t="72293" x="4732338" y="4503738"/>
          <p14:tracePt t="72301" x="4724400" y="4513263"/>
          <p14:tracePt t="72318" x="4724400" y="4521200"/>
          <p14:tracePt t="72326" x="4724400" y="4538663"/>
          <p14:tracePt t="72334" x="4724400" y="4572000"/>
          <p14:tracePt t="72341" x="4749800" y="4579938"/>
          <p14:tracePt t="72350" x="4775200" y="4589463"/>
          <p14:tracePt t="72357" x="4800600" y="4605338"/>
          <p14:tracePt t="72366" x="4826000" y="4614863"/>
          <p14:tracePt t="72373" x="4859338" y="4622800"/>
          <p14:tracePt t="72382" x="4919663" y="4622800"/>
          <p14:tracePt t="72390" x="4995863" y="4657725"/>
          <p14:tracePt t="72399" x="5054600" y="4657725"/>
          <p14:tracePt t="72405" x="5122863" y="4657725"/>
          <p14:tracePt t="72413" x="5183188" y="4657725"/>
          <p14:tracePt t="72421" x="5249863" y="4657725"/>
          <p14:tracePt t="72430" x="5335588" y="4657725"/>
          <p14:tracePt t="72438" x="5411788" y="4657725"/>
          <p14:tracePt t="72446" x="5513388" y="4630738"/>
          <p14:tracePt t="72453" x="5632450" y="4597400"/>
          <p14:tracePt t="72461" x="5743575" y="4546600"/>
          <p14:tracePt t="72470" x="5845175" y="4529138"/>
          <p14:tracePt t="72478" x="5946775" y="4495800"/>
          <p14:tracePt t="72485" x="6057900" y="4445000"/>
          <p14:tracePt t="72494" x="6159500" y="4402138"/>
          <p14:tracePt t="72501" x="6235700" y="4368800"/>
          <p14:tracePt t="72510" x="6311900" y="4333875"/>
          <p14:tracePt t="72518" x="6364288" y="4291013"/>
          <p14:tracePt t="72526" x="6405563" y="4265613"/>
          <p14:tracePt t="72534" x="6473825" y="4232275"/>
          <p14:tracePt t="72542" x="6499225" y="4206875"/>
          <p14:tracePt t="72550" x="6516688" y="4189413"/>
          <p14:tracePt t="72910" x="6516688" y="4181475"/>
          <p14:tracePt t="72918" x="6508750" y="4181475"/>
          <p14:tracePt t="72950" x="6499225" y="4189413"/>
          <p14:tracePt t="72966" x="6491288" y="4197350"/>
          <p14:tracePt t="72973" x="6483350" y="4197350"/>
          <p14:tracePt t="72990" x="6473825" y="4197350"/>
          <p14:tracePt t="73005" x="6456363" y="4214813"/>
          <p14:tracePt t="73021" x="6440488" y="4224338"/>
          <p14:tracePt t="73029" x="6430963" y="4232275"/>
          <p14:tracePt t="73038" x="6397625" y="4249738"/>
          <p14:tracePt t="73046" x="6380163" y="4265613"/>
          <p14:tracePt t="73054" x="6354763" y="4283075"/>
          <p14:tracePt t="73061" x="6338888" y="4291013"/>
          <p14:tracePt t="73070" x="6329363" y="4300538"/>
          <p14:tracePt t="73086" x="6321425" y="4300538"/>
          <p14:tracePt t="73117" x="6303963" y="4300538"/>
          <p14:tracePt t="73150" x="6296025" y="4300538"/>
          <p14:tracePt t="73157" x="6278563" y="4300538"/>
          <p14:tracePt t="73166" x="6253163" y="4308475"/>
          <p14:tracePt t="73173" x="6227763" y="4316413"/>
          <p14:tracePt t="73182" x="6210300" y="4325938"/>
          <p14:tracePt t="73190" x="6184900" y="4333875"/>
          <p14:tracePt t="73198" x="6134100" y="4341813"/>
          <p14:tracePt t="73205" x="6100763" y="4359275"/>
          <p14:tracePt t="73214" x="6065838" y="4368800"/>
          <p14:tracePt t="73221" x="6040438" y="4376738"/>
          <p14:tracePt t="73230" x="5997575" y="4384675"/>
          <p14:tracePt t="73238" x="5989638" y="4384675"/>
          <p14:tracePt t="73245" x="5964238" y="4402138"/>
          <p14:tracePt t="73261" x="5946775" y="4402138"/>
          <p14:tracePt t="73301" x="5938838" y="4402138"/>
          <p14:tracePt t="73310" x="5930900" y="4402138"/>
          <p14:tracePt t="73326" x="5913438" y="4402138"/>
          <p14:tracePt t="73334" x="5905500" y="4410075"/>
          <p14:tracePt t="73341" x="5870575" y="4419600"/>
          <p14:tracePt t="73350" x="5837238" y="4427538"/>
          <p14:tracePt t="73358" x="5768975" y="4452938"/>
          <p14:tracePt t="73366" x="5735638" y="4460875"/>
          <p14:tracePt t="73374" x="5692775" y="4478338"/>
          <p14:tracePt t="73381" x="5667375" y="4495800"/>
          <p14:tracePt t="73389" x="5624513" y="4529138"/>
          <p14:tracePt t="73398" x="5599113" y="4546600"/>
          <p14:tracePt t="73406" x="5556250" y="4589463"/>
          <p14:tracePt t="73414" x="5522913" y="4630738"/>
          <p14:tracePt t="73421" x="5497513" y="4648200"/>
          <p14:tracePt t="73431" x="5487988" y="4673600"/>
          <p14:tracePt t="73437" x="5487988" y="4699000"/>
          <p14:tracePt t="73445" x="5487988" y="4708525"/>
          <p14:tracePt t="73454" x="5487988" y="4733925"/>
          <p14:tracePt t="73462" x="5487988" y="4749800"/>
          <p14:tracePt t="73470" x="5497513" y="4784725"/>
          <p14:tracePt t="73477" x="5530850" y="4802188"/>
          <p14:tracePt t="73485" x="5565775" y="4810125"/>
          <p14:tracePt t="73493" x="5607050" y="4827588"/>
          <p14:tracePt t="73502" x="5641975" y="4835525"/>
          <p14:tracePt t="73510" x="5700713" y="4843463"/>
          <p14:tracePt t="73517" x="5735638" y="4852988"/>
          <p14:tracePt t="73525" x="5786438" y="4868863"/>
          <p14:tracePt t="73533" x="5819775" y="4878388"/>
          <p14:tracePt t="73542" x="5827713" y="4878388"/>
          <p14:tracePt t="73550" x="5853113" y="4878388"/>
          <p14:tracePt t="73558" x="5862638" y="4878388"/>
          <p14:tracePt t="73573" x="5880100" y="4878388"/>
          <p14:tracePt t="73582" x="5888038" y="4878388"/>
          <p14:tracePt t="73613" x="5913438" y="4878388"/>
          <p14:tracePt t="73621" x="5921375" y="4878388"/>
          <p14:tracePt t="73630" x="5938838" y="4860925"/>
          <p14:tracePt t="73638" x="5956300" y="4827588"/>
          <p14:tracePt t="73646" x="5972175" y="4792663"/>
          <p14:tracePt t="73654" x="5981700" y="4741863"/>
          <p14:tracePt t="73662" x="6015038" y="4691063"/>
          <p14:tracePt t="73669" x="6024563" y="4630738"/>
          <p14:tracePt t="73677" x="6024563" y="4614863"/>
          <p14:tracePt t="73686" x="6032500" y="4579938"/>
          <p14:tracePt t="73694" x="6032500" y="4554538"/>
          <p14:tracePt t="73701" x="6032500" y="4529138"/>
          <p14:tracePt t="73710" x="6032500" y="4486275"/>
          <p14:tracePt t="73717" x="6032500" y="4478338"/>
          <p14:tracePt t="73725" x="6032500" y="4445000"/>
          <p14:tracePt t="73734" x="6032500" y="4410075"/>
          <p14:tracePt t="73741" x="6015038" y="4394200"/>
          <p14:tracePt t="73750" x="6007100" y="4376738"/>
          <p14:tracePt t="73758" x="5997575" y="4359275"/>
          <p14:tracePt t="73766" x="5981700" y="4325938"/>
          <p14:tracePt t="73773" x="5964238" y="4308475"/>
          <p14:tracePt t="73782" x="5946775" y="4283075"/>
          <p14:tracePt t="73790" x="5930900" y="4275138"/>
          <p14:tracePt t="73797" x="5921375" y="4257675"/>
          <p14:tracePt t="73805" x="5913438" y="4240213"/>
          <p14:tracePt t="73814" x="5895975" y="4232275"/>
          <p14:tracePt t="73831" x="5888038" y="4232275"/>
          <p14:tracePt t="73838" x="5870575" y="4214813"/>
          <p14:tracePt t="73846" x="5862638" y="4214813"/>
          <p14:tracePt t="73853" x="5845175" y="4206875"/>
          <p14:tracePt t="73861" x="5827713" y="4197350"/>
          <p14:tracePt t="73884" x="5811838" y="4181475"/>
          <p14:tracePt t="74086" x="5811838" y="4171950"/>
          <p14:tracePt t="74102" x="5811838" y="4164013"/>
          <p14:tracePt t="74109" x="5819775" y="4156075"/>
          <p14:tracePt t="74126" x="5837238" y="4156075"/>
          <p14:tracePt t="74133" x="5853113" y="4156075"/>
          <p14:tracePt t="74141" x="5870575" y="4156075"/>
          <p14:tracePt t="74150" x="5895975" y="4156075"/>
          <p14:tracePt t="74158" x="5938838" y="4156075"/>
          <p14:tracePt t="74174" x="5972175" y="4156075"/>
          <p14:tracePt t="74189" x="5997575" y="4156075"/>
          <p14:tracePt t="74198" x="6007100" y="4156075"/>
          <p14:tracePt t="74206" x="6032500" y="4156075"/>
          <p14:tracePt t="74214" x="6049963" y="4156075"/>
          <p14:tracePt t="74230" x="6075363" y="4156075"/>
          <p14:tracePt t="74237" x="6108700" y="4156075"/>
          <p14:tracePt t="74246" x="6126163" y="4156075"/>
          <p14:tracePt t="74254" x="6167438" y="4146550"/>
          <p14:tracePt t="74262" x="6219825" y="4146550"/>
          <p14:tracePt t="74270" x="6303963" y="4146550"/>
          <p14:tracePt t="74277" x="6372225" y="4146550"/>
          <p14:tracePt t="74285" x="6456363" y="4146550"/>
          <p14:tracePt t="74294" x="6524625" y="4146550"/>
          <p14:tracePt t="74301" x="6610350" y="4146550"/>
          <p14:tracePt t="74310" x="6669088" y="4146550"/>
          <p14:tracePt t="74318" x="6754813" y="4146550"/>
          <p14:tracePt t="74325" x="6797675" y="4146550"/>
          <p14:tracePt t="74333" x="6856413" y="4146550"/>
          <p14:tracePt t="74341" x="6915150" y="4146550"/>
          <p14:tracePt t="74349" x="6958013" y="4146550"/>
          <p14:tracePt t="74358" x="6983413" y="4138613"/>
          <p14:tracePt t="74366" x="7008813" y="4138613"/>
          <p14:tracePt t="74373" x="7034213" y="4138613"/>
          <p14:tracePt t="74382" x="7059613" y="4130675"/>
          <p14:tracePt t="74390" x="7077075" y="4121150"/>
          <p14:tracePt t="74399" x="7077075" y="4113213"/>
          <p14:tracePt t="74406" x="7102475" y="4113213"/>
          <p14:tracePt t="74414" x="7112000" y="4113213"/>
          <p14:tracePt t="74421" x="7127875" y="4105275"/>
          <p14:tracePt t="74430" x="7137400" y="4105275"/>
          <p14:tracePt t="74438" x="7145338" y="4105275"/>
          <p14:tracePt t="74448" x="7162800" y="4105275"/>
          <p14:tracePt t="74454" x="7170738" y="4095750"/>
          <p14:tracePt t="74461" x="7178675" y="4095750"/>
          <p14:tracePt t="74469" x="7204075" y="4095750"/>
          <p14:tracePt t="74486" x="7221538" y="4079875"/>
          <p14:tracePt t="74494" x="7239000" y="4079875"/>
          <p14:tracePt t="74509" x="7246938" y="4079875"/>
          <p14:tracePt t="74517" x="7264400" y="4079875"/>
          <p14:tracePt t="74525" x="7272338" y="4070350"/>
          <p14:tracePt t="74541" x="7281863" y="4062413"/>
          <p14:tracePt t="74573" x="7297738" y="4052888"/>
          <p14:tracePt t="74590" x="7307263" y="4044950"/>
          <p14:tracePt t="74605" x="7315200" y="4037013"/>
          <p14:tracePt t="74629" x="7332663" y="4027488"/>
          <p14:tracePt t="74653" x="7340600" y="4027488"/>
          <p14:tracePt t="74661" x="7348538" y="4019550"/>
          <p14:tracePt t="74670" x="7358063" y="4011613"/>
          <p14:tracePt t="74686" x="7373938" y="4002088"/>
          <p14:tracePt t="74710" x="7391400" y="4002088"/>
          <p14:tracePt t="74766" x="7400925" y="4002088"/>
          <p14:tracePt t="74822" x="7408863" y="4002088"/>
          <p14:tracePt t="80238" x="7434263" y="4002088"/>
          <p14:tracePt t="80246" x="7442200" y="4002088"/>
          <p14:tracePt t="80254" x="7477125" y="4002088"/>
          <p14:tracePt t="80262" x="7502525" y="4002088"/>
          <p14:tracePt t="80269" x="7545388" y="4019550"/>
          <p14:tracePt t="80278" x="7570788" y="4027488"/>
          <p14:tracePt t="80286" x="7612063" y="4037013"/>
          <p14:tracePt t="80294" x="7680325" y="4044950"/>
          <p14:tracePt t="80301" x="7756525" y="4079875"/>
          <p14:tracePt t="80310" x="7816850" y="4087813"/>
          <p14:tracePt t="80317" x="7910513" y="4095750"/>
          <p14:tracePt t="80327" x="7977188" y="4105275"/>
          <p14:tracePt t="80334" x="8062913" y="4121150"/>
          <p14:tracePt t="80342" x="8139113" y="4130675"/>
          <p14:tracePt t="80350" x="8207375" y="4130675"/>
          <p14:tracePt t="80358" x="8291513" y="4130675"/>
          <p14:tracePt t="80365" x="8394700" y="4130675"/>
          <p14:tracePt t="80373" x="8478838" y="4146550"/>
          <p14:tracePt t="80381" x="8572500" y="4146550"/>
          <p14:tracePt t="80390" x="8674100" y="4181475"/>
          <p14:tracePt t="80398" x="8759825" y="4181475"/>
          <p14:tracePt t="80405" x="8843963" y="4206875"/>
          <p14:tracePt t="80413" x="8929688" y="4206875"/>
          <p14:tracePt t="80421" x="9031288" y="4232275"/>
          <p14:tracePt t="80430" x="9117013" y="4240213"/>
          <p14:tracePt t="80438" x="9218613" y="4240213"/>
          <p14:tracePt t="80446" x="9328150" y="4240213"/>
          <p14:tracePt t="80453" x="9456738" y="4240213"/>
          <p14:tracePt t="80461" x="9583738" y="4240213"/>
          <p14:tracePt t="80470" x="9720263" y="4240213"/>
          <p14:tracePt t="80478" x="9847263" y="4240213"/>
          <p14:tracePt t="80486" x="9966325" y="4240213"/>
          <p14:tracePt t="80494" x="10067925" y="4214813"/>
          <p14:tracePt t="80501" x="10153650" y="4181475"/>
          <p14:tracePt t="80510" x="10245725" y="4146550"/>
          <p14:tracePt t="80518" x="10298113" y="4121150"/>
          <p14:tracePt t="80526" x="10356850" y="4095750"/>
          <p14:tracePt t="80534" x="10407650" y="4070350"/>
          <p14:tracePt t="80541" x="10467975" y="4044950"/>
          <p14:tracePt t="80549" x="10501313" y="4027488"/>
          <p14:tracePt t="80557" x="10552113" y="4011613"/>
          <p14:tracePt t="80565" x="10569575" y="4002088"/>
          <p14:tracePt t="80575" x="10602913" y="3976688"/>
          <p14:tracePt t="80582" x="10653713" y="3968750"/>
          <p14:tracePt t="80590" x="10696575" y="3960813"/>
          <p14:tracePt t="80597" x="10739438" y="3960813"/>
          <p14:tracePt t="80605" x="10764838" y="3960813"/>
          <p14:tracePt t="80613" x="10772775" y="3960813"/>
          <p14:tracePt t="80623" x="10756900" y="4019550"/>
          <p14:tracePt t="80631" x="10756900" y="4027488"/>
          <p14:tracePt t="80797" x="10696575" y="4027488"/>
          <p14:tracePt t="80806" x="10637838" y="4027488"/>
          <p14:tracePt t="80814" x="10560050" y="4002088"/>
          <p14:tracePt t="80821" x="10534650" y="3976688"/>
          <p14:tracePt t="80829" x="10534650" y="3968750"/>
          <p14:tracePt t="80837" x="10526713" y="3968750"/>
          <p14:tracePt t="80846" x="10518775" y="3968750"/>
          <p14:tracePt t="80877" x="10518775" y="3960813"/>
          <p14:tracePt t="80958" x="10526713" y="3960813"/>
          <p14:tracePt t="80981" x="10544175" y="3960813"/>
          <p14:tracePt t="80990" x="10552113" y="3960813"/>
          <p14:tracePt t="80998" x="10560050" y="3960813"/>
          <p14:tracePt t="81005" x="10585450" y="3960813"/>
          <p14:tracePt t="81013" x="10594975" y="3960813"/>
          <p14:tracePt t="81021" x="10628313" y="3960813"/>
          <p14:tracePt t="81029" x="10671175" y="3960813"/>
          <p14:tracePt t="81038" x="10729913" y="3960813"/>
          <p14:tracePt t="81045" x="10798175" y="3960813"/>
          <p14:tracePt t="81054" x="10874375" y="3960813"/>
          <p14:tracePt t="81061" x="10968038" y="3960813"/>
          <p14:tracePt t="81069" x="11071225" y="3960813"/>
          <p14:tracePt t="81077" x="11172825" y="3951288"/>
          <p14:tracePt t="81086" x="11256963" y="3925888"/>
          <p14:tracePt t="81094" x="11360150" y="3917950"/>
          <p14:tracePt t="81101" x="11436350" y="3908425"/>
          <p14:tracePt t="81110" x="11537950" y="3883025"/>
          <p14:tracePt t="81117" x="11588750" y="3883025"/>
          <p14:tracePt t="81126" x="11690350" y="3875088"/>
          <p14:tracePt t="81134" x="11750675" y="3857625"/>
          <p14:tracePt t="81142" x="11826875" y="3849688"/>
          <p14:tracePt t="81149" x="11895138" y="3849688"/>
          <p14:tracePt t="81158" x="11953875" y="3832225"/>
          <p14:tracePt t="81165" x="12004675" y="3824288"/>
          <p14:tracePt t="81174" x="12047538" y="3824288"/>
          <p14:tracePt t="81181" x="12080875" y="3816350"/>
          <p14:tracePt t="81191" x="12123738" y="3806825"/>
          <p14:tracePt t="81198" x="12149138" y="3806825"/>
          <p14:tracePt t="81205" x="12158663" y="3806825"/>
          <p14:tracePt t="81213" x="12184063" y="3806825"/>
          <p14:tracePt t="82206" x="11147425" y="1751013"/>
          <p14:tracePt t="82214" x="10186988" y="1300163"/>
          <p14:tracePt t="82222" x="9056688" y="833438"/>
          <p14:tracePt t="82229" x="7885113" y="544513"/>
          <p14:tracePt t="82237" x="6823075" y="203200"/>
          <p14:tracePt t="82918" x="314325" y="1538288"/>
          <p14:tracePt t="82918" x="552450" y="1700213"/>
          <p14:tracePt t="82918" x="831850" y="1878013"/>
          <p14:tracePt t="82918" x="1173163" y="2065338"/>
          <p14:tracePt t="82918" x="1477963" y="2209800"/>
          <p14:tracePt t="82918" x="1827213" y="2336800"/>
          <p14:tracePt t="82918" x="2132013" y="2481263"/>
          <p14:tracePt t="82918" x="2455863" y="2592388"/>
          <p14:tracePt t="82918" x="2719388" y="2676525"/>
          <p14:tracePt t="82918" x="2947988" y="2736850"/>
          <p14:tracePt t="82918" x="3143250" y="2778125"/>
          <p14:tracePt t="82918" x="3287713" y="2805113"/>
          <p14:tracePt t="82918" x="3441700" y="2813050"/>
          <p14:tracePt t="82918" x="3619500" y="2838450"/>
          <p14:tracePt t="82918" x="3781425" y="2863850"/>
          <p14:tracePt t="82918" x="4002088" y="2889250"/>
          <p14:tracePt t="82918" x="4179888" y="2889250"/>
          <p14:tracePt t="82918" x="4410075" y="2889250"/>
          <p14:tracePt t="82918" x="4613275" y="2889250"/>
          <p14:tracePt t="82918" x="4843463" y="2889250"/>
          <p14:tracePt t="82918" x="5080000" y="2889250"/>
          <p14:tracePt t="82918" x="5249863" y="2889250"/>
          <p14:tracePt t="82918" x="5429250" y="2889250"/>
          <p14:tracePt t="82918" x="5581650" y="2889250"/>
          <p14:tracePt t="82918" x="5708650" y="2889250"/>
          <p14:tracePt t="82918" x="5845175" y="2889250"/>
          <p14:tracePt t="82918" x="5989638" y="2889250"/>
          <p14:tracePt t="82918" x="6134100" y="2889250"/>
          <p14:tracePt t="82918" x="6245225" y="2889250"/>
          <p14:tracePt t="82918" x="6338888" y="2889250"/>
          <p14:tracePt t="82918" x="6389688" y="2889250"/>
          <p14:tracePt t="82918" x="6430963" y="2889250"/>
          <p14:tracePt t="82918" x="6473825" y="2881313"/>
          <p14:tracePt t="82918" x="6483350" y="2871788"/>
          <p14:tracePt t="82918" x="6491288" y="2871788"/>
          <p14:tracePt t="82918" x="6499225" y="2889250"/>
          <p14:tracePt t="82918" x="6499225" y="2897188"/>
          <p14:tracePt t="82918" x="6508750" y="2914650"/>
          <p14:tracePt t="82918" x="6516688" y="2940050"/>
          <p14:tracePt t="82918" x="6524625" y="2949575"/>
          <p14:tracePt t="82918" x="6542088" y="2974975"/>
          <p14:tracePt t="82918" x="6550025" y="3000375"/>
          <p14:tracePt t="82918" x="6559550" y="3008313"/>
          <p14:tracePt t="82918" x="6559550" y="3016250"/>
          <p14:tracePt t="82918" x="6575425" y="3041650"/>
          <p14:tracePt t="82918" x="6592888" y="3067050"/>
          <p14:tracePt t="82918" x="6635750" y="3109913"/>
          <p14:tracePt t="82918" x="6661150" y="3152775"/>
          <p14:tracePt t="82918" x="6694488" y="3186113"/>
          <p14:tracePt t="82918" x="6737350" y="3211513"/>
          <p14:tracePt t="82918" x="6788150" y="3254375"/>
          <p14:tracePt t="82918" x="6838950" y="3305175"/>
          <p14:tracePt t="82918" x="6873875" y="3322638"/>
          <p14:tracePt t="82918" x="6924675" y="3365500"/>
          <p14:tracePt t="82918" x="6975475" y="3398838"/>
          <p14:tracePt t="82918" x="7000875" y="3408363"/>
          <p14:tracePt t="82918" x="7034213" y="3424238"/>
          <p14:tracePt t="82918" x="7059613" y="3441700"/>
          <p14:tracePt t="82918" x="7094538" y="3449638"/>
          <p14:tracePt t="82918" x="7119938" y="3459163"/>
          <p14:tracePt t="82918" x="7137400" y="3475038"/>
          <p14:tracePt t="82918" x="7178675" y="3484563"/>
          <p14:tracePt t="82918" x="7229475" y="3492500"/>
          <p14:tracePt t="82918" x="7272338" y="3492500"/>
          <p14:tracePt t="82918" x="7307263" y="3492500"/>
          <p14:tracePt t="82918" x="7348538" y="3502025"/>
          <p14:tracePt t="82918" x="7373938" y="3502025"/>
          <p14:tracePt t="82918" x="7383463" y="3509963"/>
          <p14:tracePt t="82918" x="7383463" y="3517900"/>
          <p14:tracePt t="82918" x="7373938" y="3517900"/>
          <p14:tracePt t="82918" x="7358063" y="3517900"/>
          <p14:tracePt t="82918" x="7340600" y="3517900"/>
          <p14:tracePt t="82918" x="7307263" y="3527425"/>
          <p14:tracePt t="82918" x="7272338" y="3527425"/>
          <p14:tracePt t="82918" x="7239000" y="3535363"/>
          <p14:tracePt t="82918" x="7213600" y="3535363"/>
          <p14:tracePt t="82918" x="7188200" y="3535363"/>
          <p14:tracePt t="82918" x="7162800" y="3535363"/>
          <p14:tracePt t="82918" x="7145338" y="3552825"/>
          <p14:tracePt t="82918" x="7127875" y="3552825"/>
          <p14:tracePt t="82918" x="7119938" y="3552825"/>
          <p14:tracePt t="82918" x="7094538" y="3552825"/>
          <p14:tracePt t="82918" x="7077075" y="3560763"/>
          <p14:tracePt t="82918" x="7051675" y="3560763"/>
          <p14:tracePt t="82918" x="7018338" y="3568700"/>
          <p14:tracePt t="82918" x="6992938" y="3568700"/>
          <p14:tracePt t="82918" x="6958013" y="3568700"/>
          <p14:tracePt t="82918" x="6932613" y="3568700"/>
          <p14:tracePt t="82918" x="6899275" y="3568700"/>
          <p14:tracePt t="82918" x="6856413" y="3568700"/>
          <p14:tracePt t="82918" x="6813550" y="3568700"/>
          <p14:tracePt t="82918" x="6780213" y="3568700"/>
          <p14:tracePt t="82918" x="6745288" y="3568700"/>
          <p14:tracePt t="82918" x="6719888" y="3568700"/>
          <p14:tracePt t="82918" x="6686550" y="3568700"/>
          <p14:tracePt t="82918" x="6643688" y="3568700"/>
          <p14:tracePt t="82918" x="6618288" y="3568700"/>
          <p14:tracePt t="82918" x="6575425" y="3568700"/>
          <p14:tracePt t="82918" x="6559550" y="3568700"/>
          <p14:tracePt t="82918" x="6524625" y="3560763"/>
          <p14:tracePt t="82918" x="6499225" y="3552825"/>
          <p14:tracePt t="82918" x="6473825" y="3552825"/>
          <p14:tracePt t="82918" x="6440488" y="3543300"/>
          <p14:tracePt t="82918" x="6415088" y="3535363"/>
          <p14:tracePt t="82918" x="6372225" y="3517900"/>
          <p14:tracePt t="82918" x="6354763" y="3509963"/>
          <p14:tracePt t="82918" x="6303963" y="3502025"/>
          <p14:tracePt t="82918" x="6245225" y="3492500"/>
          <p14:tracePt t="82918" x="6176963" y="3459163"/>
          <p14:tracePt t="82918" x="6075363" y="3449638"/>
          <p14:tracePt t="82918" x="5997575" y="3449638"/>
          <p14:tracePt t="82918" x="5905500" y="3433763"/>
          <p14:tracePt t="82918" x="5802313" y="3416300"/>
          <p14:tracePt t="82918" x="5708650" y="3398838"/>
          <p14:tracePt t="82918" x="5616575" y="3390900"/>
          <p14:tracePt t="82918" x="5522913" y="3382963"/>
          <p14:tracePt t="82918" x="5437188" y="3355975"/>
          <p14:tracePt t="82918" x="5394325" y="3355975"/>
          <p14:tracePt t="82918" x="5318125" y="3355975"/>
          <p14:tracePt t="82918" x="5302250" y="3355975"/>
          <p14:tracePt t="82918" x="5259388" y="3355975"/>
          <p14:tracePt t="82918" x="5224463" y="3355975"/>
          <p14:tracePt t="82918" x="5191125" y="3355975"/>
          <p14:tracePt t="82918" x="5173663" y="3355975"/>
          <p14:tracePt t="82918" x="5157788" y="3355975"/>
          <p14:tracePt t="82918" x="5148263" y="3355975"/>
          <p14:tracePt t="82918" x="5140325" y="3355975"/>
          <p14:tracePt t="82918" x="5140325" y="3365500"/>
          <p14:tracePt t="82918" x="5140325" y="3373438"/>
          <p14:tracePt t="82918" x="5140325" y="3382963"/>
          <p14:tracePt t="82918" x="5140325" y="3390900"/>
          <p14:tracePt t="82918" x="5148263" y="3398838"/>
          <p14:tracePt t="82918" x="5165725" y="3424238"/>
          <p14:tracePt t="82918" x="5216525" y="3475038"/>
          <p14:tracePt t="82918" x="5249863" y="3492500"/>
          <p14:tracePt t="82918" x="5302250" y="3527425"/>
          <p14:tracePt t="82918" x="5394325" y="3586163"/>
          <p14:tracePt t="82918" x="5472113" y="3629025"/>
          <p14:tracePt t="82918" x="5573713" y="3679825"/>
          <p14:tracePt t="82918" x="5632450" y="3697288"/>
          <p14:tracePt t="82918" x="5718175" y="3730625"/>
          <p14:tracePt t="82918" x="5853113" y="3763963"/>
          <p14:tracePt t="82918" x="5930900" y="3798888"/>
          <p14:tracePt t="82918" x="6032500" y="3824288"/>
          <p14:tracePt t="82918" x="6159500" y="3857625"/>
          <p14:tracePt t="82918" x="6270625" y="3883025"/>
          <p14:tracePt t="82918" x="6380163" y="3917950"/>
          <p14:tracePt t="82918" x="6491288" y="3925888"/>
          <p14:tracePt t="82918" x="6600825" y="3935413"/>
          <p14:tracePt t="82918" x="6704013" y="3960813"/>
          <p14:tracePt t="82918" x="6805613" y="3968750"/>
          <p14:tracePt t="82918" x="6864350" y="3968750"/>
          <p14:tracePt t="82918" x="6924675" y="3968750"/>
          <p14:tracePt t="82918" x="6975475" y="3968750"/>
          <p14:tracePt t="82918" x="7008813" y="3968750"/>
          <p14:tracePt t="82918" x="7043738" y="3968750"/>
          <p14:tracePt t="82918" x="7051675" y="3968750"/>
          <p14:tracePt t="82918" x="7069138" y="3968750"/>
          <p14:tracePt t="82918" x="7077075" y="3968750"/>
          <p14:tracePt t="82918" x="7085013" y="3968750"/>
          <p14:tracePt t="82918" x="7102475" y="3960813"/>
          <p14:tracePt t="82918" x="7112000" y="3951288"/>
          <p14:tracePt t="82918" x="7119938" y="3951288"/>
          <p14:tracePt t="82918" x="7119938" y="3943350"/>
          <p14:tracePt t="82918" x="7127875" y="3935413"/>
          <p14:tracePt t="82918" x="7137400" y="3935413"/>
          <p14:tracePt t="82918" x="7145338" y="3917950"/>
          <p14:tracePt t="82918" x="7145338" y="3900488"/>
          <p14:tracePt t="82918" x="7153275" y="3883025"/>
          <p14:tracePt t="82918" x="7178675" y="3857625"/>
          <p14:tracePt t="82918" x="7188200" y="3841750"/>
          <p14:tracePt t="82918" x="7204075" y="3816350"/>
          <p14:tracePt t="82918" x="7221538" y="3798888"/>
          <p14:tracePt t="82918" x="7239000" y="3790950"/>
          <p14:tracePt t="82918" x="7239000" y="3773488"/>
          <p14:tracePt t="82918" x="7256463" y="3756025"/>
          <p14:tracePt t="82918" x="7256463" y="3748088"/>
          <p14:tracePt t="82918" x="7256463" y="3730625"/>
          <p14:tracePt t="82918" x="7256463" y="3713163"/>
          <p14:tracePt t="82918" x="7256463" y="3697288"/>
          <p14:tracePt t="82918" x="7256463" y="3687763"/>
          <p14:tracePt t="82918" x="7256463" y="3662363"/>
          <p14:tracePt t="82918" x="7246938" y="3646488"/>
          <p14:tracePt t="82918" x="7229475" y="3611563"/>
          <p14:tracePt t="82918" x="7204075" y="3560763"/>
          <p14:tracePt t="82918" x="7162800" y="3527425"/>
          <p14:tracePt t="82918" x="7112000" y="3467100"/>
          <p14:tracePt t="82918" x="7043738" y="3408363"/>
          <p14:tracePt t="82918" x="6983413" y="3340100"/>
          <p14:tracePt t="82918" x="6889750" y="3271838"/>
          <p14:tracePt t="82918" x="6770688" y="3195638"/>
          <p14:tracePt t="82918" x="6643688" y="3101975"/>
          <p14:tracePt t="82918" x="6508750" y="3008313"/>
          <p14:tracePt t="82918" x="6354763" y="2897188"/>
          <p14:tracePt t="82918" x="6235700" y="2813050"/>
          <p14:tracePt t="82918" x="6091238" y="2711450"/>
          <p14:tracePt t="82918" x="5930900" y="2633663"/>
          <p14:tracePt t="82918" x="5683250" y="2498725"/>
          <p14:tracePt t="82918" x="5394325" y="2336800"/>
          <p14:tracePt t="82918" x="5072063" y="2192338"/>
          <p14:tracePt t="82918" x="4706938" y="2005013"/>
          <p14:tracePt t="82918" x="4349750" y="1852613"/>
          <p14:tracePt t="82918" x="4044950" y="1725613"/>
          <p14:tracePt t="82918" x="3781425" y="1631950"/>
          <p14:tracePt t="82918" x="3559175" y="1520825"/>
          <p14:tracePt t="82918" x="3381375" y="1462088"/>
          <p14:tracePt t="82918" x="3254375" y="1427163"/>
          <p14:tracePt t="82918" x="3178175" y="1393825"/>
          <p14:tracePt t="82918" x="3117850" y="1376363"/>
          <p14:tracePt t="82918" x="3067050" y="1343025"/>
          <p14:tracePt t="82918" x="3041650" y="1333500"/>
          <p14:tracePt t="82918" x="3033713" y="1333500"/>
          <p14:tracePt t="82918" x="3024188" y="1343025"/>
          <p14:tracePt t="82918" x="3024188" y="1376363"/>
          <p14:tracePt t="82918" x="3016250" y="1419225"/>
          <p14:tracePt t="82918" x="3016250" y="1477963"/>
          <p14:tracePt t="82918" x="3016250" y="1538288"/>
          <p14:tracePt t="82918" x="3016250" y="1563688"/>
          <p14:tracePt t="82918" x="3016250" y="1571625"/>
          <p14:tracePt t="82918" x="3016250" y="1597025"/>
          <p14:tracePt t="82918" x="3033713" y="1622425"/>
          <p14:tracePt t="82918" x="3049588" y="1665288"/>
          <p14:tracePt t="82918" x="3059113" y="1690688"/>
          <p14:tracePt t="82918" x="3074988" y="1733550"/>
          <p14:tracePt t="82918" x="3100388" y="1784350"/>
          <p14:tracePt t="82918" x="3143250" y="1835150"/>
          <p14:tracePt t="82918" x="3203575" y="1903413"/>
          <p14:tracePt t="82918" x="3262313" y="1971675"/>
          <p14:tracePt t="82918" x="3348038" y="2047875"/>
          <p14:tracePt t="82918" x="3398838" y="2098675"/>
          <p14:tracePt t="82918" x="3467100" y="2159000"/>
          <p14:tracePt t="82918" x="3551238" y="2227263"/>
          <p14:tracePt t="82918" x="3644900" y="2268538"/>
          <p14:tracePt t="82918" x="3746500" y="2328863"/>
          <p14:tracePt t="82918" x="3865563" y="2371725"/>
          <p14:tracePt t="82918" x="3967163" y="2405063"/>
          <p14:tracePt t="82918" x="4086225" y="2455863"/>
          <p14:tracePt t="82918" x="4214813" y="2506663"/>
          <p14:tracePt t="82918" x="4332288" y="2541588"/>
          <p14:tracePt t="82918" x="4451350" y="2574925"/>
          <p14:tracePt t="82918" x="4579938" y="2608263"/>
          <p14:tracePt t="82918" x="4724400" y="2633663"/>
          <p14:tracePt t="82918" x="4859338" y="2643188"/>
          <p14:tracePt t="82918" x="4995863" y="2676525"/>
          <p14:tracePt t="82918" x="5132388" y="2701925"/>
          <p14:tracePt t="82918" x="5259388" y="2727325"/>
          <p14:tracePt t="82918" x="5394325" y="2752725"/>
          <p14:tracePt t="82918" x="5487988" y="2762250"/>
          <p14:tracePt t="82918" x="5591175" y="2787650"/>
          <p14:tracePt t="82918" x="5667375" y="2795588"/>
          <p14:tracePt t="82918" x="5768975" y="2805113"/>
          <p14:tracePt t="82918" x="5880100" y="2805113"/>
          <p14:tracePt t="82918" x="5981700" y="2838450"/>
          <p14:tracePt t="82918" x="6065838" y="2846388"/>
          <p14:tracePt t="82918" x="6167438" y="2871788"/>
          <p14:tracePt t="82918" x="6270625" y="2906713"/>
          <p14:tracePt t="82918" x="6372225" y="2932113"/>
          <p14:tracePt t="82918" x="6448425" y="2965450"/>
          <p14:tracePt t="82918" x="6542088" y="2982913"/>
          <p14:tracePt t="82918" x="6626225" y="3008313"/>
          <p14:tracePt t="82918" x="6711950" y="3025775"/>
          <p14:tracePt t="82918" x="6813550" y="3041650"/>
          <p14:tracePt t="82918" x="6932613" y="3076575"/>
          <p14:tracePt t="82918" x="7034213" y="3094038"/>
          <p14:tracePt t="82918" x="7162800" y="3094038"/>
          <p14:tracePt t="82918" x="7289800" y="3135313"/>
          <p14:tracePt t="82918" x="7416800" y="3144838"/>
          <p14:tracePt t="82918" x="7545388" y="3144838"/>
          <p14:tracePt t="82918" x="7688263" y="3152775"/>
          <p14:tracePt t="82918" x="7807325" y="3152775"/>
          <p14:tracePt t="82918" x="7926388" y="3178175"/>
          <p14:tracePt t="82918" x="8037513" y="3186113"/>
          <p14:tracePt t="82918" x="8156575" y="3186113"/>
          <p14:tracePt t="82918" x="8240713" y="3203575"/>
          <p14:tracePt t="82918" x="8343900" y="3211513"/>
          <p14:tracePt t="82918" x="8428038" y="3211513"/>
          <p14:tracePt t="82918" x="8513763" y="3211513"/>
          <p14:tracePt t="82918" x="8597900" y="3211513"/>
          <p14:tracePt t="82918" x="8658225" y="3211513"/>
          <p14:tracePt t="82918" x="8724900" y="3211513"/>
          <p14:tracePt t="82918" x="8785225" y="3211513"/>
          <p14:tracePt t="82918" x="8843963" y="3211513"/>
          <p14:tracePt t="82918" x="8886825" y="3211513"/>
          <p14:tracePt t="82918" x="8929688" y="3211513"/>
          <p14:tracePt t="82918" x="8988425" y="3211513"/>
          <p14:tracePt t="82918" x="9031288" y="3211513"/>
          <p14:tracePt t="82918" x="9099550" y="3211513"/>
          <p14:tracePt t="82918" x="9142413" y="3211513"/>
          <p14:tracePt t="82918" x="9201150" y="3211513"/>
          <p14:tracePt t="82918" x="9236075" y="3211513"/>
          <p14:tracePt t="82918" x="9269413" y="3211513"/>
          <p14:tracePt t="82918" x="9294813" y="3211513"/>
          <p14:tracePt t="82918" x="9328150" y="3211513"/>
          <p14:tracePt t="82918" x="9363075" y="3211513"/>
          <p14:tracePt t="82918" x="9405938" y="3228975"/>
          <p14:tracePt t="82918" x="9421813" y="3238500"/>
          <p14:tracePt t="82918" x="9447213" y="3238500"/>
          <p14:tracePt t="82918" x="9456738" y="3238500"/>
          <p14:tracePt t="82918" x="9498013" y="3254375"/>
          <p14:tracePt t="82918" x="9566275" y="3289300"/>
          <p14:tracePt t="82918" x="9601200" y="3297238"/>
          <p14:tracePt t="82918" x="9685338" y="3305175"/>
          <p14:tracePt t="82918" x="9761538" y="3340100"/>
          <p14:tracePt t="82918" x="9864725" y="3348038"/>
          <p14:tracePt t="82918" x="9948863" y="3348038"/>
          <p14:tracePt t="82918" x="10059988" y="3382963"/>
          <p14:tracePt t="82918" x="10179050" y="3382963"/>
          <p14:tracePt t="82918" x="10288588" y="3382963"/>
          <p14:tracePt t="82918" x="10374313" y="3382963"/>
          <p14:tracePt t="82918" x="10475913" y="3382963"/>
          <p14:tracePt t="82918" x="10560050" y="3382963"/>
          <p14:tracePt t="82918" x="10612438" y="3382963"/>
          <p14:tracePt t="82918" x="10671175" y="3382963"/>
          <p14:tracePt t="82918" x="10704513" y="3382963"/>
          <p14:tracePt t="82918" x="10714038" y="3382963"/>
          <p14:tracePt t="82918" x="10747375" y="3382963"/>
          <p14:tracePt t="82918" x="10772775" y="3382963"/>
          <p14:tracePt t="82918" x="10790238" y="3382963"/>
          <p14:tracePt t="82918" x="10815638" y="3373438"/>
          <p14:tracePt t="82918" x="10823575" y="3373438"/>
          <p14:tracePt t="82918" x="10841038" y="3373438"/>
          <p14:tracePt t="82918" x="10858500" y="3373438"/>
          <p14:tracePt t="82918" x="10874375" y="3373438"/>
          <p14:tracePt t="82918" x="10883900" y="3373438"/>
          <p14:tracePt t="82918" x="10891838" y="3373438"/>
          <p14:tracePt t="82918" x="10917238" y="3373438"/>
          <p14:tracePt t="82918" x="10952163" y="3373438"/>
          <p14:tracePt t="82918" x="10977563" y="3373438"/>
          <p14:tracePt t="82918" x="10993438" y="3373438"/>
          <p14:tracePt t="82918" x="11010900" y="3373438"/>
          <p14:tracePt t="82918" x="11044238" y="3373438"/>
          <p14:tracePt t="82918" x="11071225" y="3373438"/>
          <p14:tracePt t="82918" x="11104563" y="3373438"/>
          <p14:tracePt t="82918" x="11122025" y="3373438"/>
          <p14:tracePt t="82918" x="11147425" y="3373438"/>
          <p14:tracePt t="82918" x="11188700" y="3373438"/>
          <p14:tracePt t="82918" x="11223625" y="3373438"/>
          <p14:tracePt t="82918" x="11266488" y="3373438"/>
          <p14:tracePt t="82918" x="11307763" y="3373438"/>
          <p14:tracePt t="82918" x="11350625" y="3373438"/>
          <p14:tracePt t="82918" x="11401425" y="3373438"/>
          <p14:tracePt t="82918" x="11444288" y="3373438"/>
          <p14:tracePt t="82918" x="11495088" y="3373438"/>
          <p14:tracePt t="82918" x="11555413" y="3373438"/>
          <p14:tracePt t="82918" x="11614150" y="3373438"/>
          <p14:tracePt t="82918" x="11715750" y="3390900"/>
          <p14:tracePt t="82918" x="11758613" y="3390900"/>
          <p14:tracePt t="82918" x="11844338" y="3390900"/>
          <p14:tracePt t="82918" x="11920538" y="3390900"/>
          <p14:tracePt t="82918" x="11971338" y="3390900"/>
          <p14:tracePt t="82918" x="12072938" y="3390900"/>
          <p14:tracePt t="82918" x="12174538" y="3390900"/>
          <p14:tracePt t="82918" x="11256963" y="2805113"/>
          <p14:tracePt t="82918" x="10714038" y="2651125"/>
          <p14:tracePt t="82918" x="10059988" y="2481263"/>
          <p14:tracePt t="82918" x="9405938" y="2328863"/>
          <p14:tracePt t="82918" x="8777288" y="2149475"/>
          <p14:tracePt t="82918" x="8096250" y="2065338"/>
          <p14:tracePt t="82918" x="7340600" y="1954213"/>
          <p14:tracePt t="82918" x="6600825" y="1844675"/>
          <p14:tracePt t="82918" x="5786438" y="1725613"/>
          <p14:tracePt t="82918" x="5029200" y="1614488"/>
          <p14:tracePt t="82918" x="4179888" y="1504950"/>
          <p14:tracePt t="82918" x="3305175" y="1360488"/>
          <p14:tracePt t="82918" x="2600325" y="1249363"/>
          <p14:tracePt t="82918" x="1868488" y="1138238"/>
          <p14:tracePt t="82918" x="1223963" y="1054100"/>
          <p14:tracePt t="82918" x="704850" y="935038"/>
          <p14:tracePt t="82918" x="280988" y="815975"/>
          <p14:tracePt t="82918" x="144463" y="458788"/>
          <p14:tracePt t="82918" x="177800" y="484188"/>
          <p14:tracePt t="82918" x="195263" y="492125"/>
          <p14:tracePt t="82918" x="212725" y="492125"/>
          <p14:tracePt t="82918" x="220663" y="492125"/>
          <p14:tracePt t="82918" x="220663" y="476250"/>
          <p14:tracePt t="82918" x="220663" y="450850"/>
          <p14:tracePt t="82918" x="220663" y="407988"/>
          <p14:tracePt t="82918" x="195263" y="347663"/>
          <p14:tracePt t="82918" x="136525" y="271463"/>
          <p14:tracePt t="82918" x="42863" y="144463"/>
          <p14:tracePt t="82918" x="415925" y="415925"/>
          <p14:tracePt t="82918" x="755650" y="611188"/>
          <p14:tracePt t="82918" x="1138238" y="765175"/>
          <p14:tracePt t="82918" x="1554163" y="935038"/>
          <p14:tracePt t="82918" x="1962150" y="1112838"/>
          <p14:tracePt t="82918" x="2471738" y="1343025"/>
          <p14:tracePt t="82918" x="2914650" y="1530350"/>
          <p14:tracePt t="82918" x="3381375" y="1708150"/>
          <p14:tracePt t="82918" x="3806825" y="1827213"/>
          <p14:tracePt t="82918" x="4240213" y="1928813"/>
          <p14:tracePt t="82918" x="4638675" y="2039938"/>
          <p14:tracePt t="82918" x="5029200" y="2116138"/>
          <p14:tracePt t="82918" x="5429250" y="2192338"/>
          <p14:tracePt t="82918" x="5761038" y="2227263"/>
          <p14:tracePt t="82918" x="6091238" y="2278063"/>
          <p14:tracePt t="82918" x="6423025" y="2311400"/>
          <p14:tracePt t="82918" x="6719888" y="2344738"/>
          <p14:tracePt t="82918" x="6958013" y="2344738"/>
          <p14:tracePt t="82918" x="7213600" y="2344738"/>
          <p14:tracePt t="82918" x="7416800" y="2344738"/>
          <p14:tracePt t="82918" x="7596188" y="2344738"/>
          <p14:tracePt t="82918" x="7731125" y="2344738"/>
          <p14:tracePt t="82918" x="7850188" y="2344738"/>
          <p14:tracePt t="82918" x="7986713" y="2362200"/>
          <p14:tracePt t="82918" x="8105775" y="2362200"/>
          <p14:tracePt t="82918" x="8215313" y="2362200"/>
          <p14:tracePt t="82918" x="8301038" y="2362200"/>
          <p14:tracePt t="82918" x="8410575" y="2362200"/>
          <p14:tracePt t="82918" x="8513763" y="2371725"/>
          <p14:tracePt t="82918" x="8615363" y="2371725"/>
          <p14:tracePt t="82918" x="8683625" y="2371725"/>
          <p14:tracePt t="82918" x="8767763" y="2371725"/>
          <p14:tracePt t="82918" x="8828088" y="2371725"/>
          <p14:tracePt t="82918" x="8886825" y="2371725"/>
          <p14:tracePt t="82918" x="8972550" y="2371725"/>
          <p14:tracePt t="82918" x="9056688" y="2371725"/>
          <p14:tracePt t="82918" x="9150350" y="2371725"/>
          <p14:tracePt t="82918" x="9269413" y="2371725"/>
          <p14:tracePt t="82918" x="9396413" y="2371725"/>
          <p14:tracePt t="82918" x="9532938" y="2371725"/>
          <p14:tracePt t="82918" x="9677400" y="2371725"/>
          <p14:tracePt t="82918" x="9829800" y="2371725"/>
          <p14:tracePt t="82918" x="9966325" y="2371725"/>
          <p14:tracePt t="82918" x="10118725" y="2371725"/>
          <p14:tracePt t="82918" x="10245725" y="2379663"/>
          <p14:tracePt t="82918" x="10364788" y="2405063"/>
          <p14:tracePt t="82918" x="10475913" y="2413000"/>
          <p14:tracePt t="82918" x="10577513" y="2430463"/>
          <p14:tracePt t="82918" x="10645775" y="2455863"/>
          <p14:tracePt t="82918" x="10729913" y="2481263"/>
          <p14:tracePt t="82918" x="10807700" y="2524125"/>
          <p14:tracePt t="82918" x="10926763" y="2574925"/>
          <p14:tracePt t="82918" x="11010900" y="2600325"/>
          <p14:tracePt t="82918" x="11104563" y="2651125"/>
          <p14:tracePt t="82918" x="11206163" y="2711450"/>
          <p14:tracePt t="82918" x="11282363" y="2762250"/>
          <p14:tracePt t="82918" x="11368088" y="2820988"/>
          <p14:tracePt t="82918" x="11444288" y="2871788"/>
          <p14:tracePt t="82918" x="11545888" y="2932113"/>
          <p14:tracePt t="82918" x="11664950" y="3008313"/>
          <p14:tracePt t="82918" x="11766550" y="3059113"/>
          <p14:tracePt t="82918" x="11885613" y="3119438"/>
          <p14:tracePt t="82918" x="12004675" y="3178175"/>
          <p14:tracePt t="82918" x="12141200" y="3238500"/>
          <p14:tracePt t="82918" x="12055475" y="3492500"/>
          <p14:tracePt t="82918" x="11988800" y="3492500"/>
          <p14:tracePt t="82918" x="11869738" y="3475038"/>
          <p14:tracePt t="82918" x="11758613" y="3459163"/>
          <p14:tracePt t="82918" x="11639550" y="3441700"/>
          <p14:tracePt t="82918" x="11512550" y="3416300"/>
          <p14:tracePt t="82918" x="11368088" y="3408363"/>
          <p14:tracePt t="82918" x="11231563" y="3382963"/>
          <p14:tracePt t="82918" x="11044238" y="3355975"/>
          <p14:tracePt t="82918" x="10833100" y="3322638"/>
          <p14:tracePt t="82918" x="10577513" y="3279775"/>
          <p14:tracePt t="82918" x="10306050" y="3246438"/>
          <p14:tracePt t="82918" x="10050463" y="3195638"/>
          <p14:tracePt t="82918" x="9812338" y="3186113"/>
          <p14:tracePt t="82918" x="9601200" y="3152775"/>
          <p14:tracePt t="82918" x="9405938" y="3127375"/>
          <p14:tracePt t="82918" x="9218613" y="3101975"/>
          <p14:tracePt t="82918" x="9074150" y="3067050"/>
          <p14:tracePt t="82918" x="8947150" y="3067050"/>
          <p14:tracePt t="82918" x="8785225" y="3041650"/>
          <p14:tracePt t="82918" x="8658225" y="3025775"/>
          <p14:tracePt t="82918" x="8529638" y="3008313"/>
          <p14:tracePt t="82918" x="8369300" y="2982913"/>
          <p14:tracePt t="82918" x="8283575" y="2949575"/>
          <p14:tracePt t="82918" x="8156575" y="2922588"/>
          <p14:tracePt t="82918" x="7969250" y="2881313"/>
          <p14:tracePt t="82918" x="7781925" y="2855913"/>
          <p14:tracePt t="82918" x="7493000" y="2787650"/>
          <p14:tracePt t="82918" x="7204075" y="2701925"/>
          <p14:tracePt t="82918" x="6924675" y="2660650"/>
          <p14:tracePt t="82918" x="6653213" y="2608263"/>
          <p14:tracePt t="82918" x="6405563" y="2592388"/>
          <p14:tracePt t="82918" x="6134100" y="2541588"/>
          <p14:tracePt t="82918" x="5913438" y="2516188"/>
          <p14:tracePt t="82918" x="5624513" y="2447925"/>
          <p14:tracePt t="82918" x="5353050" y="2397125"/>
          <p14:tracePt t="82918" x="5046663" y="2362200"/>
          <p14:tracePt t="82918" x="4765675" y="2311400"/>
          <p14:tracePt t="82918" x="4468813" y="2278063"/>
          <p14:tracePt t="82918" x="4179888" y="2217738"/>
          <p14:tracePt t="82918" x="3908425" y="2184400"/>
          <p14:tracePt t="82918" x="3721100" y="2159000"/>
          <p14:tracePt t="82918" x="3559175" y="2133600"/>
          <p14:tracePt t="82918" x="3432175" y="2133600"/>
          <p14:tracePt t="82918" x="3313113" y="2133600"/>
          <p14:tracePt t="82918" x="3219450" y="2133600"/>
          <p14:tracePt t="82918" x="3160713" y="2133600"/>
          <p14:tracePt t="82918" x="3127375" y="2133600"/>
          <p14:tracePt t="82918" x="3109913" y="2133600"/>
          <p14:tracePt t="82918" x="3100388" y="2133600"/>
          <p14:tracePt t="82918" x="3092450" y="2133600"/>
          <p14:tracePt t="82918" x="3117850" y="2141538"/>
          <p14:tracePt t="82918" x="3203575" y="2200275"/>
          <p14:tracePt t="82918" x="3338513" y="2260600"/>
          <p14:tracePt t="82918" x="3508375" y="2328863"/>
          <p14:tracePt t="82918" x="3662363" y="2387600"/>
          <p14:tracePt t="82918" x="3908425" y="2489200"/>
          <p14:tracePt t="82918" x="4171950" y="2592388"/>
          <p14:tracePt t="82918" x="4519613" y="2701925"/>
          <p14:tracePt t="82918" x="4868863" y="2813050"/>
          <p14:tracePt t="82918" x="5233988" y="2863850"/>
          <p14:tracePt t="82918" x="5761038" y="2922588"/>
          <p14:tracePt t="82918" x="6286500" y="2965450"/>
          <p14:tracePt t="82918" x="6889750" y="2965450"/>
          <p14:tracePt t="82918" x="7493000" y="2965450"/>
          <p14:tracePt t="82918" x="8054975" y="3008313"/>
          <p14:tracePt t="82918" x="8539163" y="3008313"/>
          <p14:tracePt t="82918" x="9082088" y="3008313"/>
          <p14:tracePt t="82918" x="9634538" y="3025775"/>
          <p14:tracePt t="82918" x="10153650" y="3025775"/>
          <p14:tracePt t="82918" x="10696575" y="3025775"/>
          <p14:tracePt t="82918" x="11188700" y="3025775"/>
          <p14:tracePt t="82918" x="11588750" y="3025775"/>
          <p14:tracePt t="82918" x="11936413" y="3025775"/>
          <p14:tracePt t="82918" x="12141200" y="3025775"/>
          <p14:tracePt t="82918" x="12039600" y="3416300"/>
          <p14:tracePt t="82918" x="11903075" y="3416300"/>
          <p14:tracePt t="82918" x="11791950" y="3416300"/>
          <p14:tracePt t="82918" x="11664950" y="3416300"/>
          <p14:tracePt t="82918" x="11545888" y="3416300"/>
          <p14:tracePt t="82918" x="11436350" y="3416300"/>
          <p14:tracePt t="82918" x="11342688" y="3416300"/>
          <p14:tracePt t="82918" x="11223625" y="3416300"/>
          <p14:tracePt t="82918" x="11112500" y="3416300"/>
          <p14:tracePt t="82918" x="10985500" y="3416300"/>
          <p14:tracePt t="82918" x="10874375" y="3416300"/>
          <p14:tracePt t="82918" x="10747375" y="3416300"/>
          <p14:tracePt t="82918" x="10602913" y="3416300"/>
          <p14:tracePt t="82918" x="10467975" y="3416300"/>
          <p14:tracePt t="82918" x="10339388" y="3408363"/>
          <p14:tracePt t="82918" x="10194925" y="3390900"/>
          <p14:tracePt t="82918" x="10034588" y="3365500"/>
          <p14:tracePt t="82918" x="9821863" y="3340100"/>
          <p14:tracePt t="82918" x="9558338" y="3271838"/>
          <p14:tracePt t="82918" x="9183688" y="3160713"/>
          <p14:tracePt t="82918" x="8750300" y="3041650"/>
          <p14:tracePt t="82918" x="8326438" y="2949575"/>
          <p14:tracePt t="82918" x="7842250" y="2830513"/>
          <p14:tracePt t="82918" x="7323138" y="2660650"/>
          <p14:tracePt t="82918" x="6805613" y="2516188"/>
          <p14:tracePt t="82918" x="6227763" y="2344738"/>
          <p14:tracePt t="82918" x="5599113" y="2149475"/>
          <p14:tracePt t="82918" x="4970463" y="1997075"/>
          <p14:tracePt t="82918" x="4281488" y="1776413"/>
          <p14:tracePt t="82918" x="3619500" y="1597025"/>
          <p14:tracePt t="82918" x="3024188" y="1444625"/>
          <p14:tracePt t="82918" x="2471738" y="1257300"/>
          <p14:tracePt t="82918" x="1928813" y="1112838"/>
          <p14:tracePt t="82918" x="1435100" y="942975"/>
          <p14:tracePt t="82918" x="942975" y="808038"/>
          <p14:tracePt t="82918" x="509588" y="646113"/>
          <p14:tracePt t="82918" x="187325" y="534988"/>
          <p14:tracePt t="83110" x="322263" y="1003300"/>
          <p14:tracePt t="83118" x="781050" y="1138238"/>
          <p14:tracePt t="83126" x="1300163" y="1266825"/>
          <p14:tracePt t="83134" x="1801813" y="1368425"/>
          <p14:tracePt t="83142" x="2336800" y="1452563"/>
          <p14:tracePt t="83150" x="2871788" y="1512888"/>
          <p14:tracePt t="83158" x="3492500" y="1614488"/>
          <p14:tracePt t="83166" x="4052888" y="1700213"/>
          <p14:tracePt t="83174" x="4613275" y="1784350"/>
          <p14:tracePt t="83182" x="5148263" y="1870075"/>
          <p14:tracePt t="83190" x="5700713" y="1928813"/>
          <p14:tracePt t="83198" x="6210300" y="2005013"/>
          <p14:tracePt t="83206" x="6770688" y="2073275"/>
          <p14:tracePt t="83214" x="7213600" y="2133600"/>
          <p14:tracePt t="83222" x="7662863" y="2209800"/>
          <p14:tracePt t="83231" x="8080375" y="2260600"/>
          <p14:tracePt t="83238" x="8580438" y="2303463"/>
          <p14:tracePt t="83247" x="8980488" y="2303463"/>
          <p14:tracePt t="83254" x="9353550" y="2303463"/>
          <p14:tracePt t="83264" x="9652000" y="2303463"/>
          <p14:tracePt t="83270" x="9906000" y="2303463"/>
          <p14:tracePt t="83279" x="10144125" y="2303463"/>
          <p14:tracePt t="83286" x="10339388" y="2268538"/>
          <p14:tracePt t="83297" x="10518775" y="2260600"/>
          <p14:tracePt t="83302" x="10679113" y="2235200"/>
          <p14:tracePt t="83310" x="10823575" y="2209800"/>
          <p14:tracePt t="83318" x="10942638" y="2200275"/>
          <p14:tracePt t="83326" x="11036300" y="2184400"/>
          <p14:tracePt t="83334" x="11129963" y="2166938"/>
          <p14:tracePt t="83342" x="11198225" y="2149475"/>
          <p14:tracePt t="83350" x="11256963" y="2141538"/>
          <p14:tracePt t="83358" x="11342688" y="2141538"/>
          <p14:tracePt t="83366" x="11436350" y="2133600"/>
          <p14:tracePt t="83374" x="11520488" y="2133600"/>
          <p14:tracePt t="83382" x="11571288" y="2133600"/>
          <p14:tracePt t="83390" x="11647488" y="2133600"/>
          <p14:tracePt t="83398" x="11715750" y="2133600"/>
          <p14:tracePt t="83406" x="11791950" y="2133600"/>
          <p14:tracePt t="83414" x="11834813" y="2133600"/>
          <p14:tracePt t="83422" x="11895138" y="2133600"/>
          <p14:tracePt t="83430" x="11961813" y="2133600"/>
          <p14:tracePt t="83438" x="12022138" y="2159000"/>
          <p14:tracePt t="83446" x="12072938" y="2166938"/>
          <p14:tracePt t="83454" x="12123738" y="2184400"/>
          <p14:tracePt t="83463" x="12174538" y="222726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B553B3-FC9C-487B-9C1D-A8EC305F94CC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6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Histogram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216041-2094-4226-8F82-3C90BA3D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33"/>
            <a:ext cx="1504949" cy="9423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CB8B1E8-C800-463F-B5EC-64531116ED73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9CDE4-EB32-4EF2-A168-5C30D595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936" y="4116"/>
            <a:ext cx="1504949" cy="942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C3F74-16C1-4E3C-834E-EA65ADD65B35}"/>
              </a:ext>
            </a:extLst>
          </p:cNvPr>
          <p:cNvSpPr txBox="1"/>
          <p:nvPr/>
        </p:nvSpPr>
        <p:spPr>
          <a:xfrm>
            <a:off x="512171" y="1019034"/>
            <a:ext cx="9467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BlinkMacSystemFont"/>
              </a:rPr>
              <a:t>Note: </a:t>
            </a:r>
            <a:r>
              <a:rPr lang="en-US" b="0" i="0" dirty="0">
                <a:effectLst/>
                <a:latin typeface="BlinkMacSystemFont"/>
              </a:rPr>
              <a:t>Excel uses Scott's normal reference rule for calculating the number of bins and the bin width.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66B6A-BF5B-4386-9871-BA0B1B961CA8}"/>
              </a:ext>
            </a:extLst>
          </p:cNvPr>
          <p:cNvSpPr txBox="1"/>
          <p:nvPr/>
        </p:nvSpPr>
        <p:spPr>
          <a:xfrm>
            <a:off x="512170" y="1456892"/>
            <a:ext cx="6594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BlinkMacSystemFont"/>
              </a:rPr>
              <a:t>Step-16. </a:t>
            </a:r>
            <a:r>
              <a:rPr lang="en-US" b="0" i="0" dirty="0">
                <a:effectLst/>
                <a:latin typeface="BlinkMacSystemFont"/>
              </a:rPr>
              <a:t>Right click the horizontal axis, and then click Format Axis.</a:t>
            </a:r>
            <a:endParaRPr lang="en-IN" dirty="0"/>
          </a:p>
        </p:txBody>
      </p:sp>
      <p:pic>
        <p:nvPicPr>
          <p:cNvPr id="11" name="Picture 2" descr="Format Axis">
            <a:extLst>
              <a:ext uri="{FF2B5EF4-FFF2-40B4-BE49-F238E27FC236}">
                <a16:creationId xmlns:a16="http://schemas.microsoft.com/office/drawing/2014/main" id="{FE018D28-BE85-4514-A579-FDDB8740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2092325"/>
            <a:ext cx="2317892" cy="31819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2DC32B-E52C-4C5B-ABA6-2A363ED8A61F}"/>
              </a:ext>
            </a:extLst>
          </p:cNvPr>
          <p:cNvSpPr txBox="1"/>
          <p:nvPr/>
        </p:nvSpPr>
        <p:spPr>
          <a:xfrm>
            <a:off x="3988526" y="1928977"/>
            <a:ext cx="81076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effectLst/>
                <a:latin typeface="BlinkMacSystemFont"/>
              </a:rPr>
              <a:t>The Format Axis pane appears.</a:t>
            </a:r>
          </a:p>
          <a:p>
            <a:pPr algn="l" fontAlgn="base"/>
            <a:r>
              <a:rPr lang="en-US" b="1" i="0" dirty="0">
                <a:effectLst/>
                <a:latin typeface="BlinkMacSystemFont"/>
              </a:rPr>
              <a:t>Step-17. </a:t>
            </a:r>
            <a:r>
              <a:rPr lang="en-US" b="0" i="0" dirty="0">
                <a:effectLst/>
                <a:latin typeface="BlinkMacSystemFont"/>
              </a:rPr>
              <a:t>Define the histogram bins. We'll use the same bin numbers as before (see first picture on this page). Bin width: 5. Number of bins: 6. Overflow bin: 40. Underflow bin: 20.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3" name="Picture 2" descr="Define Histogram Bins">
            <a:extLst>
              <a:ext uri="{FF2B5EF4-FFF2-40B4-BE49-F238E27FC236}">
                <a16:creationId xmlns:a16="http://schemas.microsoft.com/office/drawing/2014/main" id="{DE81CD97-B9C9-468C-AECB-D1AE92652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05160"/>
            <a:ext cx="2500874" cy="35149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00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84948">
        <p15:prstTrans prst="origami"/>
      </p:transition>
    </mc:Choice>
    <mc:Fallback xmlns="">
      <p:transition spd="slow" advTm="849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  <p:extLst>
    <p:ext uri="{3A86A75C-4F4B-4683-9AE1-C65F6400EC91}">
      <p14:laserTraceLst xmlns:p14="http://schemas.microsoft.com/office/powerpoint/2010/main">
        <p14:tracePtLst>
          <p14:tracePt t="701" x="11895138" y="3509963"/>
          <p14:tracePt t="710" x="11664950" y="3467100"/>
          <p14:tracePt t="718" x="11487150" y="3449638"/>
          <p14:tracePt t="725" x="11231563" y="3408363"/>
          <p14:tracePt t="733" x="11018838" y="3373438"/>
          <p14:tracePt t="741" x="10790238" y="3330575"/>
          <p14:tracePt t="750" x="10628313" y="3305175"/>
          <p14:tracePt t="758" x="10475913" y="3297238"/>
          <p14:tracePt t="766" x="10356850" y="3271838"/>
          <p14:tracePt t="773" x="10245725" y="3263900"/>
          <p14:tracePt t="781" x="10126663" y="3238500"/>
          <p14:tracePt t="790" x="10017125" y="3211513"/>
          <p14:tracePt t="798" x="9956800" y="3211513"/>
          <p14:tracePt t="806" x="9898063" y="3211513"/>
          <p14:tracePt t="814" x="9864725" y="3211513"/>
          <p14:tracePt t="822" x="9839325" y="3203575"/>
          <p14:tracePt t="831" x="9821863" y="3203575"/>
          <p14:tracePt t="1134" x="9812338" y="3203575"/>
          <p14:tracePt t="1246" x="9804400" y="3203575"/>
          <p14:tracePt t="1270" x="9796463" y="3203575"/>
          <p14:tracePt t="1278" x="9779000" y="3203575"/>
          <p14:tracePt t="1326" x="9771063" y="3203575"/>
          <p14:tracePt t="1334" x="9761538" y="3211513"/>
          <p14:tracePt t="1342" x="9753600" y="3221038"/>
          <p14:tracePt t="1350" x="9728200" y="3238500"/>
          <p14:tracePt t="1358" x="9720263" y="3246438"/>
          <p14:tracePt t="1366" x="9694863" y="3263900"/>
          <p14:tracePt t="1375" x="9677400" y="3279775"/>
          <p14:tracePt t="1381" x="9659938" y="3289300"/>
          <p14:tracePt t="1390" x="9642475" y="3289300"/>
          <p14:tracePt t="1405" x="9642475" y="3297238"/>
          <p14:tracePt t="1550" x="9634538" y="3297238"/>
          <p14:tracePt t="1918" x="9626600" y="3297238"/>
          <p14:tracePt t="2038" x="9617075" y="3297238"/>
          <p14:tracePt t="2047" x="9601200" y="3297238"/>
          <p14:tracePt t="2062" x="9591675" y="3297238"/>
          <p14:tracePt t="2070" x="9583738" y="3297238"/>
          <p14:tracePt t="2366" x="9575800" y="3322638"/>
          <p14:tracePt t="2374" x="9575800" y="3340100"/>
          <p14:tracePt t="2382" x="9575800" y="3355975"/>
          <p14:tracePt t="2390" x="9575800" y="3390900"/>
          <p14:tracePt t="2398" x="9575800" y="3433763"/>
          <p14:tracePt t="2406" x="9609138" y="3484563"/>
          <p14:tracePt t="2413" x="9617075" y="3502025"/>
          <p14:tracePt t="2421" x="9617075" y="3527425"/>
          <p14:tracePt t="2429" x="9626600" y="3560763"/>
          <p14:tracePt t="2438" x="9652000" y="3594100"/>
          <p14:tracePt t="2445" x="9652000" y="3603625"/>
          <p14:tracePt t="2453" x="9659938" y="3611563"/>
          <p14:tracePt t="2462" x="9659938" y="3629025"/>
          <p14:tracePt t="2470" x="9659938" y="3636963"/>
          <p14:tracePt t="2486" x="9667875" y="3654425"/>
          <p14:tracePt t="2494" x="9685338" y="3671888"/>
          <p14:tracePt t="2501" x="9702800" y="3687763"/>
          <p14:tracePt t="2510" x="9728200" y="3705225"/>
          <p14:tracePt t="2518" x="9745663" y="3722688"/>
          <p14:tracePt t="2527" x="9771063" y="3748088"/>
          <p14:tracePt t="2534" x="9779000" y="3763963"/>
          <p14:tracePt t="2542" x="9786938" y="3773488"/>
          <p14:tracePt t="2549" x="9804400" y="3773488"/>
          <p14:tracePt t="2935" x="9804400" y="3763963"/>
          <p14:tracePt t="3094" x="9804400" y="3756025"/>
          <p14:tracePt t="3102" x="9804400" y="3748088"/>
          <p14:tracePt t="10406" x="9804400" y="3738563"/>
          <p14:tracePt t="10414" x="9804400" y="3730625"/>
          <p14:tracePt t="10429" x="9786938" y="3713163"/>
          <p14:tracePt t="10438" x="9779000" y="3705225"/>
          <p14:tracePt t="10446" x="9761538" y="3705225"/>
          <p14:tracePt t="10455" x="9761538" y="3697288"/>
          <p14:tracePt t="10461" x="9761538" y="3679825"/>
          <p14:tracePt t="10471" x="9761538" y="3646488"/>
          <p14:tracePt t="10477" x="9761538" y="3611563"/>
          <p14:tracePt t="10487" x="9761538" y="3578225"/>
          <p14:tracePt t="10494" x="9761538" y="3552825"/>
          <p14:tracePt t="10503" x="9753600" y="3535363"/>
          <p14:tracePt t="10782" x="9736138" y="3527425"/>
          <p14:tracePt t="10798" x="9694863" y="3527425"/>
          <p14:tracePt t="10806" x="9667875" y="3560763"/>
          <p14:tracePt t="10814" x="9626600" y="3629025"/>
          <p14:tracePt t="10821" x="9591675" y="3679825"/>
          <p14:tracePt t="10830" x="9575800" y="3722688"/>
          <p14:tracePt t="10838" x="9566275" y="3781425"/>
          <p14:tracePt t="10846" x="9566275" y="3816350"/>
          <p14:tracePt t="10854" x="9566275" y="3841750"/>
          <p14:tracePt t="10862" x="9566275" y="3883025"/>
          <p14:tracePt t="10870" x="9566275" y="3925888"/>
          <p14:tracePt t="10889" x="9566275" y="4052888"/>
          <p14:tracePt t="10893" x="9566275" y="4121150"/>
          <p14:tracePt t="10902" x="9566275" y="4197350"/>
          <p14:tracePt t="10910" x="9566275" y="4240213"/>
          <p14:tracePt t="10919" x="9566275" y="4265613"/>
          <p14:tracePt t="10925" x="9566275" y="4291013"/>
          <p14:tracePt t="10933" x="9550400" y="4341813"/>
          <p14:tracePt t="10942" x="9550400" y="4359275"/>
          <p14:tracePt t="10950" x="9540875" y="4376738"/>
          <p14:tracePt t="10958" x="9532938" y="4402138"/>
          <p14:tracePt t="10966" x="9523413" y="4427538"/>
          <p14:tracePt t="10973" x="9507538" y="4435475"/>
          <p14:tracePt t="10982" x="9507538" y="4452938"/>
          <p14:tracePt t="10990" x="9507538" y="4460875"/>
          <p14:tracePt t="11006" x="9507538" y="4470400"/>
          <p14:tracePt t="11078" x="9507538" y="4478338"/>
          <p14:tracePt t="14798" x="9498013" y="4478338"/>
          <p14:tracePt t="14806" x="9482138" y="4478338"/>
          <p14:tracePt t="14814" x="9472613" y="4478338"/>
          <p14:tracePt t="14822" x="9431338" y="4460875"/>
          <p14:tracePt t="14838" x="9413875" y="4460875"/>
          <p14:tracePt t="14854" x="9405938" y="4460875"/>
          <p14:tracePt t="14870" x="9396413" y="4460875"/>
          <p14:tracePt t="14885" x="9388475" y="4460875"/>
          <p14:tracePt t="14885" x="9380538" y="4460875"/>
          <p14:tracePt t="14894" x="9371013" y="4460875"/>
          <p14:tracePt t="14902" x="9363075" y="4478338"/>
          <p14:tracePt t="14909" x="9353550" y="4495800"/>
          <p14:tracePt t="14918" x="9337675" y="4529138"/>
          <p14:tracePt t="14926" x="9328150" y="4554538"/>
          <p14:tracePt t="14935" x="9320213" y="4572000"/>
          <p14:tracePt t="14942" x="9312275" y="4597400"/>
          <p14:tracePt t="14950" x="9312275" y="4605338"/>
          <p14:tracePt t="14957" x="9302750" y="4614863"/>
          <p14:tracePt t="15254" x="9286875" y="4630738"/>
          <p14:tracePt t="15270" x="9261475" y="4648200"/>
          <p14:tracePt t="15278" x="9244013" y="4665663"/>
          <p14:tracePt t="15294" x="9236075" y="4673600"/>
          <p14:tracePt t="15309" x="9226550" y="4683125"/>
          <p14:tracePt t="15317" x="9226550" y="4691063"/>
          <p14:tracePt t="15334" x="9226550" y="4699000"/>
          <p14:tracePt t="15398" x="9226550" y="4708525"/>
          <p14:tracePt t="15406" x="9226550" y="4716463"/>
          <p14:tracePt t="15421" x="9226550" y="4724400"/>
          <p14:tracePt t="17222" x="9218613" y="4733925"/>
          <p14:tracePt t="17310" x="9209088" y="4733925"/>
          <p14:tracePt t="17414" x="9201150" y="4733925"/>
          <p14:tracePt t="17422" x="9201150" y="4724400"/>
          <p14:tracePt t="17430" x="9201150" y="4716463"/>
          <p14:tracePt t="17437" x="9201150" y="4699000"/>
          <p14:tracePt t="17446" x="9201150" y="4691063"/>
          <p14:tracePt t="17454" x="9201150" y="4673600"/>
          <p14:tracePt t="17463" x="9201150" y="4648200"/>
          <p14:tracePt t="17470" x="9201150" y="4622800"/>
          <p14:tracePt t="17477" x="9201150" y="4579938"/>
          <p14:tracePt t="17485" x="9201150" y="4529138"/>
          <p14:tracePt t="17494" x="9201150" y="4478338"/>
          <p14:tracePt t="17501" x="9201150" y="4427538"/>
          <p14:tracePt t="17510" x="9201150" y="4341813"/>
          <p14:tracePt t="17518" x="9201150" y="4275138"/>
          <p14:tracePt t="17526" x="9209088" y="4189413"/>
          <p14:tracePt t="17534" x="9218613" y="4113213"/>
          <p14:tracePt t="17541" x="9218613" y="4044950"/>
          <p14:tracePt t="17550" x="9218613" y="3968750"/>
          <p14:tracePt t="17558" x="9218613" y="3917950"/>
          <p14:tracePt t="17566" x="9218613" y="3832225"/>
          <p14:tracePt t="17573" x="9218613" y="3730625"/>
          <p14:tracePt t="17582" x="9209088" y="3646488"/>
          <p14:tracePt t="17590" x="9175750" y="3543300"/>
          <p14:tracePt t="17598" x="9142413" y="3441700"/>
          <p14:tracePt t="17606" x="9132888" y="3365500"/>
          <p14:tracePt t="17614" x="9124950" y="3289300"/>
          <p14:tracePt t="17621" x="9091613" y="3211513"/>
          <p14:tracePt t="17630" x="9074150" y="3178175"/>
          <p14:tracePt t="17638" x="9064625" y="3144838"/>
          <p14:tracePt t="17646" x="9039225" y="3127375"/>
          <p14:tracePt t="17654" x="9023350" y="3076575"/>
          <p14:tracePt t="17662" x="8980488" y="3033713"/>
          <p14:tracePt t="17669" x="8929688" y="2982913"/>
          <p14:tracePt t="17677" x="8836025" y="2914650"/>
          <p14:tracePt t="17686" x="8777288" y="2881313"/>
          <p14:tracePt t="17694" x="8674100" y="2846388"/>
          <p14:tracePt t="17702" x="8572500" y="2813050"/>
          <p14:tracePt t="17709" x="8470900" y="2795588"/>
          <p14:tracePt t="17717" x="8343900" y="2770188"/>
          <p14:tracePt t="17725" x="8224838" y="2762250"/>
          <p14:tracePt t="17734" x="8096250" y="2744788"/>
          <p14:tracePt t="17742" x="7969250" y="2736850"/>
          <p14:tracePt t="17750" x="7832725" y="2711450"/>
          <p14:tracePt t="17757" x="7688263" y="2711450"/>
          <p14:tracePt t="17766" x="7561263" y="2711450"/>
          <p14:tracePt t="17774" x="7434263" y="2711450"/>
          <p14:tracePt t="17782" x="7323138" y="2711450"/>
          <p14:tracePt t="17790" x="7239000" y="2711450"/>
          <p14:tracePt t="17798" x="7178675" y="2711450"/>
          <p14:tracePt t="17805" x="7137400" y="2711450"/>
          <p14:tracePt t="17814" x="7112000" y="2711450"/>
          <p14:tracePt t="17821" x="7094538" y="2711450"/>
          <p14:tracePt t="17831" x="7085013" y="2719388"/>
          <p14:tracePt t="17838" x="7077075" y="2719388"/>
          <p14:tracePt t="17846" x="7069138" y="2719388"/>
          <p14:tracePt t="17894" x="7059613" y="2719388"/>
          <p14:tracePt t="17901" x="7034213" y="2719388"/>
          <p14:tracePt t="17909" x="6992938" y="2752725"/>
          <p14:tracePt t="17918" x="6958013" y="2762250"/>
          <p14:tracePt t="17926" x="6924675" y="2787650"/>
          <p14:tracePt t="17934" x="6907213" y="2795588"/>
          <p14:tracePt t="17942" x="6899275" y="2795588"/>
          <p14:tracePt t="17957" x="6899275" y="2813050"/>
          <p14:tracePt t="17966" x="6899275" y="2838450"/>
          <p14:tracePt t="17974" x="6899275" y="2863850"/>
          <p14:tracePt t="17982" x="6899275" y="2897188"/>
          <p14:tracePt t="17990" x="6907213" y="2906713"/>
          <p14:tracePt t="17998" x="6915150" y="2914650"/>
          <p14:tracePt t="18006" x="6932613" y="2922588"/>
          <p14:tracePt t="18014" x="6950075" y="2932113"/>
          <p14:tracePt t="18021" x="7000875" y="2949575"/>
          <p14:tracePt t="18030" x="7094538" y="2965450"/>
          <p14:tracePt t="18037" x="7221538" y="2982913"/>
          <p14:tracePt t="18045" x="7391400" y="2982913"/>
          <p14:tracePt t="18054" x="7596188" y="2982913"/>
          <p14:tracePt t="18062" x="7926388" y="3041650"/>
          <p14:tracePt t="18069" x="8181975" y="3101975"/>
          <p14:tracePt t="18078" x="8513763" y="3135313"/>
          <p14:tracePt t="18085" x="8724900" y="3152775"/>
          <p14:tracePt t="18093" x="8947150" y="3119438"/>
          <p14:tracePt t="18101" x="8963025" y="3119438"/>
          <p14:tracePt t="18246" x="8963025" y="3101975"/>
          <p14:tracePt t="18254" x="8818563" y="3033713"/>
          <p14:tracePt t="18262" x="8605838" y="2940050"/>
          <p14:tracePt t="18270" x="8402638" y="2881313"/>
          <p14:tracePt t="18277" x="8139113" y="2795588"/>
          <p14:tracePt t="18285" x="7994650" y="2778125"/>
          <p14:tracePt t="18294" x="7867650" y="2727325"/>
          <p14:tracePt t="18302" x="7766050" y="2693988"/>
          <p14:tracePt t="18310" x="7715250" y="2686050"/>
          <p14:tracePt t="18318" x="7672388" y="2676525"/>
          <p14:tracePt t="18325" x="7629525" y="2668588"/>
          <p14:tracePt t="18334" x="7586663" y="2651125"/>
          <p14:tracePt t="18349" x="7570788" y="2651125"/>
          <p14:tracePt t="18382" x="7535863" y="2651125"/>
          <p14:tracePt t="18390" x="7510463" y="2651125"/>
          <p14:tracePt t="18398" x="7426325" y="2651125"/>
          <p14:tracePt t="18406" x="7315200" y="2651125"/>
          <p14:tracePt t="18414" x="7188200" y="2651125"/>
          <p14:tracePt t="18421" x="7051675" y="2651125"/>
          <p14:tracePt t="18430" x="6889750" y="2668588"/>
          <p14:tracePt t="18438" x="6729413" y="2701925"/>
          <p14:tracePt t="18445" x="6575425" y="2711450"/>
          <p14:tracePt t="18454" x="6415088" y="2736850"/>
          <p14:tracePt t="18462" x="6253163" y="2762250"/>
          <p14:tracePt t="18469" x="6108700" y="2787650"/>
          <p14:tracePt t="18479" x="5981700" y="2795588"/>
          <p14:tracePt t="18486" x="5870575" y="2820988"/>
          <p14:tracePt t="18494" x="5768975" y="2830513"/>
          <p14:tracePt t="18502" x="5708650" y="2846388"/>
          <p14:tracePt t="18509" x="5649913" y="2855913"/>
          <p14:tracePt t="18518" x="5624513" y="2855913"/>
          <p14:tracePt t="18525" x="5599113" y="2855913"/>
          <p14:tracePt t="18590" x="5591175" y="2863850"/>
          <p14:tracePt t="18605" x="5581650" y="2871788"/>
          <p14:tracePt t="18614" x="5581650" y="2881313"/>
          <p14:tracePt t="18630" x="5565775" y="2889250"/>
          <p14:tracePt t="18646" x="5565775" y="2897188"/>
          <p14:tracePt t="18653" x="5565775" y="2906713"/>
          <p14:tracePt t="18662" x="5556250" y="2906713"/>
          <p14:tracePt t="18670" x="5556250" y="2922588"/>
          <p14:tracePt t="18678" x="5556250" y="2932113"/>
          <p14:tracePt t="19246" x="5548313" y="2922588"/>
          <p14:tracePt t="19254" x="5538788" y="2889250"/>
          <p14:tracePt t="19262" x="5522913" y="2863850"/>
          <p14:tracePt t="19269" x="5513388" y="2855913"/>
          <p14:tracePt t="19278" x="5505450" y="2830513"/>
          <p14:tracePt t="19286" x="5497513" y="2805113"/>
          <p14:tracePt t="19295" x="5472113" y="2770188"/>
          <p14:tracePt t="19301" x="5429250" y="2719388"/>
          <p14:tracePt t="19310" x="5394325" y="2668588"/>
          <p14:tracePt t="19317" x="5327650" y="2600325"/>
          <p14:tracePt t="19326" x="5284788" y="2566988"/>
          <p14:tracePt t="19334" x="5224463" y="2532063"/>
          <p14:tracePt t="19342" x="5183188" y="2498725"/>
          <p14:tracePt t="19350" x="5122863" y="2463800"/>
          <p14:tracePt t="19357" x="5080000" y="2455863"/>
          <p14:tracePt t="19366" x="5021263" y="2447925"/>
          <p14:tracePt t="19374" x="4945063" y="2422525"/>
          <p14:tracePt t="19382" x="4884738" y="2422525"/>
          <p14:tracePt t="19390" x="4843463" y="2422525"/>
          <p14:tracePt t="19398" x="4800600" y="2422525"/>
          <p14:tracePt t="19405" x="4765675" y="2422525"/>
          <p14:tracePt t="19414" x="4714875" y="2422525"/>
          <p14:tracePt t="19422" x="4673600" y="2422525"/>
          <p14:tracePt t="19431" x="4638675" y="2422525"/>
          <p14:tracePt t="19438" x="4595813" y="2422525"/>
          <p14:tracePt t="19447" x="4570413" y="2422525"/>
          <p14:tracePt t="19453" x="4529138" y="2422525"/>
          <p14:tracePt t="19462" x="4503738" y="2422525"/>
          <p14:tracePt t="19470" x="4476750" y="2430463"/>
          <p14:tracePt t="19479" x="4460875" y="2438400"/>
          <p14:tracePt t="19495" x="4451350" y="2438400"/>
          <p14:tracePt t="19501" x="4443413" y="2447925"/>
          <p14:tracePt t="19519" x="4443413" y="2455863"/>
          <p14:tracePt t="19527" x="4435475" y="2463800"/>
          <p14:tracePt t="19535" x="4435475" y="2481263"/>
          <p14:tracePt t="19543" x="4435475" y="2498725"/>
          <p14:tracePt t="19550" x="4425950" y="2516188"/>
          <p14:tracePt t="19558" x="4425950" y="2524125"/>
          <p14:tracePt t="19566" x="4425950" y="2541588"/>
          <p14:tracePt t="19573" x="4425950" y="2557463"/>
          <p14:tracePt t="19581" x="4425950" y="2592388"/>
          <p14:tracePt t="19589" x="4425950" y="2625725"/>
          <p14:tracePt t="19598" x="4425950" y="2643188"/>
          <p14:tracePt t="19606" x="4435475" y="2676525"/>
          <p14:tracePt t="19614" x="4443413" y="2727325"/>
          <p14:tracePt t="19621" x="4476750" y="2770188"/>
          <p14:tracePt t="19630" x="4476750" y="2795588"/>
          <p14:tracePt t="19637" x="4494213" y="2820988"/>
          <p14:tracePt t="19646" x="4503738" y="2855913"/>
          <p14:tracePt t="19654" x="4519613" y="2871788"/>
          <p14:tracePt t="19663" x="4529138" y="2881313"/>
          <p14:tracePt t="19670" x="4537075" y="2897188"/>
          <p14:tracePt t="19678" x="4562475" y="2922588"/>
          <p14:tracePt t="19685" x="4562475" y="2932113"/>
          <p14:tracePt t="19694" x="4570413" y="2932113"/>
          <p14:tracePt t="19701" x="4579938" y="2940050"/>
          <p14:tracePt t="19718" x="4605338" y="2957513"/>
          <p14:tracePt t="19726" x="4621213" y="2957513"/>
          <p14:tracePt t="19733" x="4630738" y="2957513"/>
          <p14:tracePt t="19741" x="4664075" y="2965450"/>
          <p14:tracePt t="19750" x="4699000" y="2974975"/>
          <p14:tracePt t="19758" x="4724400" y="2982913"/>
          <p14:tracePt t="19766" x="4732338" y="2990850"/>
          <p14:tracePt t="19774" x="4749800" y="3000375"/>
          <p14:tracePt t="19781" x="4775200" y="3000375"/>
          <p14:tracePt t="19789" x="4783138" y="3008313"/>
          <p14:tracePt t="19814" x="4808538" y="3008313"/>
          <p14:tracePt t="19821" x="4818063" y="3016250"/>
          <p14:tracePt t="19837" x="4833938" y="3016250"/>
          <p14:tracePt t="19846" x="4843463" y="3016250"/>
          <p14:tracePt t="19863" x="4851400" y="3016250"/>
          <p14:tracePt t="19869" x="4868863" y="3016250"/>
          <p14:tracePt t="19877" x="4876800" y="3016250"/>
          <p14:tracePt t="19898" x="4902200" y="3025775"/>
          <p14:tracePt t="19910" x="4902200" y="3033713"/>
          <p14:tracePt t="21910" x="4919663" y="3025775"/>
          <p14:tracePt t="21918" x="4945063" y="3025775"/>
          <p14:tracePt t="21925" x="4945063" y="3016250"/>
          <p14:tracePt t="21933" x="4970463" y="3000375"/>
          <p14:tracePt t="21942" x="4995863" y="2982913"/>
          <p14:tracePt t="21950" x="5013325" y="2974975"/>
          <p14:tracePt t="21958" x="5064125" y="2949575"/>
          <p14:tracePt t="21966" x="5089525" y="2932113"/>
          <p14:tracePt t="21973" x="5122863" y="2906713"/>
          <p14:tracePt t="21981" x="5157788" y="2881313"/>
          <p14:tracePt t="21990" x="5173663" y="2855913"/>
          <p14:tracePt t="21998" x="5199063" y="2820988"/>
          <p14:tracePt t="22006" x="5233988" y="2762250"/>
          <p14:tracePt t="22014" x="5259388" y="2711450"/>
          <p14:tracePt t="22021" x="5276850" y="2676525"/>
          <p14:tracePt t="22029" x="5310188" y="2625725"/>
          <p14:tracePt t="22038" x="5318125" y="2600325"/>
          <p14:tracePt t="22046" x="5335588" y="2557463"/>
          <p14:tracePt t="22054" x="5335588" y="2532063"/>
          <p14:tracePt t="22062" x="5353050" y="2489200"/>
          <p14:tracePt t="22069" x="5353050" y="2422525"/>
          <p14:tracePt t="22078" x="5353050" y="2371725"/>
          <p14:tracePt t="22085" x="5360988" y="2328863"/>
          <p14:tracePt t="22094" x="5360988" y="2303463"/>
          <p14:tracePt t="22103" x="5360988" y="2278063"/>
          <p14:tracePt t="22110" x="5360988" y="2252663"/>
          <p14:tracePt t="22118" x="5360988" y="2243138"/>
          <p14:tracePt t="22126" x="5360988" y="2235200"/>
          <p14:tracePt t="22133" x="5360988" y="2209800"/>
          <p14:tracePt t="22143" x="5360988" y="2192338"/>
          <p14:tracePt t="22158" x="5360988" y="2184400"/>
          <p14:tracePt t="23381" x="5360988" y="2192338"/>
          <p14:tracePt t="23398" x="5378450" y="2209800"/>
          <p14:tracePt t="23406" x="5386388" y="2209800"/>
          <p14:tracePt t="23429" x="5386388" y="2217738"/>
          <p14:tracePt t="35206" x="5394325" y="2235200"/>
          <p14:tracePt t="35214" x="5394325" y="2278063"/>
          <p14:tracePt t="35221" x="5394325" y="2336800"/>
          <p14:tracePt t="35230" x="5394325" y="2387600"/>
          <p14:tracePt t="35238" x="5394325" y="2430463"/>
          <p14:tracePt t="35245" x="5394325" y="2481263"/>
          <p14:tracePt t="35254" x="5394325" y="2524125"/>
          <p14:tracePt t="35262" x="5411788" y="2557463"/>
          <p14:tracePt t="35269" x="5421313" y="2600325"/>
          <p14:tracePt t="35278" x="5454650" y="2651125"/>
          <p14:tracePt t="35285" x="5480050" y="2693988"/>
          <p14:tracePt t="35293" x="5505450" y="2711450"/>
          <p14:tracePt t="35301" x="5522913" y="2752725"/>
          <p14:tracePt t="35310" x="5530850" y="2762250"/>
          <p14:tracePt t="35318" x="5548313" y="2778125"/>
          <p14:tracePt t="35325" x="5548313" y="2787650"/>
          <p14:tracePt t="35334" x="5556250" y="2795588"/>
          <p14:tracePt t="35341" x="5565775" y="2805113"/>
          <p14:tracePt t="35350" x="5573713" y="2820988"/>
          <p14:tracePt t="35470" x="5573713" y="2813050"/>
          <p14:tracePt t="35478" x="5573713" y="2805113"/>
          <p14:tracePt t="35534" x="5573713" y="2787650"/>
          <p14:tracePt t="35542" x="5573713" y="2778125"/>
          <p14:tracePt t="35574" x="5565775" y="2770188"/>
          <p14:tracePt t="35694" x="5565775" y="2762250"/>
          <p14:tracePt t="35702" x="5556250" y="2752725"/>
          <p14:tracePt t="35838" x="5556250" y="2744788"/>
          <p14:tracePt t="35870" x="5548313" y="2736850"/>
          <p14:tracePt t="36398" x="5548313" y="2727325"/>
          <p14:tracePt t="36406" x="5548313" y="2719388"/>
          <p14:tracePt t="36421" x="5556250" y="2719388"/>
          <p14:tracePt t="36429" x="5573713" y="2719388"/>
          <p14:tracePt t="36509" x="5581650" y="2719388"/>
          <p14:tracePt t="36829" x="5591175" y="2719388"/>
          <p14:tracePt t="36853" x="5591175" y="2736850"/>
          <p14:tracePt t="36862" x="5591175" y="2762250"/>
          <p14:tracePt t="36870" x="5591175" y="2795588"/>
          <p14:tracePt t="36878" x="5591175" y="2830513"/>
          <p14:tracePt t="36885" x="5607050" y="2871788"/>
          <p14:tracePt t="36893" x="5624513" y="2914650"/>
          <p14:tracePt t="36902" x="5649913" y="2990850"/>
          <p14:tracePt t="36910" x="5675313" y="3067050"/>
          <p14:tracePt t="36918" x="5700713" y="3127375"/>
          <p14:tracePt t="36926" x="5743575" y="3195638"/>
          <p14:tracePt t="36933" x="5776913" y="3254375"/>
          <p14:tracePt t="36941" x="5786438" y="3305175"/>
          <p14:tracePt t="36949" x="5827713" y="3382963"/>
          <p14:tracePt t="36958" x="5845175" y="3424238"/>
          <p14:tracePt t="36967" x="5870575" y="3449638"/>
          <p14:tracePt t="36974" x="5888038" y="3484563"/>
          <p14:tracePt t="36982" x="5905500" y="3535363"/>
          <p14:tracePt t="36990" x="5921375" y="3560763"/>
          <p14:tracePt t="36998" x="5946775" y="3578225"/>
          <p14:tracePt t="37006" x="5972175" y="3603625"/>
          <p14:tracePt t="37014" x="5989638" y="3611563"/>
          <p14:tracePt t="37022" x="5997575" y="3619500"/>
          <p14:tracePt t="37029" x="6032500" y="3629025"/>
          <p14:tracePt t="37038" x="6049963" y="3646488"/>
          <p14:tracePt t="37046" x="6065838" y="3646488"/>
          <p14:tracePt t="37054" x="6065838" y="3654425"/>
          <p14:tracePt t="37062" x="6075363" y="3654425"/>
          <p14:tracePt t="37070" x="6091238" y="3654425"/>
          <p14:tracePt t="37078" x="6100763" y="3654425"/>
          <p14:tracePt t="37085" x="6108700" y="3654425"/>
          <p14:tracePt t="37094" x="6126163" y="3654425"/>
          <p14:tracePt t="37110" x="6134100" y="3654425"/>
          <p14:tracePt t="37125" x="6142038" y="3654425"/>
          <p14:tracePt t="37134" x="6151563" y="3646488"/>
          <p14:tracePt t="37141" x="6159500" y="3636963"/>
          <p14:tracePt t="37150" x="6167438" y="3619500"/>
          <p14:tracePt t="37158" x="6176963" y="3578225"/>
          <p14:tracePt t="37165" x="6176963" y="3543300"/>
          <p14:tracePt t="37173" x="6176963" y="3517900"/>
          <p14:tracePt t="37182" x="6176963" y="3492500"/>
          <p14:tracePt t="37190" x="6176963" y="3449638"/>
          <p14:tracePt t="37199" x="6176963" y="3408363"/>
          <p14:tracePt t="37206" x="6176963" y="3373438"/>
          <p14:tracePt t="37214" x="6159500" y="3322638"/>
          <p14:tracePt t="37221" x="6142038" y="3279775"/>
          <p14:tracePt t="37232" x="6108700" y="3238500"/>
          <p14:tracePt t="37238" x="6065838" y="3186113"/>
          <p14:tracePt t="37246" x="6032500" y="3152775"/>
          <p14:tracePt t="37254" x="5981700" y="3109913"/>
          <p14:tracePt t="37262" x="5905500" y="3067050"/>
          <p14:tracePt t="37269" x="5853113" y="3051175"/>
          <p14:tracePt t="37279" x="5802313" y="3025775"/>
          <p14:tracePt t="37286" x="5735638" y="3016250"/>
          <p14:tracePt t="37294" x="5683250" y="3008313"/>
          <p14:tracePt t="37302" x="5624513" y="3000375"/>
          <p14:tracePt t="37310" x="5581650" y="2982913"/>
          <p14:tracePt t="37317" x="5530850" y="2982913"/>
          <p14:tracePt t="37326" x="5487988" y="2982913"/>
          <p14:tracePt t="37334" x="5454650" y="2982913"/>
          <p14:tracePt t="37342" x="5446713" y="2982913"/>
          <p14:tracePt t="37350" x="5411788" y="2982913"/>
          <p14:tracePt t="37357" x="5403850" y="2982913"/>
          <p14:tracePt t="37365" x="5386388" y="2990850"/>
          <p14:tracePt t="37374" x="5368925" y="3008313"/>
          <p14:tracePt t="37382" x="5343525" y="3025775"/>
          <p14:tracePt t="37390" x="5335588" y="3041650"/>
          <p14:tracePt t="37398" x="5318125" y="3051175"/>
          <p14:tracePt t="37405" x="5292725" y="3076575"/>
          <p14:tracePt t="37414" x="5284788" y="3101975"/>
          <p14:tracePt t="37421" x="5276850" y="3178175"/>
          <p14:tracePt t="37430" x="5276850" y="3254375"/>
          <p14:tracePt t="37438" x="5249863" y="3340100"/>
          <p14:tracePt t="37447" x="5249863" y="3408363"/>
          <p14:tracePt t="37454" x="5249863" y="3492500"/>
          <p14:tracePt t="37463" x="5276850" y="3586163"/>
          <p14:tracePt t="37470" x="5318125" y="3662363"/>
          <p14:tracePt t="37480" x="5386388" y="3756025"/>
          <p14:tracePt t="37486" x="5446713" y="3832225"/>
          <p14:tracePt t="37496" x="5497513" y="3883025"/>
          <p14:tracePt t="37501" x="5565775" y="3951288"/>
          <p14:tracePt t="37509" x="5657850" y="4019550"/>
          <p14:tracePt t="37518" x="5743575" y="4062413"/>
          <p14:tracePt t="37526" x="5862638" y="4121150"/>
          <p14:tracePt t="37534" x="5964238" y="4146550"/>
          <p14:tracePt t="37541" x="6057900" y="4189413"/>
          <p14:tracePt t="37549" x="6167438" y="4206875"/>
          <p14:tracePt t="37558" x="6286500" y="4206875"/>
          <p14:tracePt t="37566" x="6397625" y="4206875"/>
          <p14:tracePt t="37574" x="6508750" y="4206875"/>
          <p14:tracePt t="37581" x="6584950" y="4206875"/>
          <p14:tracePt t="37590" x="6669088" y="4206875"/>
          <p14:tracePt t="37598" x="6719888" y="4171950"/>
          <p14:tracePt t="37605" x="6780213" y="4164013"/>
          <p14:tracePt t="37614" x="6813550" y="4146550"/>
          <p14:tracePt t="37621" x="6823075" y="4130675"/>
          <p14:tracePt t="37631" x="6848475" y="4070350"/>
          <p14:tracePt t="37637" x="6856413" y="4002088"/>
          <p14:tracePt t="37646" x="6864350" y="3925888"/>
          <p14:tracePt t="37654" x="6864350" y="3841750"/>
          <p14:tracePt t="37662" x="6864350" y="3756025"/>
          <p14:tracePt t="37670" x="6864350" y="3671888"/>
          <p14:tracePt t="37678" x="6864350" y="3594100"/>
          <p14:tracePt t="37685" x="6831013" y="3509963"/>
          <p14:tracePt t="37693" x="6813550" y="3449638"/>
          <p14:tracePt t="37701" x="6754813" y="3355975"/>
          <p14:tracePt t="37710" x="6711950" y="3289300"/>
          <p14:tracePt t="37718" x="6669088" y="3238500"/>
          <p14:tracePt t="37726" x="6618288" y="3186113"/>
          <p14:tracePt t="37733" x="6575425" y="3135313"/>
          <p14:tracePt t="37741" x="6524625" y="3094038"/>
          <p14:tracePt t="37749" x="6491288" y="3059113"/>
          <p14:tracePt t="37759" x="6405563" y="3000375"/>
          <p14:tracePt t="37765" x="6346825" y="2957513"/>
          <p14:tracePt t="37774" x="6270625" y="2914650"/>
          <p14:tracePt t="37782" x="6219825" y="2897188"/>
          <p14:tracePt t="37789" x="6159500" y="2855913"/>
          <p14:tracePt t="37798" x="6091238" y="2820988"/>
          <p14:tracePt t="37806" x="6057900" y="2813050"/>
          <p14:tracePt t="37814" x="6032500" y="2805113"/>
          <p14:tracePt t="37821" x="6007100" y="2805113"/>
          <p14:tracePt t="37830" x="5972175" y="2795588"/>
          <p14:tracePt t="37838" x="5964238" y="2795588"/>
          <p14:tracePt t="37846" x="5956300" y="2795588"/>
          <p14:tracePt t="37854" x="5938838" y="2795588"/>
          <p14:tracePt t="37882" x="5913438" y="2795588"/>
          <p14:tracePt t="37885" x="5905500" y="2795588"/>
          <p14:tracePt t="37894" x="5880100" y="2795588"/>
          <p14:tracePt t="37901" x="5870575" y="2795588"/>
          <p14:tracePt t="37910" x="5853113" y="2813050"/>
          <p14:tracePt t="37917" x="5827713" y="2820988"/>
          <p14:tracePt t="37925" x="5802313" y="2830513"/>
          <p14:tracePt t="37941" x="5768975" y="2846388"/>
          <p14:tracePt t="37950" x="5751513" y="2863850"/>
          <p14:tracePt t="37958" x="5743575" y="2871788"/>
          <p14:tracePt t="37965" x="5726113" y="2889250"/>
          <p14:tracePt t="37981" x="5726113" y="2914650"/>
          <p14:tracePt t="37990" x="5718175" y="2922588"/>
          <p14:tracePt t="37998" x="5718175" y="2932113"/>
          <p14:tracePt t="38006" x="5718175" y="2949575"/>
          <p14:tracePt t="38021" x="5718175" y="2965450"/>
          <p14:tracePt t="38030" x="5718175" y="2982913"/>
          <p14:tracePt t="38038" x="5718175" y="3008313"/>
          <p14:tracePt t="38046" x="5735638" y="3041650"/>
          <p14:tracePt t="38054" x="5776913" y="3084513"/>
          <p14:tracePt t="38062" x="5827713" y="3109913"/>
          <p14:tracePt t="38069" x="5870575" y="3135313"/>
          <p14:tracePt t="38078" x="5888038" y="3135313"/>
          <p14:tracePt t="38086" x="5913438" y="3144838"/>
          <p14:tracePt t="38093" x="5938838" y="3144838"/>
          <p14:tracePt t="38101" x="5956300" y="3144838"/>
          <p14:tracePt t="38109" x="5964238" y="3144838"/>
          <p14:tracePt t="38117" x="5972175" y="3144838"/>
          <p14:tracePt t="38126" x="5981700" y="3144838"/>
          <p14:tracePt t="38134" x="5989638" y="3144838"/>
          <p14:tracePt t="38142" x="6007100" y="3144838"/>
          <p14:tracePt t="38150" x="6015038" y="3144838"/>
          <p14:tracePt t="38157" x="6024563" y="3144838"/>
          <p14:tracePt t="38166" x="6040438" y="3127375"/>
          <p14:tracePt t="38174" x="6057900" y="3094038"/>
          <p14:tracePt t="38182" x="6065838" y="3059113"/>
          <p14:tracePt t="38190" x="6075363" y="3000375"/>
          <p14:tracePt t="38198" x="6100763" y="2940050"/>
          <p14:tracePt t="38205" x="6100763" y="2881313"/>
          <p14:tracePt t="38214" x="6100763" y="2795588"/>
          <p14:tracePt t="38221" x="6100763" y="2693988"/>
          <p14:tracePt t="38230" x="6100763" y="2625725"/>
          <p14:tracePt t="38238" x="6091238" y="2541588"/>
          <p14:tracePt t="38246" x="6075363" y="2463800"/>
          <p14:tracePt t="38254" x="6040438" y="2413000"/>
          <p14:tracePt t="38261" x="6024563" y="2379663"/>
          <p14:tracePt t="38270" x="5989638" y="2328863"/>
          <p14:tracePt t="38278" x="5946775" y="2278063"/>
          <p14:tracePt t="38286" x="5921375" y="2252663"/>
          <p14:tracePt t="38293" x="5888038" y="2227263"/>
          <p14:tracePt t="38301" x="5845175" y="2209800"/>
          <p14:tracePt t="38309" x="5802313" y="2184400"/>
          <p14:tracePt t="38318" x="5768975" y="2166938"/>
          <p14:tracePt t="38326" x="5708650" y="2159000"/>
          <p14:tracePt t="38334" x="5692775" y="2159000"/>
          <p14:tracePt t="38342" x="5667375" y="2159000"/>
          <p14:tracePt t="38350" x="5649913" y="2159000"/>
          <p14:tracePt t="38358" x="5641975" y="2159000"/>
          <p14:tracePt t="38365" x="5624513" y="2159000"/>
          <p14:tracePt t="38373" x="5599113" y="2159000"/>
          <p14:tracePt t="38382" x="5565775" y="2159000"/>
          <p14:tracePt t="38389" x="5538788" y="2159000"/>
          <p14:tracePt t="38398" x="5522913" y="2159000"/>
          <p14:tracePt t="38405" x="5480050" y="2166938"/>
          <p14:tracePt t="38414" x="5454650" y="2192338"/>
          <p14:tracePt t="38421" x="5429250" y="2209800"/>
          <p14:tracePt t="38430" x="5403850" y="2243138"/>
          <p14:tracePt t="38437" x="5386388" y="2278063"/>
          <p14:tracePt t="38446" x="5353050" y="2371725"/>
          <p14:tracePt t="38454" x="5343525" y="2430463"/>
          <p14:tracePt t="38462" x="5343525" y="2524125"/>
          <p14:tracePt t="38470" x="5343525" y="2625725"/>
          <p14:tracePt t="38478" x="5353050" y="2744788"/>
          <p14:tracePt t="38485" x="5411788" y="2855913"/>
          <p14:tracePt t="38493" x="5487988" y="2990850"/>
          <p14:tracePt t="38501" x="5556250" y="3084513"/>
          <p14:tracePt t="38510" x="5624513" y="3178175"/>
          <p14:tracePt t="38518" x="5692775" y="3246438"/>
          <p14:tracePt t="38526" x="5768975" y="3297238"/>
          <p14:tracePt t="38533" x="5837238" y="3340100"/>
          <p14:tracePt t="38541" x="5880100" y="3348038"/>
          <p14:tracePt t="38550" x="5921375" y="3365500"/>
          <p14:tracePt t="38558" x="5972175" y="3382963"/>
          <p14:tracePt t="38566" x="6007100" y="3382963"/>
          <p14:tracePt t="38573" x="6040438" y="3382963"/>
          <p14:tracePt t="38581" x="6065838" y="3382963"/>
          <p14:tracePt t="38589" x="6091238" y="3373438"/>
          <p14:tracePt t="38598" x="6116638" y="3355975"/>
          <p14:tracePt t="38606" x="6134100" y="3340100"/>
          <p14:tracePt t="38614" x="6142038" y="3297238"/>
          <p14:tracePt t="38621" x="6159500" y="3246438"/>
          <p14:tracePt t="38630" x="6159500" y="3203575"/>
          <p14:tracePt t="38638" x="6167438" y="3144838"/>
          <p14:tracePt t="38647" x="6167438" y="3101975"/>
          <p14:tracePt t="38654" x="6167438" y="3033713"/>
          <p14:tracePt t="38663" x="6167438" y="2974975"/>
          <p14:tracePt t="38669" x="6159500" y="2897188"/>
          <p14:tracePt t="38678" x="6134100" y="2855913"/>
          <p14:tracePt t="38686" x="6108700" y="2787650"/>
          <p14:tracePt t="38696" x="6083300" y="2727325"/>
          <p14:tracePt t="38702" x="6040438" y="2660650"/>
          <p14:tracePt t="38710" x="6007100" y="2608263"/>
          <p14:tracePt t="38717" x="5997575" y="2582863"/>
          <p14:tracePt t="38726" x="5956300" y="2541588"/>
          <p14:tracePt t="38734" x="5921375" y="2506663"/>
          <p14:tracePt t="38742" x="5905500" y="2489200"/>
          <p14:tracePt t="38750" x="5880100" y="2463800"/>
          <p14:tracePt t="38758" x="5853113" y="2438400"/>
          <p14:tracePt t="38765" x="5827713" y="2430463"/>
          <p14:tracePt t="38774" x="5802313" y="2413000"/>
          <p14:tracePt t="38781" x="5786438" y="2387600"/>
          <p14:tracePt t="38789" x="5735638" y="2371725"/>
          <p14:tracePt t="38797" x="5657850" y="2328863"/>
          <p14:tracePt t="38805" x="5591175" y="2293938"/>
          <p14:tracePt t="38814" x="5548313" y="2278063"/>
          <p14:tracePt t="38821" x="5497513" y="2268538"/>
          <p14:tracePt t="38830" x="5454650" y="2235200"/>
          <p14:tracePt t="38838" x="5403850" y="2227263"/>
          <p14:tracePt t="38846" x="5360988" y="2217738"/>
          <p14:tracePt t="38853" x="5343525" y="2200275"/>
          <p14:tracePt t="38863" x="5318125" y="2192338"/>
          <p14:tracePt t="38870" x="5284788" y="2192338"/>
          <p14:tracePt t="39022" x="5276850" y="2184400"/>
          <p14:tracePt t="39150" x="5302250" y="2184400"/>
          <p14:tracePt t="39158" x="5353050" y="2184400"/>
          <p14:tracePt t="39166" x="5360988" y="2184400"/>
          <p14:tracePt t="39189" x="5368925" y="2184400"/>
          <p14:tracePt t="39214" x="5378450" y="2184400"/>
          <p14:tracePt t="39221" x="5386388" y="2184400"/>
          <p14:tracePt t="39238" x="5394325" y="2184400"/>
          <p14:tracePt t="39246" x="5421313" y="2174875"/>
          <p14:tracePt t="39253" x="5429250" y="2159000"/>
          <p14:tracePt t="39262" x="5437188" y="2159000"/>
          <p14:tracePt t="39269" x="5437188" y="2149475"/>
          <p14:tracePt t="39278" x="5437188" y="2141538"/>
          <p14:tracePt t="39310" x="5437188" y="2133600"/>
          <p14:tracePt t="39317" x="5437188" y="2124075"/>
          <p14:tracePt t="39334" x="5437188" y="2108200"/>
          <p14:tracePt t="39342" x="5429250" y="2098675"/>
          <p14:tracePt t="39350" x="5403850" y="2082800"/>
          <p14:tracePt t="39358" x="5368925" y="2065338"/>
          <p14:tracePt t="39365" x="5353050" y="2055813"/>
          <p14:tracePt t="39373" x="5343525" y="2047875"/>
          <p14:tracePt t="39381" x="5318125" y="2022475"/>
          <p14:tracePt t="39390" x="5302250" y="2022475"/>
          <p14:tracePt t="39398" x="5284788" y="2022475"/>
          <p14:tracePt t="39405" x="5267325" y="2014538"/>
          <p14:tracePt t="39414" x="5241925" y="2005013"/>
          <p14:tracePt t="39421" x="5233988" y="2005013"/>
          <p14:tracePt t="39430" x="5224463" y="1989138"/>
          <p14:tracePt t="39463" x="5208588" y="1989138"/>
          <p14:tracePt t="39486" x="5199063" y="1989138"/>
          <p14:tracePt t="39502" x="5191125" y="1989138"/>
          <p14:tracePt t="39510" x="5183188" y="1989138"/>
          <p14:tracePt t="39518" x="5173663" y="1989138"/>
          <p14:tracePt t="39525" x="5165725" y="1989138"/>
          <p14:tracePt t="39533" x="5140325" y="1989138"/>
          <p14:tracePt t="39542" x="5122863" y="1989138"/>
          <p14:tracePt t="39550" x="5114925" y="1989138"/>
          <p14:tracePt t="39557" x="5089525" y="1989138"/>
          <p14:tracePt t="39565" x="5054600" y="1989138"/>
          <p14:tracePt t="39574" x="5029200" y="1997075"/>
          <p14:tracePt t="39581" x="4987925" y="2005013"/>
          <p14:tracePt t="39590" x="4970463" y="2022475"/>
          <p14:tracePt t="39597" x="4945063" y="2030413"/>
          <p14:tracePt t="39605" x="4919663" y="2047875"/>
          <p14:tracePt t="39614" x="4894263" y="2065338"/>
          <p14:tracePt t="39622" x="4868863" y="2082800"/>
          <p14:tracePt t="39630" x="4851400" y="2090738"/>
          <p14:tracePt t="39638" x="4851400" y="2098675"/>
          <p14:tracePt t="39646" x="4843463" y="2116138"/>
          <p14:tracePt t="39654" x="4826000" y="2133600"/>
          <p14:tracePt t="39662" x="4826000" y="2166938"/>
          <p14:tracePt t="39670" x="4818063" y="2192338"/>
          <p14:tracePt t="39678" x="4818063" y="2235200"/>
          <p14:tracePt t="39686" x="4818063" y="2293938"/>
          <p14:tracePt t="39693" x="4843463" y="2371725"/>
          <p14:tracePt t="39701" x="4894263" y="2430463"/>
          <p14:tracePt t="39710" x="4953000" y="2506663"/>
          <p14:tracePt t="39718" x="5021263" y="2600325"/>
          <p14:tracePt t="39726" x="5114925" y="2668588"/>
          <p14:tracePt t="39734" x="5216525" y="2727325"/>
          <p14:tracePt t="39741" x="5292725" y="2787650"/>
          <p14:tracePt t="39749" x="5403850" y="2830513"/>
          <p14:tracePt t="39757" x="5513388" y="2855913"/>
          <p14:tracePt t="39765" x="5632450" y="2881313"/>
          <p14:tracePt t="39774" x="5743575" y="2889250"/>
          <p14:tracePt t="39781" x="5870575" y="2889250"/>
          <p14:tracePt t="39789" x="5981700" y="2889250"/>
          <p14:tracePt t="39798" x="6100763" y="2889250"/>
          <p14:tracePt t="39806" x="6245225" y="2846388"/>
          <p14:tracePt t="39814" x="6364288" y="2805113"/>
          <p14:tracePt t="39821" x="6465888" y="2744788"/>
          <p14:tracePt t="39830" x="6559550" y="2686050"/>
          <p14:tracePt t="39837" x="6635750" y="2617788"/>
          <p14:tracePt t="39846" x="6678613" y="2566988"/>
          <p14:tracePt t="39854" x="6686550" y="2506663"/>
          <p14:tracePt t="39863" x="6704013" y="2447925"/>
          <p14:tracePt t="39870" x="6704013" y="2387600"/>
          <p14:tracePt t="39880" x="6704013" y="2303463"/>
          <p14:tracePt t="39885" x="6704013" y="2235200"/>
          <p14:tracePt t="39894" x="6694488" y="2141538"/>
          <p14:tracePt t="39901" x="6661150" y="2065338"/>
          <p14:tracePt t="39910" x="6626225" y="1963738"/>
          <p14:tracePt t="39918" x="6584950" y="1885950"/>
          <p14:tracePt t="39926" x="6524625" y="1809750"/>
          <p14:tracePt t="39933" x="6491288" y="1751013"/>
          <p14:tracePt t="39941" x="6448425" y="1682750"/>
          <p14:tracePt t="39950" x="6389688" y="1614488"/>
          <p14:tracePt t="39958" x="6321425" y="1555750"/>
          <p14:tracePt t="39966" x="6270625" y="1520825"/>
          <p14:tracePt t="39973" x="6194425" y="1477963"/>
          <p14:tracePt t="39981" x="6134100" y="1444625"/>
          <p14:tracePt t="39990" x="6065838" y="1419225"/>
          <p14:tracePt t="39998" x="6007100" y="1393825"/>
          <p14:tracePt t="40006" x="5946775" y="1360488"/>
          <p14:tracePt t="40014" x="5853113" y="1350963"/>
          <p14:tracePt t="40021" x="5794375" y="1343025"/>
          <p14:tracePt t="40030" x="5726113" y="1317625"/>
          <p14:tracePt t="40038" x="5649913" y="1317625"/>
          <p14:tracePt t="40045" x="5565775" y="1317625"/>
          <p14:tracePt t="40054" x="5480050" y="1317625"/>
          <p14:tracePt t="40063" x="5386388" y="1317625"/>
          <p14:tracePt t="40069" x="5310188" y="1317625"/>
          <p14:tracePt t="40079" x="5224463" y="1317625"/>
          <p14:tracePt t="40086" x="5157788" y="1317625"/>
          <p14:tracePt t="40095" x="5072063" y="1325563"/>
          <p14:tracePt t="40101" x="5021263" y="1325563"/>
          <p14:tracePt t="40110" x="4978400" y="1333500"/>
          <p14:tracePt t="40117" x="4919663" y="1343025"/>
          <p14:tracePt t="40126" x="4868863" y="1360488"/>
          <p14:tracePt t="40134" x="4851400" y="1368425"/>
          <p14:tracePt t="40142" x="4833938" y="1376363"/>
          <p14:tracePt t="40150" x="4808538" y="1385888"/>
          <p14:tracePt t="40157" x="4783138" y="1401763"/>
          <p14:tracePt t="40166" x="4783138" y="1411288"/>
          <p14:tracePt t="40174" x="4765675" y="1419225"/>
          <p14:tracePt t="40182" x="4749800" y="1436688"/>
          <p14:tracePt t="40190" x="4724400" y="1477963"/>
          <p14:tracePt t="40198" x="4706938" y="1512888"/>
          <p14:tracePt t="40205" x="4699000" y="1563688"/>
          <p14:tracePt t="40214" x="4673600" y="1622425"/>
          <p14:tracePt t="40222" x="4664075" y="1682750"/>
          <p14:tracePt t="40230" x="4664075" y="1751013"/>
          <p14:tracePt t="40238" x="4664075" y="1827213"/>
          <p14:tracePt t="40246" x="4664075" y="1911350"/>
          <p14:tracePt t="40253" x="4673600" y="1997075"/>
          <p14:tracePt t="40262" x="4681538" y="2055813"/>
          <p14:tracePt t="40269" x="4699000" y="2149475"/>
          <p14:tracePt t="40278" x="4740275" y="2227263"/>
          <p14:tracePt t="40286" x="4775200" y="2268538"/>
          <p14:tracePt t="40294" x="4791075" y="2311400"/>
          <p14:tracePt t="40301" x="4808538" y="2344738"/>
          <p14:tracePt t="40309" x="4826000" y="2354263"/>
          <p14:tracePt t="40318" x="4833938" y="2362200"/>
          <p14:tracePt t="40328" x="4843463" y="2379663"/>
          <p14:tracePt t="40334" x="4851400" y="2379663"/>
          <p14:tracePt t="40445" x="4859338" y="2379663"/>
          <p14:tracePt t="42902" x="4859338" y="2387600"/>
          <p14:tracePt t="42910" x="4859338" y="2413000"/>
          <p14:tracePt t="42918" x="4859338" y="2438400"/>
          <p14:tracePt t="42926" x="4859338" y="2463800"/>
          <p14:tracePt t="42934" x="4859338" y="2498725"/>
          <p14:tracePt t="42942" x="4859338" y="2541588"/>
          <p14:tracePt t="42950" x="4859338" y="2566988"/>
          <p14:tracePt t="42958" x="4859338" y="2600325"/>
          <p14:tracePt t="42965" x="4859338" y="2625725"/>
          <p14:tracePt t="42973" x="4859338" y="2651125"/>
          <p14:tracePt t="42981" x="4859338" y="2660650"/>
          <p14:tracePt t="42990" x="4859338" y="2686050"/>
          <p14:tracePt t="42998" x="4868863" y="2693988"/>
          <p14:tracePt t="46358" x="4884738" y="2676525"/>
          <p14:tracePt t="46374" x="4884738" y="2651125"/>
          <p14:tracePt t="46382" x="4884738" y="2643188"/>
          <p14:tracePt t="46391" x="4884738" y="2608263"/>
          <p14:tracePt t="46398" x="4894263" y="2557463"/>
          <p14:tracePt t="46406" x="4902200" y="2498725"/>
          <p14:tracePt t="46414" x="4910138" y="2438400"/>
          <p14:tracePt t="46421" x="4927600" y="2387600"/>
          <p14:tracePt t="46430" x="4935538" y="2336800"/>
          <p14:tracePt t="46438" x="4953000" y="2278063"/>
          <p14:tracePt t="46445" x="4953000" y="2235200"/>
          <p14:tracePt t="46454" x="4962525" y="2174875"/>
          <p14:tracePt t="46470" x="4987925" y="2133600"/>
          <p14:tracePt t="46478" x="4987925" y="2098675"/>
          <p14:tracePt t="46485" x="4987925" y="2073275"/>
          <p14:tracePt t="46493" x="4987925" y="2065338"/>
          <p14:tracePt t="46501" x="4987925" y="2030413"/>
          <p14:tracePt t="46510" x="4995863" y="2014538"/>
          <p14:tracePt t="46518" x="5013325" y="1979613"/>
          <p14:tracePt t="46526" x="5021263" y="1946275"/>
          <p14:tracePt t="46533" x="5046663" y="1903413"/>
          <p14:tracePt t="46541" x="5054600" y="1878013"/>
          <p14:tracePt t="46550" x="5072063" y="1844675"/>
          <p14:tracePt t="46558" x="5080000" y="1809750"/>
          <p14:tracePt t="46565" x="5114925" y="1758950"/>
          <p14:tracePt t="46574" x="5122863" y="1758950"/>
          <p14:tracePt t="46581" x="5122863" y="1725613"/>
          <p14:tracePt t="46590" x="5132388" y="1690688"/>
          <p14:tracePt t="46598" x="5140325" y="1690688"/>
          <p14:tracePt t="46606" x="5148263" y="1682750"/>
          <p14:tracePt t="46638" x="5148263" y="1674813"/>
          <p14:tracePt t="46766" x="5148263" y="1682750"/>
          <p14:tracePt t="46798" x="5148263" y="1690688"/>
          <p14:tracePt t="46813" x="5148263" y="1700213"/>
          <p14:tracePt t="46822" x="5148263" y="1708150"/>
          <p14:tracePt t="46829" x="5148263" y="1716088"/>
          <p14:tracePt t="46838" x="5148263" y="1733550"/>
          <p14:tracePt t="46846" x="5148263" y="1741488"/>
          <p14:tracePt t="46855" x="5148263" y="1758950"/>
          <p14:tracePt t="46861" x="5148263" y="1793875"/>
          <p14:tracePt t="46891" x="5148263" y="1827213"/>
          <p14:tracePt t="46909" x="5157788" y="1835150"/>
          <p14:tracePt t="47966" x="5157788" y="1844675"/>
          <p14:tracePt t="47973" x="5157788" y="1852613"/>
          <p14:tracePt t="47997" x="5157788" y="1860550"/>
          <p14:tracePt t="48022" x="5157788" y="1870075"/>
          <p14:tracePt t="48045" x="5157788" y="1878013"/>
          <p14:tracePt t="48054" x="5157788" y="1885950"/>
          <p14:tracePt t="48061" x="5157788" y="1895475"/>
          <p14:tracePt t="48077" x="5157788" y="1928813"/>
          <p14:tracePt t="48086" x="5157788" y="1946275"/>
          <p14:tracePt t="48094" x="5157788" y="1963738"/>
          <p14:tracePt t="48102" x="5157788" y="1979613"/>
          <p14:tracePt t="48110" x="5157788" y="1997075"/>
          <p14:tracePt t="48118" x="5157788" y="2022475"/>
          <p14:tracePt t="48133" x="5157788" y="2030413"/>
          <p14:tracePt t="48141" x="5157788" y="2055813"/>
          <p14:tracePt t="48150" x="5157788" y="2065338"/>
          <p14:tracePt t="48246" x="5157788" y="2073275"/>
          <p14:tracePt t="48613" x="5148263" y="2073275"/>
          <p14:tracePt t="48630" x="5140325" y="2073275"/>
          <p14:tracePt t="48638" x="5140325" y="2065338"/>
          <p14:tracePt t="48894" x="5157788" y="2065338"/>
          <p14:tracePt t="48902" x="5173663" y="2065338"/>
          <p14:tracePt t="48910" x="5183188" y="2065338"/>
          <p14:tracePt t="48918" x="5208588" y="2065338"/>
          <p14:tracePt t="48941" x="5216525" y="2065338"/>
          <p14:tracePt t="49094" x="5208588" y="2065338"/>
          <p14:tracePt t="49102" x="5191125" y="2065338"/>
          <p14:tracePt t="49109" x="5183188" y="2065338"/>
          <p14:tracePt t="49117" x="5157788" y="2065338"/>
          <p14:tracePt t="49126" x="5132388" y="2065338"/>
          <p14:tracePt t="49134" x="5106988" y="2065338"/>
          <p14:tracePt t="49142" x="5097463" y="2065338"/>
          <p14:tracePt t="49150" x="5080000" y="2065338"/>
          <p14:tracePt t="49182" x="5072063" y="2065338"/>
          <p14:tracePt t="49190" x="5064125" y="2073275"/>
          <p14:tracePt t="49205" x="5064125" y="2082800"/>
          <p14:tracePt t="49213" x="5054600" y="2098675"/>
          <p14:tracePt t="49222" x="5054600" y="2124075"/>
          <p14:tracePt t="49230" x="5054600" y="2149475"/>
          <p14:tracePt t="49238" x="5054600" y="2184400"/>
          <p14:tracePt t="49246" x="5054600" y="2227263"/>
          <p14:tracePt t="49254" x="5054600" y="2260600"/>
          <p14:tracePt t="49261" x="5072063" y="2303463"/>
          <p14:tracePt t="49270" x="5097463" y="2328863"/>
          <p14:tracePt t="49278" x="5140325" y="2371725"/>
          <p14:tracePt t="49286" x="5216525" y="2413000"/>
          <p14:tracePt t="49294" x="5292725" y="2455863"/>
          <p14:tracePt t="49301" x="5394325" y="2516188"/>
          <p14:tracePt t="49310" x="5454650" y="2532063"/>
          <p14:tracePt t="49318" x="5522913" y="2566988"/>
          <p14:tracePt t="49326" x="5591175" y="2582863"/>
          <p14:tracePt t="49334" x="5657850" y="2608263"/>
          <p14:tracePt t="49342" x="5675313" y="2617788"/>
          <p14:tracePt t="49349" x="5700713" y="2617788"/>
          <p14:tracePt t="49358" x="5708650" y="2617788"/>
          <p14:tracePt t="49366" x="5718175" y="2617788"/>
          <p14:tracePt t="49406" x="5726113" y="2617788"/>
          <p14:tracePt t="49414" x="5726113" y="2608263"/>
          <p14:tracePt t="49430" x="5726113" y="2574925"/>
          <p14:tracePt t="49438" x="5718175" y="2541588"/>
          <p14:tracePt t="49445" x="5700713" y="2532063"/>
          <p14:tracePt t="49454" x="5675313" y="2506663"/>
          <p14:tracePt t="49462" x="5649913" y="2481263"/>
          <p14:tracePt t="49470" x="5616575" y="2455863"/>
          <p14:tracePt t="49478" x="5565775" y="2430463"/>
          <p14:tracePt t="49487" x="5548313" y="2405063"/>
          <p14:tracePt t="49493" x="5513388" y="2397125"/>
          <p14:tracePt t="49502" x="5472113" y="2371725"/>
          <p14:tracePt t="49510" x="5472113" y="2362200"/>
          <p14:tracePt t="49518" x="5446713" y="2362200"/>
          <p14:tracePt t="49598" x="5429250" y="2362200"/>
          <p14:tracePt t="49606" x="5403850" y="2362200"/>
          <p14:tracePt t="49614" x="5394325" y="2354263"/>
          <p14:tracePt t="49621" x="5360988" y="2336800"/>
          <p14:tracePt t="49645" x="5343525" y="2328863"/>
          <p14:tracePt t="49654" x="5335588" y="2328863"/>
          <p14:tracePt t="49661" x="5327650" y="2328863"/>
          <p14:tracePt t="49846" x="5327650" y="2319338"/>
          <p14:tracePt t="49862" x="5318125" y="2319338"/>
          <p14:tracePt t="49878" x="5310188" y="2319338"/>
          <p14:tracePt t="52014" x="5302250" y="2319338"/>
          <p14:tracePt t="52046" x="5302250" y="2303463"/>
          <p14:tracePt t="52061" x="5318125" y="2303463"/>
          <p14:tracePt t="55022" x="5327650" y="2303463"/>
          <p14:tracePt t="55038" x="5335588" y="2303463"/>
          <p14:tracePt t="55062" x="5360988" y="2311400"/>
          <p14:tracePt t="55078" x="5394325" y="2336800"/>
          <p14:tracePt t="55086" x="5446713" y="2371725"/>
          <p14:tracePt t="55093" x="5480050" y="2397125"/>
          <p14:tracePt t="55101" x="5530850" y="2422525"/>
          <p14:tracePt t="55110" x="5581650" y="2447925"/>
          <p14:tracePt t="55118" x="5624513" y="2473325"/>
          <p14:tracePt t="55126" x="5649913" y="2481263"/>
          <p14:tracePt t="55134" x="5692775" y="2498725"/>
          <p14:tracePt t="55141" x="5735638" y="2524125"/>
          <p14:tracePt t="55150" x="5794375" y="2557463"/>
          <p14:tracePt t="55158" x="5862638" y="2592388"/>
          <p14:tracePt t="55166" x="5921375" y="2643188"/>
          <p14:tracePt t="55174" x="5972175" y="2686050"/>
          <p14:tracePt t="55183" x="6024563" y="2727325"/>
          <p14:tracePt t="55189" x="6040438" y="2736850"/>
          <p14:tracePt t="55198" x="6049963" y="2736850"/>
          <p14:tracePt t="55206" x="6065838" y="2752725"/>
          <p14:tracePt t="55215" x="6083300" y="2770188"/>
          <p14:tracePt t="55222" x="6100763" y="2778125"/>
          <p14:tracePt t="55230" x="6134100" y="2805113"/>
          <p14:tracePt t="55237" x="6159500" y="2820988"/>
          <p14:tracePt t="55245" x="6176963" y="2838450"/>
          <p14:tracePt t="55254" x="6202363" y="2855913"/>
          <p14:tracePt t="55261" x="6235700" y="2871788"/>
          <p14:tracePt t="55270" x="6245225" y="2881313"/>
          <p14:tracePt t="55277" x="6253163" y="2889250"/>
          <p14:tracePt t="55325" x="6261100" y="2897188"/>
          <p14:tracePt t="55358" x="6261100" y="2906713"/>
          <p14:tracePt t="64461" x="6261100" y="2897188"/>
          <p14:tracePt t="64470" x="6261100" y="2889250"/>
          <p14:tracePt t="64478" x="6261100" y="2881313"/>
          <p14:tracePt t="64486" x="6261100" y="2871788"/>
          <p14:tracePt t="64494" x="6261100" y="2846388"/>
          <p14:tracePt t="64501" x="6270625" y="2813050"/>
          <p14:tracePt t="64509" x="6278563" y="2770188"/>
          <p14:tracePt t="64518" x="6286500" y="2719388"/>
          <p14:tracePt t="64526" x="6311900" y="2676525"/>
          <p14:tracePt t="64534" x="6311900" y="2625725"/>
          <p14:tracePt t="64542" x="6311900" y="2582863"/>
          <p14:tracePt t="64550" x="6311900" y="2541588"/>
          <p14:tracePt t="64558" x="6311900" y="2481263"/>
          <p14:tracePt t="64565" x="6311900" y="2397125"/>
          <p14:tracePt t="64574" x="6311900" y="2328863"/>
          <p14:tracePt t="64582" x="6303963" y="2252663"/>
          <p14:tracePt t="64592" x="6296025" y="2166938"/>
          <p14:tracePt t="64598" x="6286500" y="2065338"/>
          <p14:tracePt t="64607" x="6245225" y="1989138"/>
          <p14:tracePt t="64614" x="6210300" y="1928813"/>
          <p14:tracePt t="64623" x="6184900" y="1885950"/>
          <p14:tracePt t="64630" x="6176963" y="1844675"/>
          <p14:tracePt t="64638" x="6134100" y="1809750"/>
          <p14:tracePt t="64645" x="6065838" y="1751013"/>
          <p14:tracePt t="64653" x="5989638" y="1708150"/>
          <p14:tracePt t="64661" x="5930900" y="1690688"/>
          <p14:tracePt t="64670" x="5845175" y="1639888"/>
          <p14:tracePt t="64678" x="5768975" y="1622425"/>
          <p14:tracePt t="64685" x="5624513" y="1589088"/>
          <p14:tracePt t="64693" x="5497513" y="1571625"/>
          <p14:tracePt t="64701" x="5343525" y="1563688"/>
          <p14:tracePt t="64710" x="5165725" y="1563688"/>
          <p14:tracePt t="64718" x="4962525" y="1563688"/>
          <p14:tracePt t="64726" x="4706938" y="1563688"/>
          <p14:tracePt t="64733" x="4443413" y="1563688"/>
          <p14:tracePt t="64741" x="4179888" y="1563688"/>
          <p14:tracePt t="64750" x="3890963" y="1563688"/>
          <p14:tracePt t="64758" x="3576638" y="1563688"/>
          <p14:tracePt t="64766" x="3254375" y="1563688"/>
          <p14:tracePt t="64775" x="2998788" y="1563688"/>
          <p14:tracePt t="64781" x="2760663" y="1563688"/>
          <p14:tracePt t="64790" x="2557463" y="1563688"/>
          <p14:tracePt t="64798" x="2387600" y="1563688"/>
          <p14:tracePt t="64807" x="2286000" y="1563688"/>
          <p14:tracePt t="64814" x="2217738" y="1563688"/>
          <p14:tracePt t="64823" x="2141538" y="1563688"/>
          <p14:tracePt t="64829" x="2098675" y="1563688"/>
          <p14:tracePt t="64838" x="2090738" y="1571625"/>
          <p14:tracePt t="64846" x="2081213" y="1571625"/>
          <p14:tracePt t="64862" x="2081213" y="1581150"/>
          <p14:tracePt t="64891" x="2047875" y="1614488"/>
          <p14:tracePt t="64894" x="2022475" y="1631950"/>
          <p14:tracePt t="64902" x="1997075" y="1657350"/>
          <p14:tracePt t="64910" x="1962150" y="1708150"/>
          <p14:tracePt t="64918" x="1928813" y="1751013"/>
          <p14:tracePt t="64925" x="1903413" y="1776413"/>
          <p14:tracePt t="64934" x="1878013" y="1809750"/>
          <p14:tracePt t="64942" x="1868488" y="1819275"/>
          <p14:tracePt t="64950" x="1868488" y="1835150"/>
          <p14:tracePt t="64958" x="1868488" y="1844675"/>
          <p14:tracePt t="64965" x="1860550" y="1860550"/>
          <p14:tracePt t="64974" x="1835150" y="1911350"/>
          <p14:tracePt t="64981" x="1835150" y="1938338"/>
          <p14:tracePt t="64990" x="1835150" y="1979613"/>
          <p14:tracePt t="64998" x="1835150" y="2055813"/>
          <p14:tracePt t="65006" x="1835150" y="2108200"/>
          <p14:tracePt t="65013" x="1835150" y="2209800"/>
          <p14:tracePt t="65022" x="1835150" y="2311400"/>
          <p14:tracePt t="65030" x="1835150" y="2422525"/>
          <p14:tracePt t="65038" x="1835150" y="2481263"/>
          <p14:tracePt t="65045" x="1843088" y="2541588"/>
          <p14:tracePt t="65053" x="1852613" y="2574925"/>
          <p14:tracePt t="65061" x="1860550" y="2617788"/>
          <p14:tracePt t="65069" x="1885950" y="2660650"/>
          <p14:tracePt t="65077" x="1893888" y="2668588"/>
          <p14:tracePt t="65086" x="1936750" y="2727325"/>
          <p14:tracePt t="65094" x="1971675" y="2770188"/>
          <p14:tracePt t="65101" x="2022475" y="2820988"/>
          <p14:tracePt t="65110" x="2065338" y="2855913"/>
          <p14:tracePt t="65118" x="2141538" y="2906713"/>
          <p14:tracePt t="65126" x="2200275" y="2949575"/>
          <p14:tracePt t="65134" x="2276475" y="2974975"/>
          <p14:tracePt t="65142" x="2370138" y="3025775"/>
          <p14:tracePt t="65150" x="2471738" y="3041650"/>
          <p14:tracePt t="65158" x="2574925" y="3076575"/>
          <p14:tracePt t="65165" x="2693988" y="3101975"/>
          <p14:tracePt t="65174" x="2795588" y="3135313"/>
          <p14:tracePt t="65182" x="2879725" y="3160713"/>
          <p14:tracePt t="65190" x="2998788" y="3195638"/>
          <p14:tracePt t="65198" x="3100388" y="3203575"/>
          <p14:tracePt t="65207" x="3186113" y="3203575"/>
          <p14:tracePt t="65214" x="3254375" y="3211513"/>
          <p14:tracePt t="65222" x="3297238" y="3211513"/>
          <p14:tracePt t="65229" x="3338513" y="3211513"/>
          <p14:tracePt t="65240" x="3398838" y="3211513"/>
          <p14:tracePt t="65245" x="3441700" y="3211513"/>
          <p14:tracePt t="65253" x="3492500" y="3211513"/>
          <p14:tracePt t="65261" x="3533775" y="3211513"/>
          <p14:tracePt t="65270" x="3576638" y="3211513"/>
          <p14:tracePt t="65277" x="3636963" y="3203575"/>
          <p14:tracePt t="65286" x="3670300" y="3186113"/>
          <p14:tracePt t="65293" x="3729038" y="3160713"/>
          <p14:tracePt t="65301" x="3771900" y="3144838"/>
          <p14:tracePt t="65310" x="3806825" y="3127375"/>
          <p14:tracePt t="65318" x="3865563" y="3101975"/>
          <p14:tracePt t="65326" x="3916363" y="3076575"/>
          <p14:tracePt t="65334" x="3976688" y="3051175"/>
          <p14:tracePt t="65341" x="4002088" y="3033713"/>
          <p14:tracePt t="65349" x="4044950" y="3016250"/>
          <p14:tracePt t="65358" x="4078288" y="2982913"/>
          <p14:tracePt t="65366" x="4095750" y="2974975"/>
          <p14:tracePt t="65374" x="4129088" y="2949575"/>
          <p14:tracePt t="65381" x="4137025" y="2940050"/>
          <p14:tracePt t="65390" x="4162425" y="2914650"/>
          <p14:tracePt t="65422" x="4162425" y="2897188"/>
          <p14:tracePt t="65430" x="4162425" y="2889250"/>
          <p14:tracePt t="65445" x="4162425" y="2881313"/>
          <p14:tracePt t="65454" x="4162425" y="2871788"/>
          <p14:tracePt t="65462" x="4162425" y="2855913"/>
          <p14:tracePt t="65470" x="4162425" y="2846388"/>
          <p14:tracePt t="65478" x="4162425" y="2830513"/>
          <p14:tracePt t="65494" x="4162425" y="2820988"/>
          <p14:tracePt t="65501" x="4162425" y="2813050"/>
          <p14:tracePt t="65534" x="4162425" y="2805113"/>
          <p14:tracePt t="65541" x="4162425" y="2795588"/>
          <p14:tracePt t="65550" x="4154488" y="2787650"/>
          <p14:tracePt t="65557" x="4146550" y="2762250"/>
          <p14:tracePt t="65566" x="4121150" y="2736850"/>
          <p14:tracePt t="65575" x="4111625" y="2719388"/>
          <p14:tracePt t="65590" x="4095750" y="2693988"/>
          <p14:tracePt t="65598" x="4086225" y="2686050"/>
          <p14:tracePt t="65607" x="4086225" y="2676525"/>
          <p14:tracePt t="65622" x="4078288" y="2660650"/>
          <p14:tracePt t="65629" x="4070350" y="2651125"/>
          <p14:tracePt t="65637" x="4052888" y="2643188"/>
          <p14:tracePt t="65646" x="4052888" y="2633663"/>
          <p14:tracePt t="65655" x="4035425" y="2617788"/>
          <p14:tracePt t="65661" x="4017963" y="2600325"/>
          <p14:tracePt t="65669" x="3984625" y="2566988"/>
          <p14:tracePt t="65677" x="3959225" y="2524125"/>
          <p14:tracePt t="65686" x="3908425" y="2481263"/>
          <p14:tracePt t="65694" x="3883025" y="2463800"/>
          <p14:tracePt t="65701" x="3832225" y="2422525"/>
          <p14:tracePt t="65710" x="3781425" y="2379663"/>
          <p14:tracePt t="65717" x="3738563" y="2354263"/>
          <p14:tracePt t="65725" x="3703638" y="2319338"/>
          <p14:tracePt t="65733" x="3670300" y="2286000"/>
          <p14:tracePt t="65741" x="3627438" y="2243138"/>
          <p14:tracePt t="65750" x="3594100" y="2217738"/>
          <p14:tracePt t="65758" x="3559175" y="2200275"/>
          <p14:tracePt t="65765" x="3533775" y="2174875"/>
          <p14:tracePt t="65774" x="3500438" y="2159000"/>
          <p14:tracePt t="65781" x="3475038" y="2141538"/>
          <p14:tracePt t="65790" x="3449638" y="2133600"/>
          <p14:tracePt t="65798" x="3414713" y="2108200"/>
          <p14:tracePt t="65806" x="3389313" y="2090738"/>
          <p14:tracePt t="65813" x="3355975" y="2073275"/>
          <p14:tracePt t="65823" x="3297238" y="2055813"/>
          <p14:tracePt t="65830" x="3236913" y="2039938"/>
          <p14:tracePt t="65838" x="3186113" y="2014538"/>
          <p14:tracePt t="65846" x="3127375" y="2005013"/>
          <p14:tracePt t="65854" x="3067050" y="1989138"/>
          <p14:tracePt t="65861" x="3041650" y="1979613"/>
          <p14:tracePt t="65870" x="3008313" y="1971675"/>
          <p14:tracePt t="65878" x="2990850" y="1963738"/>
          <p14:tracePt t="65891" x="2982913" y="1963738"/>
          <p14:tracePt t="65894" x="2973388" y="1963738"/>
          <p14:tracePt t="65983" x="2947988" y="1963738"/>
          <p14:tracePt t="65991" x="2897188" y="1963738"/>
          <p14:tracePt t="65999" x="2838450" y="1963738"/>
          <p14:tracePt t="66007" x="2744788" y="1979613"/>
          <p14:tracePt t="66014" x="2684463" y="1989138"/>
          <p14:tracePt t="66023" x="2625725" y="2005013"/>
          <p14:tracePt t="66030" x="2574925" y="2039938"/>
          <p14:tracePt t="66039" x="2514600" y="2055813"/>
          <p14:tracePt t="66045" x="2438400" y="2090738"/>
          <p14:tracePt t="66054" x="2352675" y="2133600"/>
          <p14:tracePt t="66061" x="2311400" y="2149475"/>
          <p14:tracePt t="66070" x="2251075" y="2159000"/>
          <p14:tracePt t="66078" x="2217738" y="2192338"/>
          <p14:tracePt t="66086" x="2182813" y="2200275"/>
          <p14:tracePt t="66101" x="2157413" y="2217738"/>
          <p14:tracePt t="66110" x="2141538" y="2235200"/>
          <p14:tracePt t="66118" x="2124075" y="2243138"/>
          <p14:tracePt t="66126" x="2098675" y="2260600"/>
          <p14:tracePt t="66134" x="2073275" y="2260600"/>
          <p14:tracePt t="66141" x="2055813" y="2278063"/>
          <p14:tracePt t="66149" x="2038350" y="2293938"/>
          <p14:tracePt t="66158" x="2022475" y="2303463"/>
          <p14:tracePt t="66166" x="1997075" y="2311400"/>
          <p14:tracePt t="66173" x="1979613" y="2319338"/>
          <p14:tracePt t="66182" x="1962150" y="2328863"/>
          <p14:tracePt t="66190" x="1946275" y="2336800"/>
          <p14:tracePt t="66197" x="1936750" y="2344738"/>
          <p14:tracePt t="66206" x="1928813" y="2344738"/>
          <p14:tracePt t="66229" x="1928813" y="2354263"/>
          <p14:tracePt t="66246" x="1928813" y="2362200"/>
          <p14:tracePt t="66270" x="1928813" y="2397125"/>
          <p14:tracePt t="66277" x="1928813" y="2438400"/>
          <p14:tracePt t="66286" x="1928813" y="2481263"/>
          <p14:tracePt t="66294" x="1928813" y="2524125"/>
          <p14:tracePt t="66301" x="1928813" y="2582863"/>
          <p14:tracePt t="66310" x="1928813" y="2633663"/>
          <p14:tracePt t="66318" x="1946275" y="2727325"/>
          <p14:tracePt t="66325" x="1979613" y="2805113"/>
          <p14:tracePt t="66333" x="2030413" y="2889250"/>
          <p14:tracePt t="66341" x="2073275" y="2957513"/>
          <p14:tracePt t="66350" x="2106613" y="3008313"/>
          <p14:tracePt t="66357" x="2166938" y="3076575"/>
          <p14:tracePt t="66366" x="2217738" y="3127375"/>
          <p14:tracePt t="66374" x="2286000" y="3178175"/>
          <p14:tracePt t="66382" x="2344738" y="3238500"/>
          <p14:tracePt t="66390" x="2420938" y="3289300"/>
          <p14:tracePt t="66398" x="2540000" y="3348038"/>
          <p14:tracePt t="66406" x="2659063" y="3398838"/>
          <p14:tracePt t="66414" x="2786063" y="3441700"/>
          <p14:tracePt t="66422" x="2922588" y="3492500"/>
          <p14:tracePt t="66430" x="3067050" y="3535363"/>
          <p14:tracePt t="66438" x="3211513" y="3578225"/>
          <p14:tracePt t="66447" x="3373438" y="3611563"/>
          <p14:tracePt t="66456" x="3576638" y="3671888"/>
          <p14:tracePt t="66462" x="3729038" y="3722688"/>
          <p14:tracePt t="66471" x="3883025" y="3730625"/>
          <p14:tracePt t="66478" x="4010025" y="3748088"/>
          <p14:tracePt t="66486" x="4137025" y="3748088"/>
          <p14:tracePt t="66494" x="4248150" y="3748088"/>
          <p14:tracePt t="66502" x="4392613" y="3748088"/>
          <p14:tracePt t="66510" x="4494213" y="3748088"/>
          <p14:tracePt t="66517" x="4595813" y="3722688"/>
          <p14:tracePt t="66525" x="4732338" y="3679825"/>
          <p14:tracePt t="66534" x="4826000" y="3646488"/>
          <p14:tracePt t="66542" x="4927600" y="3594100"/>
          <p14:tracePt t="66550" x="5021263" y="3543300"/>
          <p14:tracePt t="66558" x="5080000" y="3517900"/>
          <p14:tracePt t="66565" x="5122863" y="3475038"/>
          <p14:tracePt t="66573" x="5148263" y="3449638"/>
          <p14:tracePt t="66581" x="5157788" y="3408363"/>
          <p14:tracePt t="66589" x="5183188" y="3355975"/>
          <p14:tracePt t="66598" x="5183188" y="3297238"/>
          <p14:tracePt t="66606" x="5183188" y="3238500"/>
          <p14:tracePt t="66613" x="5183188" y="3186113"/>
          <p14:tracePt t="66622" x="5183188" y="3127375"/>
          <p14:tracePt t="66630" x="5183188" y="3067050"/>
          <p14:tracePt t="66638" x="5183188" y="3008313"/>
          <p14:tracePt t="66646" x="5183188" y="2940050"/>
          <p14:tracePt t="66654" x="5173663" y="2838450"/>
          <p14:tracePt t="66661" x="5157788" y="2762250"/>
          <p14:tracePt t="66670" x="5114925" y="2686050"/>
          <p14:tracePt t="66678" x="5072063" y="2600325"/>
          <p14:tracePt t="66686" x="5046663" y="2532063"/>
          <p14:tracePt t="66694" x="5003800" y="2473325"/>
          <p14:tracePt t="66701" x="4962525" y="2405063"/>
          <p14:tracePt t="66709" x="4919663" y="2344738"/>
          <p14:tracePt t="66718" x="4868863" y="2293938"/>
          <p14:tracePt t="66726" x="4808538" y="2235200"/>
          <p14:tracePt t="66734" x="4732338" y="2192338"/>
          <p14:tracePt t="66742" x="4656138" y="2149475"/>
          <p14:tracePt t="66750" x="4562475" y="2108200"/>
          <p14:tracePt t="66757" x="4468813" y="2073275"/>
          <p14:tracePt t="66766" x="4392613" y="2039938"/>
          <p14:tracePt t="66774" x="4306888" y="2014538"/>
          <p14:tracePt t="66781" x="4230688" y="1997075"/>
          <p14:tracePt t="66790" x="4129088" y="1971675"/>
          <p14:tracePt t="66797" x="4035425" y="1963738"/>
          <p14:tracePt t="66806" x="3916363" y="1946275"/>
          <p14:tracePt t="66814" x="3848100" y="1938338"/>
          <p14:tracePt t="66822" x="3746500" y="1938338"/>
          <p14:tracePt t="66830" x="3662363" y="1938338"/>
          <p14:tracePt t="66839" x="3586163" y="1938338"/>
          <p14:tracePt t="66845" x="3533775" y="1938338"/>
          <p14:tracePt t="66854" x="3467100" y="1954213"/>
          <p14:tracePt t="66861" x="3398838" y="1963738"/>
          <p14:tracePt t="66871" x="3330575" y="1997075"/>
          <p14:tracePt t="66877" x="3244850" y="2014538"/>
          <p14:tracePt t="66885" x="3186113" y="2039938"/>
          <p14:tracePt t="66893" x="3127375" y="2055813"/>
          <p14:tracePt t="66901" x="3059113" y="2098675"/>
          <p14:tracePt t="66910" x="3016250" y="2108200"/>
          <p14:tracePt t="66918" x="2965450" y="2141538"/>
          <p14:tracePt t="66926" x="2940050" y="2149475"/>
          <p14:tracePt t="66933" x="2905125" y="2184400"/>
          <p14:tracePt t="66941" x="2871788" y="2209800"/>
          <p14:tracePt t="66950" x="2820988" y="2235200"/>
          <p14:tracePt t="66958" x="2778125" y="2278063"/>
          <p14:tracePt t="66966" x="2752725" y="2303463"/>
          <p14:tracePt t="66974" x="2719388" y="2328863"/>
          <p14:tracePt t="66981" x="2684463" y="2354263"/>
          <p14:tracePt t="66989" x="2641600" y="2397125"/>
          <p14:tracePt t="66998" x="2616200" y="2422525"/>
          <p14:tracePt t="67006" x="2582863" y="2455863"/>
          <p14:tracePt t="67014" x="2557463" y="2481263"/>
          <p14:tracePt t="67022" x="2532063" y="2516188"/>
          <p14:tracePt t="67029" x="2514600" y="2532063"/>
          <p14:tracePt t="67039" x="2514600" y="2549525"/>
          <p14:tracePt t="67045" x="2506663" y="2566988"/>
          <p14:tracePt t="67054" x="2489200" y="2592388"/>
          <p14:tracePt t="67062" x="2481263" y="2617788"/>
          <p14:tracePt t="67070" x="2481263" y="2651125"/>
          <p14:tracePt t="67077" x="2481263" y="2660650"/>
          <p14:tracePt t="67086" x="2481263" y="2686050"/>
          <p14:tracePt t="67094" x="2481263" y="2711450"/>
          <p14:tracePt t="67102" x="2481263" y="2736850"/>
          <p14:tracePt t="67110" x="2481263" y="2770188"/>
          <p14:tracePt t="67118" x="2481263" y="2805113"/>
          <p14:tracePt t="67125" x="2481263" y="2820988"/>
          <p14:tracePt t="67133" x="2481263" y="2838450"/>
          <p14:tracePt t="67142" x="2481263" y="2863850"/>
          <p14:tracePt t="67150" x="2489200" y="2881313"/>
          <p14:tracePt t="67157" x="2497138" y="2897188"/>
          <p14:tracePt t="67166" x="2497138" y="2914650"/>
          <p14:tracePt t="67173" x="2524125" y="2949575"/>
          <p14:tracePt t="67181" x="2532063" y="2974975"/>
          <p14:tracePt t="67190" x="2549525" y="3008313"/>
          <p14:tracePt t="67198" x="2574925" y="3059113"/>
          <p14:tracePt t="67206" x="2590800" y="3084513"/>
          <p14:tracePt t="67213" x="2633663" y="3127375"/>
          <p14:tracePt t="67222" x="2668588" y="3170238"/>
          <p14:tracePt t="67229" x="2701925" y="3211513"/>
          <p14:tracePt t="67238" x="2727325" y="3238500"/>
          <p14:tracePt t="67246" x="2744788" y="3263900"/>
          <p14:tracePt t="67254" x="2770188" y="3289300"/>
          <p14:tracePt t="67261" x="2795588" y="3314700"/>
          <p14:tracePt t="67269" x="2811463" y="3330575"/>
          <p14:tracePt t="67279" x="2846388" y="3355975"/>
          <p14:tracePt t="67289" x="2871788" y="3382963"/>
          <p14:tracePt t="67295" x="2889250" y="3390900"/>
          <p14:tracePt t="67304" x="2922588" y="3424238"/>
          <p14:tracePt t="67312" x="2973388" y="3449638"/>
          <p14:tracePt t="67318" x="3008313" y="3475038"/>
          <p14:tracePt t="67326" x="3059113" y="3509963"/>
          <p14:tracePt t="67334" x="3135313" y="3552825"/>
          <p14:tracePt t="67341" x="3168650" y="3568700"/>
          <p14:tracePt t="67350" x="3219450" y="3603625"/>
          <p14:tracePt t="67358" x="3279775" y="3629025"/>
          <p14:tracePt t="67365" x="3373438" y="3679825"/>
          <p14:tracePt t="67374" x="3449638" y="3722688"/>
          <p14:tracePt t="67381" x="3551238" y="3738563"/>
          <p14:tracePt t="67390" x="3636963" y="3773488"/>
          <p14:tracePt t="67398" x="3756025" y="3824288"/>
          <p14:tracePt t="67405" x="3857625" y="3832225"/>
          <p14:tracePt t="67414" x="3959225" y="3841750"/>
          <p14:tracePt t="67422" x="4060825" y="3857625"/>
          <p14:tracePt t="67430" x="4162425" y="3875088"/>
          <p14:tracePt t="67438" x="4273550" y="3892550"/>
          <p14:tracePt t="67446" x="4375150" y="3892550"/>
          <p14:tracePt t="67454" x="4468813" y="3892550"/>
          <p14:tracePt t="67461" x="4570413" y="3892550"/>
          <p14:tracePt t="67470" x="4681538" y="3883025"/>
          <p14:tracePt t="67478" x="4800600" y="3867150"/>
          <p14:tracePt t="67486" x="4919663" y="3832225"/>
          <p14:tracePt t="67493" x="5029200" y="3781425"/>
          <p14:tracePt t="67502" x="5148263" y="3738563"/>
          <p14:tracePt t="67510" x="5267325" y="3662363"/>
          <p14:tracePt t="67518" x="5368925" y="3603625"/>
          <p14:tracePt t="67526" x="5454650" y="3552825"/>
          <p14:tracePt t="67534" x="5505450" y="3509963"/>
          <p14:tracePt t="67541" x="5538788" y="3459163"/>
          <p14:tracePt t="67549" x="5581650" y="3424238"/>
          <p14:tracePt t="67558" x="5599113" y="3373438"/>
          <p14:tracePt t="67566" x="5616575" y="3322638"/>
          <p14:tracePt t="67574" x="5624513" y="3289300"/>
          <p14:tracePt t="67581" x="5624513" y="3246438"/>
          <p14:tracePt t="67589" x="5624513" y="3203575"/>
          <p14:tracePt t="67597" x="5624513" y="3144838"/>
          <p14:tracePt t="67605" x="5624513" y="3076575"/>
          <p14:tracePt t="67614" x="5624513" y="3025775"/>
          <p14:tracePt t="67622" x="5607050" y="2957513"/>
          <p14:tracePt t="67630" x="5573713" y="2889250"/>
          <p14:tracePt t="67638" x="5538788" y="2813050"/>
          <p14:tracePt t="67645" x="5497513" y="2752725"/>
          <p14:tracePt t="67654" x="5454650" y="2676525"/>
          <p14:tracePt t="67661" x="5403850" y="2608263"/>
          <p14:tracePt t="67670" x="5343525" y="2532063"/>
          <p14:tracePt t="67678" x="5292725" y="2455863"/>
          <p14:tracePt t="67686" x="5208588" y="2371725"/>
          <p14:tracePt t="67693" x="5132388" y="2303463"/>
          <p14:tracePt t="67702" x="5038725" y="2235200"/>
          <p14:tracePt t="67710" x="4962525" y="2192338"/>
          <p14:tracePt t="67718" x="4868863" y="2149475"/>
          <p14:tracePt t="67725" x="4783138" y="2116138"/>
          <p14:tracePt t="67733" x="4681538" y="2082800"/>
          <p14:tracePt t="67742" x="4605338" y="2055813"/>
          <p14:tracePt t="67750" x="4503738" y="2022475"/>
          <p14:tracePt t="67758" x="4384675" y="2005013"/>
          <p14:tracePt t="67766" x="4248150" y="1989138"/>
          <p14:tracePt t="67773" x="4129088" y="1963738"/>
          <p14:tracePt t="67781" x="4027488" y="1954213"/>
          <p14:tracePt t="67789" x="3916363" y="1946275"/>
          <p14:tracePt t="67798" x="3814763" y="1946275"/>
          <p14:tracePt t="67806" x="3729038" y="1946275"/>
          <p14:tracePt t="67814" x="3662363" y="1946275"/>
          <p14:tracePt t="67822" x="3594100" y="1946275"/>
          <p14:tracePt t="67829" x="3517900" y="1946275"/>
          <p14:tracePt t="67838" x="3449638" y="1946275"/>
          <p14:tracePt t="67846" x="3373438" y="1971675"/>
          <p14:tracePt t="67854" x="3297238" y="1989138"/>
          <p14:tracePt t="67861" x="3244850" y="2005013"/>
          <p14:tracePt t="67870" x="3203575" y="2014538"/>
          <p14:tracePt t="67877" x="3178175" y="2022475"/>
          <p14:tracePt t="67889" x="3143250" y="2030413"/>
          <p14:tracePt t="67894" x="3127375" y="2047875"/>
          <p14:tracePt t="67902" x="3109913" y="2055813"/>
          <p14:tracePt t="67910" x="3084513" y="2065338"/>
          <p14:tracePt t="67918" x="3067050" y="2073275"/>
          <p14:tracePt t="67925" x="3049588" y="2090738"/>
          <p14:tracePt t="67934" x="3041650" y="2090738"/>
          <p14:tracePt t="67941" x="3024188" y="2098675"/>
          <p14:tracePt t="67950" x="3016250" y="2108200"/>
          <p14:tracePt t="67958" x="3008313" y="2124075"/>
          <p14:tracePt t="67965" x="2982913" y="2149475"/>
          <p14:tracePt t="67974" x="2965450" y="2184400"/>
          <p14:tracePt t="67981" x="2930525" y="2243138"/>
          <p14:tracePt t="67990" x="2863850" y="2336800"/>
          <p14:tracePt t="67998" x="2838450" y="2413000"/>
          <p14:tracePt t="68006" x="2811463" y="2447925"/>
          <p14:tracePt t="68013" x="2795588" y="2532063"/>
          <p14:tracePt t="68022" x="2778125" y="2574925"/>
          <p14:tracePt t="68030" x="2752725" y="2617788"/>
          <p14:tracePt t="68038" x="2744788" y="2643188"/>
          <p14:tracePt t="68046" x="2744788" y="2668588"/>
          <p14:tracePt t="68055" x="2744788" y="2693988"/>
          <p14:tracePt t="68061" x="2727325" y="2727325"/>
          <p14:tracePt t="68071" x="2727325" y="2762250"/>
          <p14:tracePt t="68078" x="2719388" y="2795588"/>
          <p14:tracePt t="68086" x="2719388" y="2838450"/>
          <p14:tracePt t="68094" x="2719388" y="2871788"/>
          <p14:tracePt t="68102" x="2719388" y="2906713"/>
          <p14:tracePt t="68109" x="2719388" y="2922588"/>
          <p14:tracePt t="68118" x="2719388" y="2965450"/>
          <p14:tracePt t="68126" x="2719388" y="3008313"/>
          <p14:tracePt t="68134" x="2719388" y="3041650"/>
          <p14:tracePt t="68142" x="2744788" y="3101975"/>
          <p14:tracePt t="68149" x="2752725" y="3135313"/>
          <p14:tracePt t="68157" x="2760663" y="3170238"/>
          <p14:tracePt t="68166" x="2778125" y="3203575"/>
          <p14:tracePt t="68174" x="2786063" y="3228975"/>
          <p14:tracePt t="68181" x="2811463" y="3271838"/>
          <p14:tracePt t="68190" x="2820988" y="3305175"/>
          <p14:tracePt t="68197" x="2838450" y="3340100"/>
          <p14:tracePt t="68205" x="2863850" y="3382963"/>
          <p14:tracePt t="68214" x="2879725" y="3408363"/>
          <p14:tracePt t="68222" x="2905125" y="3441700"/>
          <p14:tracePt t="68230" x="2947988" y="3492500"/>
          <p14:tracePt t="68238" x="2965450" y="3509963"/>
          <p14:tracePt t="68245" x="2990850" y="3535363"/>
          <p14:tracePt t="68255" x="3016250" y="3560763"/>
          <p14:tracePt t="68261" x="3024188" y="3578225"/>
          <p14:tracePt t="68270" x="3074988" y="3594100"/>
          <p14:tracePt t="68278" x="3084513" y="3611563"/>
          <p14:tracePt t="68285" x="3100388" y="3619500"/>
          <p14:tracePt t="68293" x="3127375" y="3629025"/>
          <p14:tracePt t="68302" x="3152775" y="3646488"/>
          <p14:tracePt t="68310" x="3160713" y="3646488"/>
          <p14:tracePt t="68326" x="3178175" y="3646488"/>
          <p14:tracePt t="68373" x="3186113" y="3646488"/>
          <p14:tracePt t="68397" x="3194050" y="3646488"/>
          <p14:tracePt t="68406" x="3211513" y="3646488"/>
          <p14:tracePt t="68422" x="3219450" y="3646488"/>
          <p14:tracePt t="68430" x="3228975" y="3636963"/>
          <p14:tracePt t="68438" x="3228975" y="3619500"/>
          <p14:tracePt t="68445" x="3236913" y="3611563"/>
          <p14:tracePt t="68454" x="3254375" y="3586163"/>
          <p14:tracePt t="68462" x="3262313" y="3560763"/>
          <p14:tracePt t="68471" x="3262313" y="3527425"/>
          <p14:tracePt t="68477" x="3270250" y="3509963"/>
          <p14:tracePt t="68486" x="3270250" y="3484563"/>
          <p14:tracePt t="68494" x="3297238" y="3441700"/>
          <p14:tracePt t="68502" x="3305175" y="3408363"/>
          <p14:tracePt t="68510" x="3305175" y="3365500"/>
          <p14:tracePt t="68519" x="3313113" y="3330575"/>
          <p14:tracePt t="68526" x="3313113" y="3289300"/>
          <p14:tracePt t="68534" x="3322638" y="3254375"/>
          <p14:tracePt t="68541" x="3322638" y="3211513"/>
          <p14:tracePt t="68550" x="3338513" y="3186113"/>
          <p14:tracePt t="68558" x="3348038" y="3144838"/>
          <p14:tracePt t="68566" x="3348038" y="3119438"/>
          <p14:tracePt t="68573" x="3348038" y="3101975"/>
          <p14:tracePt t="68581" x="3348038" y="3084513"/>
          <p14:tracePt t="68590" x="3348038" y="3076575"/>
          <p14:tracePt t="68678" x="3348038" y="3067050"/>
          <p14:tracePt t="68862" x="3363913" y="3059113"/>
          <p14:tracePt t="68941" x="3355975" y="3059113"/>
          <p14:tracePt t="68949" x="3338513" y="3059113"/>
          <p14:tracePt t="68958" x="3322638" y="3059113"/>
          <p14:tracePt t="68966" x="3297238" y="3059113"/>
          <p14:tracePt t="68974" x="3270250" y="3059113"/>
          <p14:tracePt t="68982" x="3236913" y="3059113"/>
          <p14:tracePt t="68989" x="3219450" y="3059113"/>
          <p14:tracePt t="68997" x="3186113" y="3059113"/>
          <p14:tracePt t="69005" x="3152775" y="3059113"/>
          <p14:tracePt t="69014" x="3109913" y="3059113"/>
          <p14:tracePt t="69022" x="3067050" y="3059113"/>
          <p14:tracePt t="69030" x="2998788" y="3067050"/>
          <p14:tracePt t="69037" x="2922588" y="3084513"/>
          <p14:tracePt t="69045" x="2828925" y="3109913"/>
          <p14:tracePt t="69054" x="2727325" y="3144838"/>
          <p14:tracePt t="69062" x="2625725" y="3160713"/>
          <p14:tracePt t="69070" x="2514600" y="3211513"/>
          <p14:tracePt t="69078" x="2413000" y="3238500"/>
          <p14:tracePt t="69087" x="2293938" y="3271838"/>
          <p14:tracePt t="69093" x="2192338" y="3330575"/>
          <p14:tracePt t="69102" x="2073275" y="3373438"/>
          <p14:tracePt t="69110" x="1997075" y="3408363"/>
          <p14:tracePt t="69118" x="1893888" y="3449638"/>
          <p14:tracePt t="69125" x="1801813" y="3502025"/>
          <p14:tracePt t="69133" x="1741488" y="3517900"/>
          <p14:tracePt t="69141" x="1690688" y="3552825"/>
          <p14:tracePt t="69150" x="1657350" y="3568700"/>
          <p14:tracePt t="69158" x="1622425" y="3594100"/>
          <p14:tracePt t="69166" x="1597025" y="3603625"/>
          <p14:tracePt t="69310" x="1589088" y="3603625"/>
          <p14:tracePt t="69342" x="1579563" y="3603625"/>
          <p14:tracePt t="69358" x="1571625" y="3603625"/>
          <p14:tracePt t="69381" x="1571625" y="3594100"/>
          <p14:tracePt t="69390" x="1554163" y="3586163"/>
          <p14:tracePt t="69405" x="1554163" y="3568700"/>
          <p14:tracePt t="69413" x="1554163" y="3560763"/>
          <p14:tracePt t="69421" x="1554163" y="3552825"/>
          <p14:tracePt t="69430" x="1554163" y="3527425"/>
          <p14:tracePt t="69446" x="1554163" y="3517900"/>
          <p14:tracePt t="69454" x="1554163" y="3492500"/>
          <p14:tracePt t="69461" x="1554163" y="3467100"/>
          <p14:tracePt t="69470" x="1554163" y="3424238"/>
          <p14:tracePt t="69477" x="1554163" y="3382963"/>
          <p14:tracePt t="69486" x="1546225" y="3330575"/>
          <p14:tracePt t="69494" x="1528763" y="3289300"/>
          <p14:tracePt t="69503" x="1528763" y="3263900"/>
          <p14:tracePt t="69509" x="1528763" y="3246438"/>
          <p14:tracePt t="69517" x="1528763" y="3228975"/>
          <p14:tracePt t="69526" x="1528763" y="3203575"/>
          <p14:tracePt t="69535" x="1528763" y="3195638"/>
          <p14:tracePt t="69541" x="1528763" y="3178175"/>
          <p14:tracePt t="69581" x="1528763" y="3170238"/>
          <p14:tracePt t="69590" x="1528763" y="3160713"/>
          <p14:tracePt t="69605" x="1528763" y="3144838"/>
          <p14:tracePt t="69613" x="1528763" y="3127375"/>
          <p14:tracePt t="69622" x="1546225" y="3101975"/>
          <p14:tracePt t="69630" x="1554163" y="3094038"/>
          <p14:tracePt t="69637" x="1563688" y="3076575"/>
          <p14:tracePt t="69645" x="1571625" y="3059113"/>
          <p14:tracePt t="69654" x="1571625" y="3051175"/>
          <p14:tracePt t="69662" x="1589088" y="3041650"/>
          <p14:tracePt t="69678" x="1589088" y="3033713"/>
          <p14:tracePt t="69693" x="1597025" y="3025775"/>
          <p14:tracePt t="69758" x="1606550" y="3025775"/>
          <p14:tracePt t="69765" x="1614488" y="3025775"/>
          <p14:tracePt t="69781" x="1631950" y="3025775"/>
          <p14:tracePt t="69862" x="1639888" y="3025775"/>
          <p14:tracePt t="69877" x="1647825" y="3025775"/>
          <p14:tracePt t="69886" x="1657350" y="3025775"/>
          <p14:tracePt t="69893" x="1657350" y="3016250"/>
          <p14:tracePt t="69902" x="1682750" y="3016250"/>
          <p14:tracePt t="69911" x="1690688" y="3016250"/>
          <p14:tracePt t="69921" x="1716088" y="3016250"/>
          <p14:tracePt t="69926" x="1749425" y="3000375"/>
          <p14:tracePt t="69935" x="1776413" y="3000375"/>
          <p14:tracePt t="69942" x="1792288" y="2990850"/>
          <p14:tracePt t="69950" x="1827213" y="2990850"/>
          <p14:tracePt t="69958" x="1852613" y="2990850"/>
          <p14:tracePt t="69965" x="1868488" y="2982913"/>
          <p14:tracePt t="69973" x="1903413" y="2982913"/>
          <p14:tracePt t="69982" x="1920875" y="2974975"/>
          <p14:tracePt t="70101" x="1928813" y="2974975"/>
          <p14:tracePt t="70109" x="1936750" y="2974975"/>
          <p14:tracePt t="70118" x="1962150" y="2974975"/>
          <p14:tracePt t="70126" x="1971675" y="2974975"/>
          <p14:tracePt t="70135" x="1979613" y="2974975"/>
          <p14:tracePt t="70141" x="1987550" y="2974975"/>
          <p14:tracePt t="70151" x="2005013" y="2974975"/>
          <p14:tracePt t="70157" x="2030413" y="2974975"/>
          <p14:tracePt t="70165" x="2065338" y="2974975"/>
          <p14:tracePt t="70174" x="2081213" y="2974975"/>
          <p14:tracePt t="70181" x="2106613" y="2974975"/>
          <p14:tracePt t="70190" x="2132013" y="2974975"/>
          <p14:tracePt t="70198" x="2157413" y="2974975"/>
          <p14:tracePt t="70205" x="2174875" y="2974975"/>
          <p14:tracePt t="70214" x="2208213" y="2974975"/>
          <p14:tracePt t="70221" x="2235200" y="2974975"/>
          <p14:tracePt t="70230" x="2260600" y="2974975"/>
          <p14:tracePt t="70238" x="2293938" y="2974975"/>
          <p14:tracePt t="70245" x="2327275" y="2974975"/>
          <p14:tracePt t="70253" x="2352675" y="2974975"/>
          <p14:tracePt t="70261" x="2395538" y="2974975"/>
          <p14:tracePt t="70270" x="2455863" y="2974975"/>
          <p14:tracePt t="70278" x="2497138" y="2974975"/>
          <p14:tracePt t="70286" x="2557463" y="2974975"/>
          <p14:tracePt t="70293" x="2641600" y="2974975"/>
          <p14:tracePt t="70303" x="2719388" y="2974975"/>
          <p14:tracePt t="70310" x="2811463" y="2974975"/>
          <p14:tracePt t="70318" x="2914650" y="2982913"/>
          <p14:tracePt t="70326" x="2998788" y="3000375"/>
          <p14:tracePt t="70334" x="3127375" y="3025775"/>
          <p14:tracePt t="70341" x="3228975" y="3033713"/>
          <p14:tracePt t="70350" x="3330575" y="3059113"/>
          <p14:tracePt t="70358" x="3414713" y="3059113"/>
          <p14:tracePt t="70366" x="3492500" y="3067050"/>
          <p14:tracePt t="70374" x="3533775" y="3067050"/>
          <p14:tracePt t="70382" x="3594100" y="3067050"/>
          <p14:tracePt t="70389" x="3636963" y="3067050"/>
          <p14:tracePt t="70398" x="3695700" y="3067050"/>
          <p14:tracePt t="70406" x="3756025" y="3067050"/>
          <p14:tracePt t="70414" x="3771900" y="3067050"/>
          <p14:tracePt t="70421" x="3806825" y="3067050"/>
          <p14:tracePt t="70430" x="3832225" y="3067050"/>
          <p14:tracePt t="70437" x="3840163" y="3067050"/>
          <p14:tracePt t="70446" x="3873500" y="3067050"/>
          <p14:tracePt t="70453" x="3908425" y="3067050"/>
          <p14:tracePt t="70461" x="3925888" y="3067050"/>
          <p14:tracePt t="70470" x="3951288" y="3067050"/>
          <p14:tracePt t="70478" x="3984625" y="3076575"/>
          <p14:tracePt t="70486" x="4010025" y="3076575"/>
          <p14:tracePt t="70494" x="4035425" y="3076575"/>
          <p14:tracePt t="70502" x="4078288" y="3076575"/>
          <p14:tracePt t="70509" x="4111625" y="3076575"/>
          <p14:tracePt t="70518" x="4154488" y="3076575"/>
          <p14:tracePt t="70526" x="4197350" y="3076575"/>
          <p14:tracePt t="70534" x="4230688" y="3076575"/>
          <p14:tracePt t="70541" x="4265613" y="3076575"/>
          <p14:tracePt t="70550" x="4291013" y="3076575"/>
          <p14:tracePt t="70558" x="4332288" y="3076575"/>
          <p14:tracePt t="70567" x="4392613" y="3076575"/>
          <p14:tracePt t="70573" x="4468813" y="3076575"/>
          <p14:tracePt t="70581" x="4511675" y="3076575"/>
          <p14:tracePt t="70589" x="4562475" y="3076575"/>
          <p14:tracePt t="70598" x="4656138" y="3076575"/>
          <p14:tracePt t="70605" x="4724400" y="3076575"/>
          <p14:tracePt t="70614" x="4783138" y="3076575"/>
          <p14:tracePt t="70621" x="4851400" y="3076575"/>
          <p14:tracePt t="70629" x="4894263" y="3076575"/>
          <p14:tracePt t="70638" x="4953000" y="3076575"/>
          <p14:tracePt t="70646" x="4995863" y="3076575"/>
          <p14:tracePt t="70654" x="5054600" y="3076575"/>
          <p14:tracePt t="70661" x="5114925" y="3067050"/>
          <p14:tracePt t="70669" x="5165725" y="3059113"/>
          <p14:tracePt t="70677" x="5249863" y="3059113"/>
          <p14:tracePt t="70686" x="5318125" y="3041650"/>
          <p14:tracePt t="70694" x="5437188" y="3041650"/>
          <p14:tracePt t="70703" x="5548313" y="3041650"/>
          <p14:tracePt t="70710" x="5657850" y="3033713"/>
          <p14:tracePt t="70719" x="5819775" y="3008313"/>
          <p14:tracePt t="70725" x="5946775" y="2982913"/>
          <p14:tracePt t="70734" x="6075363" y="2974975"/>
          <p14:tracePt t="70742" x="6202363" y="2949575"/>
          <p14:tracePt t="70751" x="6364288" y="2922588"/>
          <p14:tracePt t="70758" x="6550025" y="2914650"/>
          <p14:tracePt t="70767" x="6686550" y="2889250"/>
          <p14:tracePt t="70773" x="6831013" y="2863850"/>
          <p14:tracePt t="70781" x="6975475" y="2855913"/>
          <p14:tracePt t="70790" x="7119938" y="2820988"/>
          <p14:tracePt t="70798" x="7246938" y="2805113"/>
          <p14:tracePt t="70806" x="7373938" y="2795588"/>
          <p14:tracePt t="70814" x="7451725" y="2770188"/>
          <p14:tracePt t="70821" x="7561263" y="2762250"/>
          <p14:tracePt t="70830" x="7672388" y="2752725"/>
          <p14:tracePt t="70837" x="7773988" y="2736850"/>
          <p14:tracePt t="70846" x="7867650" y="2719388"/>
          <p14:tracePt t="70854" x="7935913" y="2711450"/>
          <p14:tracePt t="70861" x="8012113" y="2711450"/>
          <p14:tracePt t="70869" x="8080375" y="2693988"/>
          <p14:tracePt t="70878" x="8131175" y="2686050"/>
          <p14:tracePt t="70886" x="8181975" y="2686050"/>
          <p14:tracePt t="70894" x="8232775" y="2686050"/>
          <p14:tracePt t="70902" x="8275638" y="2686050"/>
          <p14:tracePt t="70909" x="8301038" y="2686050"/>
          <p14:tracePt t="70918" x="8343900" y="2686050"/>
          <p14:tracePt t="70926" x="8394700" y="2686050"/>
          <p14:tracePt t="70934" x="8420100" y="2686050"/>
          <p14:tracePt t="70942" x="8445500" y="2686050"/>
          <p14:tracePt t="70951" x="8470900" y="2686050"/>
          <p14:tracePt t="71318" x="8478838" y="2686050"/>
          <p14:tracePt t="71341" x="8478838" y="2693988"/>
          <p14:tracePt t="71350" x="8470900" y="2693988"/>
          <p14:tracePt t="71398" x="8462963" y="2701925"/>
          <p14:tracePt t="71414" x="8453438" y="2711450"/>
          <p14:tracePt t="71429" x="8428038" y="2727325"/>
          <p14:tracePt t="71438" x="8428038" y="2736850"/>
          <p14:tracePt t="71446" x="8420100" y="2736850"/>
          <p14:tracePt t="71454" x="8410575" y="2744788"/>
          <p14:tracePt t="71461" x="8402638" y="2744788"/>
          <p14:tracePt t="71469" x="8402638" y="2752725"/>
          <p14:tracePt t="71477" x="8402638" y="2762250"/>
          <p14:tracePt t="71582" x="8394700" y="2762250"/>
          <p14:tracePt t="71590" x="8377238" y="2778125"/>
          <p14:tracePt t="71598" x="8369300" y="2787650"/>
          <p14:tracePt t="71606" x="8359775" y="2795588"/>
          <p14:tracePt t="71614" x="8343900" y="2813050"/>
          <p14:tracePt t="71621" x="8334375" y="2830513"/>
          <p14:tracePt t="71629" x="8318500" y="2855913"/>
          <p14:tracePt t="71638" x="8291513" y="2881313"/>
          <p14:tracePt t="71646" x="8250238" y="2932113"/>
          <p14:tracePt t="71653" x="8232775" y="2940050"/>
          <p14:tracePt t="71662" x="8207375" y="2974975"/>
          <p14:tracePt t="71669" x="8189913" y="3000375"/>
          <p14:tracePt t="71678" x="8174038" y="3016250"/>
          <p14:tracePt t="71685" x="8156575" y="3041650"/>
          <p14:tracePt t="71694" x="8147050" y="3051175"/>
          <p14:tracePt t="71702" x="8131175" y="3059113"/>
          <p14:tracePt t="71709" x="8131175" y="3067050"/>
          <p14:tracePt t="71718" x="8121650" y="3084513"/>
          <p14:tracePt t="71726" x="8105775" y="3084513"/>
          <p14:tracePt t="71734" x="8096250" y="3094038"/>
          <p14:tracePt t="71741" x="8088313" y="3109913"/>
          <p14:tracePt t="71750" x="8062913" y="3135313"/>
          <p14:tracePt t="71757" x="8054975" y="3135313"/>
          <p14:tracePt t="71766" x="8045450" y="3144838"/>
          <p14:tracePt t="71773" x="8029575" y="3160713"/>
          <p14:tracePt t="71782" x="8012113" y="3178175"/>
          <p14:tracePt t="71789" x="7986713" y="3203575"/>
          <p14:tracePt t="71798" x="7961313" y="3228975"/>
          <p14:tracePt t="71805" x="7943850" y="3246438"/>
          <p14:tracePt t="71814" x="7918450" y="3271838"/>
          <p14:tracePt t="71821" x="7900988" y="3289300"/>
          <p14:tracePt t="71830" x="7875588" y="3305175"/>
          <p14:tracePt t="71838" x="7842250" y="3322638"/>
          <p14:tracePt t="71845" x="7824788" y="3348038"/>
          <p14:tracePt t="71853" x="7816850" y="3355975"/>
          <p14:tracePt t="71862" x="7791450" y="3382963"/>
          <p14:tracePt t="71870" x="7773988" y="3390900"/>
          <p14:tracePt t="71884" x="7756525" y="3408363"/>
          <p14:tracePt t="71885" x="7740650" y="3433763"/>
          <p14:tracePt t="71893" x="7723188" y="3467100"/>
          <p14:tracePt t="71902" x="7697788" y="3492500"/>
          <p14:tracePt t="71910" x="7688263" y="3517900"/>
          <p14:tracePt t="71918" x="7662863" y="3543300"/>
          <p14:tracePt t="71926" x="7637463" y="3568700"/>
          <p14:tracePt t="71936" x="7621588" y="3586163"/>
          <p14:tracePt t="71941" x="7596188" y="3611563"/>
          <p14:tracePt t="71951" x="7578725" y="3629025"/>
          <p14:tracePt t="71958" x="7561263" y="3671888"/>
          <p14:tracePt t="71967" x="7545388" y="3687763"/>
          <p14:tracePt t="71974" x="7518400" y="3722688"/>
          <p14:tracePt t="71982" x="7493000" y="3756025"/>
          <p14:tracePt t="71989" x="7477125" y="3798888"/>
          <p14:tracePt t="71997" x="7459663" y="3806825"/>
          <p14:tracePt t="72006" x="7442200" y="3824288"/>
          <p14:tracePt t="72014" x="7434263" y="3841750"/>
          <p14:tracePt t="72021" x="7416800" y="3867150"/>
          <p14:tracePt t="72029" x="7408863" y="3867150"/>
          <p14:tracePt t="72037" x="7391400" y="3883025"/>
          <p14:tracePt t="72054" x="7383463" y="3892550"/>
          <p14:tracePt t="72061" x="7366000" y="3908425"/>
          <p14:tracePt t="72070" x="7358063" y="3908425"/>
          <p14:tracePt t="72077" x="7348538" y="3908425"/>
          <p14:tracePt t="72086" x="7332663" y="3908425"/>
          <p14:tracePt t="72093" x="7323138" y="3908425"/>
          <p14:tracePt t="72110" x="7297738" y="3908425"/>
          <p14:tracePt t="72118" x="7289800" y="3917950"/>
          <p14:tracePt t="72125" x="7229475" y="3917950"/>
          <p14:tracePt t="72134" x="7188200" y="3925888"/>
          <p14:tracePt t="72141" x="7085013" y="3951288"/>
          <p14:tracePt t="72150" x="7000875" y="3960813"/>
          <p14:tracePt t="72158" x="6881813" y="3976688"/>
          <p14:tracePt t="72167" x="6745288" y="3986213"/>
          <p14:tracePt t="72173" x="6600825" y="4019550"/>
          <p14:tracePt t="72182" x="6456363" y="4037013"/>
          <p14:tracePt t="72189" x="6270625" y="4070350"/>
          <p14:tracePt t="72199" x="6116638" y="4087813"/>
          <p14:tracePt t="72206" x="5921375" y="4113213"/>
          <p14:tracePt t="72215" x="5718175" y="4171950"/>
          <p14:tracePt t="72221" x="5513388" y="4232275"/>
          <p14:tracePt t="72230" x="5378450" y="4275138"/>
          <p14:tracePt t="72238" x="5249863" y="4308475"/>
          <p14:tracePt t="72245" x="5106988" y="4359275"/>
          <p14:tracePt t="72254" x="4987925" y="4394200"/>
          <p14:tracePt t="72261" x="4902200" y="4419600"/>
          <p14:tracePt t="72269" x="4808538" y="4460875"/>
          <p14:tracePt t="72277" x="4757738" y="4478338"/>
          <p14:tracePt t="72285" x="4740275" y="4495800"/>
          <p14:tracePt t="72293" x="4732338" y="4503738"/>
          <p14:tracePt t="72301" x="4724400" y="4513263"/>
          <p14:tracePt t="72318" x="4724400" y="4521200"/>
          <p14:tracePt t="72326" x="4724400" y="4538663"/>
          <p14:tracePt t="72334" x="4724400" y="4572000"/>
          <p14:tracePt t="72341" x="4749800" y="4579938"/>
          <p14:tracePt t="72350" x="4775200" y="4589463"/>
          <p14:tracePt t="72357" x="4800600" y="4605338"/>
          <p14:tracePt t="72366" x="4826000" y="4614863"/>
          <p14:tracePt t="72373" x="4859338" y="4622800"/>
          <p14:tracePt t="72382" x="4919663" y="4622800"/>
          <p14:tracePt t="72390" x="4995863" y="4657725"/>
          <p14:tracePt t="72399" x="5054600" y="4657725"/>
          <p14:tracePt t="72405" x="5122863" y="4657725"/>
          <p14:tracePt t="72413" x="5183188" y="4657725"/>
          <p14:tracePt t="72421" x="5249863" y="4657725"/>
          <p14:tracePt t="72430" x="5335588" y="4657725"/>
          <p14:tracePt t="72438" x="5411788" y="4657725"/>
          <p14:tracePt t="72446" x="5513388" y="4630738"/>
          <p14:tracePt t="72453" x="5632450" y="4597400"/>
          <p14:tracePt t="72461" x="5743575" y="4546600"/>
          <p14:tracePt t="72470" x="5845175" y="4529138"/>
          <p14:tracePt t="72478" x="5946775" y="4495800"/>
          <p14:tracePt t="72485" x="6057900" y="4445000"/>
          <p14:tracePt t="72494" x="6159500" y="4402138"/>
          <p14:tracePt t="72501" x="6235700" y="4368800"/>
          <p14:tracePt t="72510" x="6311900" y="4333875"/>
          <p14:tracePt t="72518" x="6364288" y="4291013"/>
          <p14:tracePt t="72526" x="6405563" y="4265613"/>
          <p14:tracePt t="72534" x="6473825" y="4232275"/>
          <p14:tracePt t="72542" x="6499225" y="4206875"/>
          <p14:tracePt t="72550" x="6516688" y="4189413"/>
          <p14:tracePt t="72910" x="6516688" y="4181475"/>
          <p14:tracePt t="72918" x="6508750" y="4181475"/>
          <p14:tracePt t="72950" x="6499225" y="4189413"/>
          <p14:tracePt t="72966" x="6491288" y="4197350"/>
          <p14:tracePt t="72973" x="6483350" y="4197350"/>
          <p14:tracePt t="72990" x="6473825" y="4197350"/>
          <p14:tracePt t="73005" x="6456363" y="4214813"/>
          <p14:tracePt t="73021" x="6440488" y="4224338"/>
          <p14:tracePt t="73029" x="6430963" y="4232275"/>
          <p14:tracePt t="73038" x="6397625" y="4249738"/>
          <p14:tracePt t="73046" x="6380163" y="4265613"/>
          <p14:tracePt t="73054" x="6354763" y="4283075"/>
          <p14:tracePt t="73061" x="6338888" y="4291013"/>
          <p14:tracePt t="73070" x="6329363" y="4300538"/>
          <p14:tracePt t="73086" x="6321425" y="4300538"/>
          <p14:tracePt t="73117" x="6303963" y="4300538"/>
          <p14:tracePt t="73150" x="6296025" y="4300538"/>
          <p14:tracePt t="73157" x="6278563" y="4300538"/>
          <p14:tracePt t="73166" x="6253163" y="4308475"/>
          <p14:tracePt t="73173" x="6227763" y="4316413"/>
          <p14:tracePt t="73182" x="6210300" y="4325938"/>
          <p14:tracePt t="73190" x="6184900" y="4333875"/>
          <p14:tracePt t="73198" x="6134100" y="4341813"/>
          <p14:tracePt t="73205" x="6100763" y="4359275"/>
          <p14:tracePt t="73214" x="6065838" y="4368800"/>
          <p14:tracePt t="73221" x="6040438" y="4376738"/>
          <p14:tracePt t="73230" x="5997575" y="4384675"/>
          <p14:tracePt t="73238" x="5989638" y="4384675"/>
          <p14:tracePt t="73245" x="5964238" y="4402138"/>
          <p14:tracePt t="73261" x="5946775" y="4402138"/>
          <p14:tracePt t="73301" x="5938838" y="4402138"/>
          <p14:tracePt t="73310" x="5930900" y="4402138"/>
          <p14:tracePt t="73326" x="5913438" y="4402138"/>
          <p14:tracePt t="73334" x="5905500" y="4410075"/>
          <p14:tracePt t="73341" x="5870575" y="4419600"/>
          <p14:tracePt t="73350" x="5837238" y="4427538"/>
          <p14:tracePt t="73358" x="5768975" y="4452938"/>
          <p14:tracePt t="73366" x="5735638" y="4460875"/>
          <p14:tracePt t="73374" x="5692775" y="4478338"/>
          <p14:tracePt t="73381" x="5667375" y="4495800"/>
          <p14:tracePt t="73389" x="5624513" y="4529138"/>
          <p14:tracePt t="73398" x="5599113" y="4546600"/>
          <p14:tracePt t="73406" x="5556250" y="4589463"/>
          <p14:tracePt t="73414" x="5522913" y="4630738"/>
          <p14:tracePt t="73421" x="5497513" y="4648200"/>
          <p14:tracePt t="73431" x="5487988" y="4673600"/>
          <p14:tracePt t="73437" x="5487988" y="4699000"/>
          <p14:tracePt t="73445" x="5487988" y="4708525"/>
          <p14:tracePt t="73454" x="5487988" y="4733925"/>
          <p14:tracePt t="73462" x="5487988" y="4749800"/>
          <p14:tracePt t="73470" x="5497513" y="4784725"/>
          <p14:tracePt t="73477" x="5530850" y="4802188"/>
          <p14:tracePt t="73485" x="5565775" y="4810125"/>
          <p14:tracePt t="73493" x="5607050" y="4827588"/>
          <p14:tracePt t="73502" x="5641975" y="4835525"/>
          <p14:tracePt t="73510" x="5700713" y="4843463"/>
          <p14:tracePt t="73517" x="5735638" y="4852988"/>
          <p14:tracePt t="73525" x="5786438" y="4868863"/>
          <p14:tracePt t="73533" x="5819775" y="4878388"/>
          <p14:tracePt t="73542" x="5827713" y="4878388"/>
          <p14:tracePt t="73550" x="5853113" y="4878388"/>
          <p14:tracePt t="73558" x="5862638" y="4878388"/>
          <p14:tracePt t="73573" x="5880100" y="4878388"/>
          <p14:tracePt t="73582" x="5888038" y="4878388"/>
          <p14:tracePt t="73613" x="5913438" y="4878388"/>
          <p14:tracePt t="73621" x="5921375" y="4878388"/>
          <p14:tracePt t="73630" x="5938838" y="4860925"/>
          <p14:tracePt t="73638" x="5956300" y="4827588"/>
          <p14:tracePt t="73646" x="5972175" y="4792663"/>
          <p14:tracePt t="73654" x="5981700" y="4741863"/>
          <p14:tracePt t="73662" x="6015038" y="4691063"/>
          <p14:tracePt t="73669" x="6024563" y="4630738"/>
          <p14:tracePt t="73677" x="6024563" y="4614863"/>
          <p14:tracePt t="73686" x="6032500" y="4579938"/>
          <p14:tracePt t="73694" x="6032500" y="4554538"/>
          <p14:tracePt t="73701" x="6032500" y="4529138"/>
          <p14:tracePt t="73710" x="6032500" y="4486275"/>
          <p14:tracePt t="73717" x="6032500" y="4478338"/>
          <p14:tracePt t="73725" x="6032500" y="4445000"/>
          <p14:tracePt t="73734" x="6032500" y="4410075"/>
          <p14:tracePt t="73741" x="6015038" y="4394200"/>
          <p14:tracePt t="73750" x="6007100" y="4376738"/>
          <p14:tracePt t="73758" x="5997575" y="4359275"/>
          <p14:tracePt t="73766" x="5981700" y="4325938"/>
          <p14:tracePt t="73773" x="5964238" y="4308475"/>
          <p14:tracePt t="73782" x="5946775" y="4283075"/>
          <p14:tracePt t="73790" x="5930900" y="4275138"/>
          <p14:tracePt t="73797" x="5921375" y="4257675"/>
          <p14:tracePt t="73805" x="5913438" y="4240213"/>
          <p14:tracePt t="73814" x="5895975" y="4232275"/>
          <p14:tracePt t="73831" x="5888038" y="4232275"/>
          <p14:tracePt t="73838" x="5870575" y="4214813"/>
          <p14:tracePt t="73846" x="5862638" y="4214813"/>
          <p14:tracePt t="73853" x="5845175" y="4206875"/>
          <p14:tracePt t="73861" x="5827713" y="4197350"/>
          <p14:tracePt t="73884" x="5811838" y="4181475"/>
          <p14:tracePt t="74086" x="5811838" y="4171950"/>
          <p14:tracePt t="74102" x="5811838" y="4164013"/>
          <p14:tracePt t="74109" x="5819775" y="4156075"/>
          <p14:tracePt t="74126" x="5837238" y="4156075"/>
          <p14:tracePt t="74133" x="5853113" y="4156075"/>
          <p14:tracePt t="74141" x="5870575" y="4156075"/>
          <p14:tracePt t="74150" x="5895975" y="4156075"/>
          <p14:tracePt t="74158" x="5938838" y="4156075"/>
          <p14:tracePt t="74174" x="5972175" y="4156075"/>
          <p14:tracePt t="74189" x="5997575" y="4156075"/>
          <p14:tracePt t="74198" x="6007100" y="4156075"/>
          <p14:tracePt t="74206" x="6032500" y="4156075"/>
          <p14:tracePt t="74214" x="6049963" y="4156075"/>
          <p14:tracePt t="74230" x="6075363" y="4156075"/>
          <p14:tracePt t="74237" x="6108700" y="4156075"/>
          <p14:tracePt t="74246" x="6126163" y="4156075"/>
          <p14:tracePt t="74254" x="6167438" y="4146550"/>
          <p14:tracePt t="74262" x="6219825" y="4146550"/>
          <p14:tracePt t="74270" x="6303963" y="4146550"/>
          <p14:tracePt t="74277" x="6372225" y="4146550"/>
          <p14:tracePt t="74285" x="6456363" y="4146550"/>
          <p14:tracePt t="74294" x="6524625" y="4146550"/>
          <p14:tracePt t="74301" x="6610350" y="4146550"/>
          <p14:tracePt t="74310" x="6669088" y="4146550"/>
          <p14:tracePt t="74318" x="6754813" y="4146550"/>
          <p14:tracePt t="74325" x="6797675" y="4146550"/>
          <p14:tracePt t="74333" x="6856413" y="4146550"/>
          <p14:tracePt t="74341" x="6915150" y="4146550"/>
          <p14:tracePt t="74349" x="6958013" y="4146550"/>
          <p14:tracePt t="74358" x="6983413" y="4138613"/>
          <p14:tracePt t="74366" x="7008813" y="4138613"/>
          <p14:tracePt t="74373" x="7034213" y="4138613"/>
          <p14:tracePt t="74382" x="7059613" y="4130675"/>
          <p14:tracePt t="74390" x="7077075" y="4121150"/>
          <p14:tracePt t="74399" x="7077075" y="4113213"/>
          <p14:tracePt t="74406" x="7102475" y="4113213"/>
          <p14:tracePt t="74414" x="7112000" y="4113213"/>
          <p14:tracePt t="74421" x="7127875" y="4105275"/>
          <p14:tracePt t="74430" x="7137400" y="4105275"/>
          <p14:tracePt t="74438" x="7145338" y="4105275"/>
          <p14:tracePt t="74448" x="7162800" y="4105275"/>
          <p14:tracePt t="74454" x="7170738" y="4095750"/>
          <p14:tracePt t="74461" x="7178675" y="4095750"/>
          <p14:tracePt t="74469" x="7204075" y="4095750"/>
          <p14:tracePt t="74486" x="7221538" y="4079875"/>
          <p14:tracePt t="74494" x="7239000" y="4079875"/>
          <p14:tracePt t="74509" x="7246938" y="4079875"/>
          <p14:tracePt t="74517" x="7264400" y="4079875"/>
          <p14:tracePt t="74525" x="7272338" y="4070350"/>
          <p14:tracePt t="74541" x="7281863" y="4062413"/>
          <p14:tracePt t="74573" x="7297738" y="4052888"/>
          <p14:tracePt t="74590" x="7307263" y="4044950"/>
          <p14:tracePt t="74605" x="7315200" y="4037013"/>
          <p14:tracePt t="74629" x="7332663" y="4027488"/>
          <p14:tracePt t="74653" x="7340600" y="4027488"/>
          <p14:tracePt t="74661" x="7348538" y="4019550"/>
          <p14:tracePt t="74670" x="7358063" y="4011613"/>
          <p14:tracePt t="74686" x="7373938" y="4002088"/>
          <p14:tracePt t="74710" x="7391400" y="4002088"/>
          <p14:tracePt t="74766" x="7400925" y="4002088"/>
          <p14:tracePt t="74822" x="7408863" y="4002088"/>
          <p14:tracePt t="80238" x="7434263" y="4002088"/>
          <p14:tracePt t="80246" x="7442200" y="4002088"/>
          <p14:tracePt t="80254" x="7477125" y="4002088"/>
          <p14:tracePt t="80262" x="7502525" y="4002088"/>
          <p14:tracePt t="80269" x="7545388" y="4019550"/>
          <p14:tracePt t="80278" x="7570788" y="4027488"/>
          <p14:tracePt t="80286" x="7612063" y="4037013"/>
          <p14:tracePt t="80294" x="7680325" y="4044950"/>
          <p14:tracePt t="80301" x="7756525" y="4079875"/>
          <p14:tracePt t="80310" x="7816850" y="4087813"/>
          <p14:tracePt t="80317" x="7910513" y="4095750"/>
          <p14:tracePt t="80327" x="7977188" y="4105275"/>
          <p14:tracePt t="80334" x="8062913" y="4121150"/>
          <p14:tracePt t="80342" x="8139113" y="4130675"/>
          <p14:tracePt t="80350" x="8207375" y="4130675"/>
          <p14:tracePt t="80358" x="8291513" y="4130675"/>
          <p14:tracePt t="80365" x="8394700" y="4130675"/>
          <p14:tracePt t="80373" x="8478838" y="4146550"/>
          <p14:tracePt t="80381" x="8572500" y="4146550"/>
          <p14:tracePt t="80390" x="8674100" y="4181475"/>
          <p14:tracePt t="80398" x="8759825" y="4181475"/>
          <p14:tracePt t="80405" x="8843963" y="4206875"/>
          <p14:tracePt t="80413" x="8929688" y="4206875"/>
          <p14:tracePt t="80421" x="9031288" y="4232275"/>
          <p14:tracePt t="80430" x="9117013" y="4240213"/>
          <p14:tracePt t="80438" x="9218613" y="4240213"/>
          <p14:tracePt t="80446" x="9328150" y="4240213"/>
          <p14:tracePt t="80453" x="9456738" y="4240213"/>
          <p14:tracePt t="80461" x="9583738" y="4240213"/>
          <p14:tracePt t="80470" x="9720263" y="4240213"/>
          <p14:tracePt t="80478" x="9847263" y="4240213"/>
          <p14:tracePt t="80486" x="9966325" y="4240213"/>
          <p14:tracePt t="80494" x="10067925" y="4214813"/>
          <p14:tracePt t="80501" x="10153650" y="4181475"/>
          <p14:tracePt t="80510" x="10245725" y="4146550"/>
          <p14:tracePt t="80518" x="10298113" y="4121150"/>
          <p14:tracePt t="80526" x="10356850" y="4095750"/>
          <p14:tracePt t="80534" x="10407650" y="4070350"/>
          <p14:tracePt t="80541" x="10467975" y="4044950"/>
          <p14:tracePt t="80549" x="10501313" y="4027488"/>
          <p14:tracePt t="80557" x="10552113" y="4011613"/>
          <p14:tracePt t="80565" x="10569575" y="4002088"/>
          <p14:tracePt t="80575" x="10602913" y="3976688"/>
          <p14:tracePt t="80582" x="10653713" y="3968750"/>
          <p14:tracePt t="80590" x="10696575" y="3960813"/>
          <p14:tracePt t="80597" x="10739438" y="3960813"/>
          <p14:tracePt t="80605" x="10764838" y="3960813"/>
          <p14:tracePt t="80613" x="10772775" y="3960813"/>
          <p14:tracePt t="80623" x="10756900" y="4019550"/>
          <p14:tracePt t="80631" x="10756900" y="4027488"/>
          <p14:tracePt t="80797" x="10696575" y="4027488"/>
          <p14:tracePt t="80806" x="10637838" y="4027488"/>
          <p14:tracePt t="80814" x="10560050" y="4002088"/>
          <p14:tracePt t="80821" x="10534650" y="3976688"/>
          <p14:tracePt t="80829" x="10534650" y="3968750"/>
          <p14:tracePt t="80837" x="10526713" y="3968750"/>
          <p14:tracePt t="80846" x="10518775" y="3968750"/>
          <p14:tracePt t="80877" x="10518775" y="3960813"/>
          <p14:tracePt t="80958" x="10526713" y="3960813"/>
          <p14:tracePt t="80981" x="10544175" y="3960813"/>
          <p14:tracePt t="80990" x="10552113" y="3960813"/>
          <p14:tracePt t="80998" x="10560050" y="3960813"/>
          <p14:tracePt t="81005" x="10585450" y="3960813"/>
          <p14:tracePt t="81013" x="10594975" y="3960813"/>
          <p14:tracePt t="81021" x="10628313" y="3960813"/>
          <p14:tracePt t="81029" x="10671175" y="3960813"/>
          <p14:tracePt t="81038" x="10729913" y="3960813"/>
          <p14:tracePt t="81045" x="10798175" y="3960813"/>
          <p14:tracePt t="81054" x="10874375" y="3960813"/>
          <p14:tracePt t="81061" x="10968038" y="3960813"/>
          <p14:tracePt t="81069" x="11071225" y="3960813"/>
          <p14:tracePt t="81077" x="11172825" y="3951288"/>
          <p14:tracePt t="81086" x="11256963" y="3925888"/>
          <p14:tracePt t="81094" x="11360150" y="3917950"/>
          <p14:tracePt t="81101" x="11436350" y="3908425"/>
          <p14:tracePt t="81110" x="11537950" y="3883025"/>
          <p14:tracePt t="81117" x="11588750" y="3883025"/>
          <p14:tracePt t="81126" x="11690350" y="3875088"/>
          <p14:tracePt t="81134" x="11750675" y="3857625"/>
          <p14:tracePt t="81142" x="11826875" y="3849688"/>
          <p14:tracePt t="81149" x="11895138" y="3849688"/>
          <p14:tracePt t="81158" x="11953875" y="3832225"/>
          <p14:tracePt t="81165" x="12004675" y="3824288"/>
          <p14:tracePt t="81174" x="12047538" y="3824288"/>
          <p14:tracePt t="81181" x="12080875" y="3816350"/>
          <p14:tracePt t="81191" x="12123738" y="3806825"/>
          <p14:tracePt t="81198" x="12149138" y="3806825"/>
          <p14:tracePt t="81205" x="12158663" y="3806825"/>
          <p14:tracePt t="81213" x="12184063" y="3806825"/>
          <p14:tracePt t="82206" x="11147425" y="1751013"/>
          <p14:tracePt t="82214" x="10186988" y="1300163"/>
          <p14:tracePt t="82222" x="9056688" y="833438"/>
          <p14:tracePt t="82229" x="7885113" y="544513"/>
          <p14:tracePt t="82237" x="6823075" y="203200"/>
          <p14:tracePt t="82918" x="314325" y="1538288"/>
          <p14:tracePt t="82918" x="552450" y="1700213"/>
          <p14:tracePt t="82918" x="831850" y="1878013"/>
          <p14:tracePt t="82918" x="1173163" y="2065338"/>
          <p14:tracePt t="82918" x="1477963" y="2209800"/>
          <p14:tracePt t="82918" x="1827213" y="2336800"/>
          <p14:tracePt t="82918" x="2132013" y="2481263"/>
          <p14:tracePt t="82918" x="2455863" y="2592388"/>
          <p14:tracePt t="82918" x="2719388" y="2676525"/>
          <p14:tracePt t="82918" x="2947988" y="2736850"/>
          <p14:tracePt t="82918" x="3143250" y="2778125"/>
          <p14:tracePt t="82918" x="3287713" y="2805113"/>
          <p14:tracePt t="82918" x="3441700" y="2813050"/>
          <p14:tracePt t="82918" x="3619500" y="2838450"/>
          <p14:tracePt t="82918" x="3781425" y="2863850"/>
          <p14:tracePt t="82918" x="4002088" y="2889250"/>
          <p14:tracePt t="82918" x="4179888" y="2889250"/>
          <p14:tracePt t="82918" x="4410075" y="2889250"/>
          <p14:tracePt t="82918" x="4613275" y="2889250"/>
          <p14:tracePt t="82918" x="4843463" y="2889250"/>
          <p14:tracePt t="82918" x="5080000" y="2889250"/>
          <p14:tracePt t="82918" x="5249863" y="2889250"/>
          <p14:tracePt t="82918" x="5429250" y="2889250"/>
          <p14:tracePt t="82918" x="5581650" y="2889250"/>
          <p14:tracePt t="82918" x="5708650" y="2889250"/>
          <p14:tracePt t="82918" x="5845175" y="2889250"/>
          <p14:tracePt t="82918" x="5989638" y="2889250"/>
          <p14:tracePt t="82918" x="6134100" y="2889250"/>
          <p14:tracePt t="82918" x="6245225" y="2889250"/>
          <p14:tracePt t="82918" x="6338888" y="2889250"/>
          <p14:tracePt t="82918" x="6389688" y="2889250"/>
          <p14:tracePt t="82918" x="6430963" y="2889250"/>
          <p14:tracePt t="82918" x="6473825" y="2881313"/>
          <p14:tracePt t="82918" x="6483350" y="2871788"/>
          <p14:tracePt t="82918" x="6491288" y="2871788"/>
          <p14:tracePt t="82918" x="6499225" y="2889250"/>
          <p14:tracePt t="82918" x="6499225" y="2897188"/>
          <p14:tracePt t="82918" x="6508750" y="2914650"/>
          <p14:tracePt t="82918" x="6516688" y="2940050"/>
          <p14:tracePt t="82918" x="6524625" y="2949575"/>
          <p14:tracePt t="82918" x="6542088" y="2974975"/>
          <p14:tracePt t="82918" x="6550025" y="3000375"/>
          <p14:tracePt t="82918" x="6559550" y="3008313"/>
          <p14:tracePt t="82918" x="6559550" y="3016250"/>
          <p14:tracePt t="82918" x="6575425" y="3041650"/>
          <p14:tracePt t="82918" x="6592888" y="3067050"/>
          <p14:tracePt t="82918" x="6635750" y="3109913"/>
          <p14:tracePt t="82918" x="6661150" y="3152775"/>
          <p14:tracePt t="82918" x="6694488" y="3186113"/>
          <p14:tracePt t="82918" x="6737350" y="3211513"/>
          <p14:tracePt t="82918" x="6788150" y="3254375"/>
          <p14:tracePt t="82918" x="6838950" y="3305175"/>
          <p14:tracePt t="82918" x="6873875" y="3322638"/>
          <p14:tracePt t="82918" x="6924675" y="3365500"/>
          <p14:tracePt t="82918" x="6975475" y="3398838"/>
          <p14:tracePt t="82918" x="7000875" y="3408363"/>
          <p14:tracePt t="82918" x="7034213" y="3424238"/>
          <p14:tracePt t="82918" x="7059613" y="3441700"/>
          <p14:tracePt t="82918" x="7094538" y="3449638"/>
          <p14:tracePt t="82918" x="7119938" y="3459163"/>
          <p14:tracePt t="82918" x="7137400" y="3475038"/>
          <p14:tracePt t="82918" x="7178675" y="3484563"/>
          <p14:tracePt t="82918" x="7229475" y="3492500"/>
          <p14:tracePt t="82918" x="7272338" y="3492500"/>
          <p14:tracePt t="82918" x="7307263" y="3492500"/>
          <p14:tracePt t="82918" x="7348538" y="3502025"/>
          <p14:tracePt t="82918" x="7373938" y="3502025"/>
          <p14:tracePt t="82918" x="7383463" y="3509963"/>
          <p14:tracePt t="82918" x="7383463" y="3517900"/>
          <p14:tracePt t="82918" x="7373938" y="3517900"/>
          <p14:tracePt t="82918" x="7358063" y="3517900"/>
          <p14:tracePt t="82918" x="7340600" y="3517900"/>
          <p14:tracePt t="82918" x="7307263" y="3527425"/>
          <p14:tracePt t="82918" x="7272338" y="3527425"/>
          <p14:tracePt t="82918" x="7239000" y="3535363"/>
          <p14:tracePt t="82918" x="7213600" y="3535363"/>
          <p14:tracePt t="82918" x="7188200" y="3535363"/>
          <p14:tracePt t="82918" x="7162800" y="3535363"/>
          <p14:tracePt t="82918" x="7145338" y="3552825"/>
          <p14:tracePt t="82918" x="7127875" y="3552825"/>
          <p14:tracePt t="82918" x="7119938" y="3552825"/>
          <p14:tracePt t="82918" x="7094538" y="3552825"/>
          <p14:tracePt t="82918" x="7077075" y="3560763"/>
          <p14:tracePt t="82918" x="7051675" y="3560763"/>
          <p14:tracePt t="82918" x="7018338" y="3568700"/>
          <p14:tracePt t="82918" x="6992938" y="3568700"/>
          <p14:tracePt t="82918" x="6958013" y="3568700"/>
          <p14:tracePt t="82918" x="6932613" y="3568700"/>
          <p14:tracePt t="82918" x="6899275" y="3568700"/>
          <p14:tracePt t="82918" x="6856413" y="3568700"/>
          <p14:tracePt t="82918" x="6813550" y="3568700"/>
          <p14:tracePt t="82918" x="6780213" y="3568700"/>
          <p14:tracePt t="82918" x="6745288" y="3568700"/>
          <p14:tracePt t="82918" x="6719888" y="3568700"/>
          <p14:tracePt t="82918" x="6686550" y="3568700"/>
          <p14:tracePt t="82918" x="6643688" y="3568700"/>
          <p14:tracePt t="82918" x="6618288" y="3568700"/>
          <p14:tracePt t="82918" x="6575425" y="3568700"/>
          <p14:tracePt t="82918" x="6559550" y="3568700"/>
          <p14:tracePt t="82918" x="6524625" y="3560763"/>
          <p14:tracePt t="82918" x="6499225" y="3552825"/>
          <p14:tracePt t="82918" x="6473825" y="3552825"/>
          <p14:tracePt t="82918" x="6440488" y="3543300"/>
          <p14:tracePt t="82918" x="6415088" y="3535363"/>
          <p14:tracePt t="82918" x="6372225" y="3517900"/>
          <p14:tracePt t="82918" x="6354763" y="3509963"/>
          <p14:tracePt t="82918" x="6303963" y="3502025"/>
          <p14:tracePt t="82918" x="6245225" y="3492500"/>
          <p14:tracePt t="82918" x="6176963" y="3459163"/>
          <p14:tracePt t="82918" x="6075363" y="3449638"/>
          <p14:tracePt t="82918" x="5997575" y="3449638"/>
          <p14:tracePt t="82918" x="5905500" y="3433763"/>
          <p14:tracePt t="82918" x="5802313" y="3416300"/>
          <p14:tracePt t="82918" x="5708650" y="3398838"/>
          <p14:tracePt t="82918" x="5616575" y="3390900"/>
          <p14:tracePt t="82918" x="5522913" y="3382963"/>
          <p14:tracePt t="82918" x="5437188" y="3355975"/>
          <p14:tracePt t="82918" x="5394325" y="3355975"/>
          <p14:tracePt t="82918" x="5318125" y="3355975"/>
          <p14:tracePt t="82918" x="5302250" y="3355975"/>
          <p14:tracePt t="82918" x="5259388" y="3355975"/>
          <p14:tracePt t="82918" x="5224463" y="3355975"/>
          <p14:tracePt t="82918" x="5191125" y="3355975"/>
          <p14:tracePt t="82918" x="5173663" y="3355975"/>
          <p14:tracePt t="82918" x="5157788" y="3355975"/>
          <p14:tracePt t="82918" x="5148263" y="3355975"/>
          <p14:tracePt t="82918" x="5140325" y="3355975"/>
          <p14:tracePt t="82918" x="5140325" y="3365500"/>
          <p14:tracePt t="82918" x="5140325" y="3373438"/>
          <p14:tracePt t="82918" x="5140325" y="3382963"/>
          <p14:tracePt t="82918" x="5140325" y="3390900"/>
          <p14:tracePt t="82918" x="5148263" y="3398838"/>
          <p14:tracePt t="82918" x="5165725" y="3424238"/>
          <p14:tracePt t="82918" x="5216525" y="3475038"/>
          <p14:tracePt t="82918" x="5249863" y="3492500"/>
          <p14:tracePt t="82918" x="5302250" y="3527425"/>
          <p14:tracePt t="82918" x="5394325" y="3586163"/>
          <p14:tracePt t="82918" x="5472113" y="3629025"/>
          <p14:tracePt t="82918" x="5573713" y="3679825"/>
          <p14:tracePt t="82918" x="5632450" y="3697288"/>
          <p14:tracePt t="82918" x="5718175" y="3730625"/>
          <p14:tracePt t="82918" x="5853113" y="3763963"/>
          <p14:tracePt t="82918" x="5930900" y="3798888"/>
          <p14:tracePt t="82918" x="6032500" y="3824288"/>
          <p14:tracePt t="82918" x="6159500" y="3857625"/>
          <p14:tracePt t="82918" x="6270625" y="3883025"/>
          <p14:tracePt t="82918" x="6380163" y="3917950"/>
          <p14:tracePt t="82918" x="6491288" y="3925888"/>
          <p14:tracePt t="82918" x="6600825" y="3935413"/>
          <p14:tracePt t="82918" x="6704013" y="3960813"/>
          <p14:tracePt t="82918" x="6805613" y="3968750"/>
          <p14:tracePt t="82918" x="6864350" y="3968750"/>
          <p14:tracePt t="82918" x="6924675" y="3968750"/>
          <p14:tracePt t="82918" x="6975475" y="3968750"/>
          <p14:tracePt t="82918" x="7008813" y="3968750"/>
          <p14:tracePt t="82918" x="7043738" y="3968750"/>
          <p14:tracePt t="82918" x="7051675" y="3968750"/>
          <p14:tracePt t="82918" x="7069138" y="3968750"/>
          <p14:tracePt t="82918" x="7077075" y="3968750"/>
          <p14:tracePt t="82918" x="7085013" y="3968750"/>
          <p14:tracePt t="82918" x="7102475" y="3960813"/>
          <p14:tracePt t="82918" x="7112000" y="3951288"/>
          <p14:tracePt t="82918" x="7119938" y="3951288"/>
          <p14:tracePt t="82918" x="7119938" y="3943350"/>
          <p14:tracePt t="82918" x="7127875" y="3935413"/>
          <p14:tracePt t="82918" x="7137400" y="3935413"/>
          <p14:tracePt t="82918" x="7145338" y="3917950"/>
          <p14:tracePt t="82918" x="7145338" y="3900488"/>
          <p14:tracePt t="82918" x="7153275" y="3883025"/>
          <p14:tracePt t="82918" x="7178675" y="3857625"/>
          <p14:tracePt t="82918" x="7188200" y="3841750"/>
          <p14:tracePt t="82918" x="7204075" y="3816350"/>
          <p14:tracePt t="82918" x="7221538" y="3798888"/>
          <p14:tracePt t="82918" x="7239000" y="3790950"/>
          <p14:tracePt t="82918" x="7239000" y="3773488"/>
          <p14:tracePt t="82918" x="7256463" y="3756025"/>
          <p14:tracePt t="82918" x="7256463" y="3748088"/>
          <p14:tracePt t="82918" x="7256463" y="3730625"/>
          <p14:tracePt t="82918" x="7256463" y="3713163"/>
          <p14:tracePt t="82918" x="7256463" y="3697288"/>
          <p14:tracePt t="82918" x="7256463" y="3687763"/>
          <p14:tracePt t="82918" x="7256463" y="3662363"/>
          <p14:tracePt t="82918" x="7246938" y="3646488"/>
          <p14:tracePt t="82918" x="7229475" y="3611563"/>
          <p14:tracePt t="82918" x="7204075" y="3560763"/>
          <p14:tracePt t="82918" x="7162800" y="3527425"/>
          <p14:tracePt t="82918" x="7112000" y="3467100"/>
          <p14:tracePt t="82918" x="7043738" y="3408363"/>
          <p14:tracePt t="82918" x="6983413" y="3340100"/>
          <p14:tracePt t="82918" x="6889750" y="3271838"/>
          <p14:tracePt t="82918" x="6770688" y="3195638"/>
          <p14:tracePt t="82918" x="6643688" y="3101975"/>
          <p14:tracePt t="82918" x="6508750" y="3008313"/>
          <p14:tracePt t="82918" x="6354763" y="2897188"/>
          <p14:tracePt t="82918" x="6235700" y="2813050"/>
          <p14:tracePt t="82918" x="6091238" y="2711450"/>
          <p14:tracePt t="82918" x="5930900" y="2633663"/>
          <p14:tracePt t="82918" x="5683250" y="2498725"/>
          <p14:tracePt t="82918" x="5394325" y="2336800"/>
          <p14:tracePt t="82918" x="5072063" y="2192338"/>
          <p14:tracePt t="82918" x="4706938" y="2005013"/>
          <p14:tracePt t="82918" x="4349750" y="1852613"/>
          <p14:tracePt t="82918" x="4044950" y="1725613"/>
          <p14:tracePt t="82918" x="3781425" y="1631950"/>
          <p14:tracePt t="82918" x="3559175" y="1520825"/>
          <p14:tracePt t="82918" x="3381375" y="1462088"/>
          <p14:tracePt t="82918" x="3254375" y="1427163"/>
          <p14:tracePt t="82918" x="3178175" y="1393825"/>
          <p14:tracePt t="82918" x="3117850" y="1376363"/>
          <p14:tracePt t="82918" x="3067050" y="1343025"/>
          <p14:tracePt t="82918" x="3041650" y="1333500"/>
          <p14:tracePt t="82918" x="3033713" y="1333500"/>
          <p14:tracePt t="82918" x="3024188" y="1343025"/>
          <p14:tracePt t="82918" x="3024188" y="1376363"/>
          <p14:tracePt t="82918" x="3016250" y="1419225"/>
          <p14:tracePt t="82918" x="3016250" y="1477963"/>
          <p14:tracePt t="82918" x="3016250" y="1538288"/>
          <p14:tracePt t="82918" x="3016250" y="1563688"/>
          <p14:tracePt t="82918" x="3016250" y="1571625"/>
          <p14:tracePt t="82918" x="3016250" y="1597025"/>
          <p14:tracePt t="82918" x="3033713" y="1622425"/>
          <p14:tracePt t="82918" x="3049588" y="1665288"/>
          <p14:tracePt t="82918" x="3059113" y="1690688"/>
          <p14:tracePt t="82918" x="3074988" y="1733550"/>
          <p14:tracePt t="82918" x="3100388" y="1784350"/>
          <p14:tracePt t="82918" x="3143250" y="1835150"/>
          <p14:tracePt t="82918" x="3203575" y="1903413"/>
          <p14:tracePt t="82918" x="3262313" y="1971675"/>
          <p14:tracePt t="82918" x="3348038" y="2047875"/>
          <p14:tracePt t="82918" x="3398838" y="2098675"/>
          <p14:tracePt t="82918" x="3467100" y="2159000"/>
          <p14:tracePt t="82918" x="3551238" y="2227263"/>
          <p14:tracePt t="82918" x="3644900" y="2268538"/>
          <p14:tracePt t="82918" x="3746500" y="2328863"/>
          <p14:tracePt t="82918" x="3865563" y="2371725"/>
          <p14:tracePt t="82918" x="3967163" y="2405063"/>
          <p14:tracePt t="82918" x="4086225" y="2455863"/>
          <p14:tracePt t="82918" x="4214813" y="2506663"/>
          <p14:tracePt t="82918" x="4332288" y="2541588"/>
          <p14:tracePt t="82918" x="4451350" y="2574925"/>
          <p14:tracePt t="82918" x="4579938" y="2608263"/>
          <p14:tracePt t="82918" x="4724400" y="2633663"/>
          <p14:tracePt t="82918" x="4859338" y="2643188"/>
          <p14:tracePt t="82918" x="4995863" y="2676525"/>
          <p14:tracePt t="82918" x="5132388" y="2701925"/>
          <p14:tracePt t="82918" x="5259388" y="2727325"/>
          <p14:tracePt t="82918" x="5394325" y="2752725"/>
          <p14:tracePt t="82918" x="5487988" y="2762250"/>
          <p14:tracePt t="82918" x="5591175" y="2787650"/>
          <p14:tracePt t="82918" x="5667375" y="2795588"/>
          <p14:tracePt t="82918" x="5768975" y="2805113"/>
          <p14:tracePt t="82918" x="5880100" y="2805113"/>
          <p14:tracePt t="82918" x="5981700" y="2838450"/>
          <p14:tracePt t="82918" x="6065838" y="2846388"/>
          <p14:tracePt t="82918" x="6167438" y="2871788"/>
          <p14:tracePt t="82918" x="6270625" y="2906713"/>
          <p14:tracePt t="82918" x="6372225" y="2932113"/>
          <p14:tracePt t="82918" x="6448425" y="2965450"/>
          <p14:tracePt t="82918" x="6542088" y="2982913"/>
          <p14:tracePt t="82918" x="6626225" y="3008313"/>
          <p14:tracePt t="82918" x="6711950" y="3025775"/>
          <p14:tracePt t="82918" x="6813550" y="3041650"/>
          <p14:tracePt t="82918" x="6932613" y="3076575"/>
          <p14:tracePt t="82918" x="7034213" y="3094038"/>
          <p14:tracePt t="82918" x="7162800" y="3094038"/>
          <p14:tracePt t="82918" x="7289800" y="3135313"/>
          <p14:tracePt t="82918" x="7416800" y="3144838"/>
          <p14:tracePt t="82918" x="7545388" y="3144838"/>
          <p14:tracePt t="82918" x="7688263" y="3152775"/>
          <p14:tracePt t="82918" x="7807325" y="3152775"/>
          <p14:tracePt t="82918" x="7926388" y="3178175"/>
          <p14:tracePt t="82918" x="8037513" y="3186113"/>
          <p14:tracePt t="82918" x="8156575" y="3186113"/>
          <p14:tracePt t="82918" x="8240713" y="3203575"/>
          <p14:tracePt t="82918" x="8343900" y="3211513"/>
          <p14:tracePt t="82918" x="8428038" y="3211513"/>
          <p14:tracePt t="82918" x="8513763" y="3211513"/>
          <p14:tracePt t="82918" x="8597900" y="3211513"/>
          <p14:tracePt t="82918" x="8658225" y="3211513"/>
          <p14:tracePt t="82918" x="8724900" y="3211513"/>
          <p14:tracePt t="82918" x="8785225" y="3211513"/>
          <p14:tracePt t="82918" x="8843963" y="3211513"/>
          <p14:tracePt t="82918" x="8886825" y="3211513"/>
          <p14:tracePt t="82918" x="8929688" y="3211513"/>
          <p14:tracePt t="82918" x="8988425" y="3211513"/>
          <p14:tracePt t="82918" x="9031288" y="3211513"/>
          <p14:tracePt t="82918" x="9099550" y="3211513"/>
          <p14:tracePt t="82918" x="9142413" y="3211513"/>
          <p14:tracePt t="82918" x="9201150" y="3211513"/>
          <p14:tracePt t="82918" x="9236075" y="3211513"/>
          <p14:tracePt t="82918" x="9269413" y="3211513"/>
          <p14:tracePt t="82918" x="9294813" y="3211513"/>
          <p14:tracePt t="82918" x="9328150" y="3211513"/>
          <p14:tracePt t="82918" x="9363075" y="3211513"/>
          <p14:tracePt t="82918" x="9405938" y="3228975"/>
          <p14:tracePt t="82918" x="9421813" y="3238500"/>
          <p14:tracePt t="82918" x="9447213" y="3238500"/>
          <p14:tracePt t="82918" x="9456738" y="3238500"/>
          <p14:tracePt t="82918" x="9498013" y="3254375"/>
          <p14:tracePt t="82918" x="9566275" y="3289300"/>
          <p14:tracePt t="82918" x="9601200" y="3297238"/>
          <p14:tracePt t="82918" x="9685338" y="3305175"/>
          <p14:tracePt t="82918" x="9761538" y="3340100"/>
          <p14:tracePt t="82918" x="9864725" y="3348038"/>
          <p14:tracePt t="82918" x="9948863" y="3348038"/>
          <p14:tracePt t="82918" x="10059988" y="3382963"/>
          <p14:tracePt t="82918" x="10179050" y="3382963"/>
          <p14:tracePt t="82918" x="10288588" y="3382963"/>
          <p14:tracePt t="82918" x="10374313" y="3382963"/>
          <p14:tracePt t="82918" x="10475913" y="3382963"/>
          <p14:tracePt t="82918" x="10560050" y="3382963"/>
          <p14:tracePt t="82918" x="10612438" y="3382963"/>
          <p14:tracePt t="82918" x="10671175" y="3382963"/>
          <p14:tracePt t="82918" x="10704513" y="3382963"/>
          <p14:tracePt t="82918" x="10714038" y="3382963"/>
          <p14:tracePt t="82918" x="10747375" y="3382963"/>
          <p14:tracePt t="82918" x="10772775" y="3382963"/>
          <p14:tracePt t="82918" x="10790238" y="3382963"/>
          <p14:tracePt t="82918" x="10815638" y="3373438"/>
          <p14:tracePt t="82918" x="10823575" y="3373438"/>
          <p14:tracePt t="82918" x="10841038" y="3373438"/>
          <p14:tracePt t="82918" x="10858500" y="3373438"/>
          <p14:tracePt t="82918" x="10874375" y="3373438"/>
          <p14:tracePt t="82918" x="10883900" y="3373438"/>
          <p14:tracePt t="82918" x="10891838" y="3373438"/>
          <p14:tracePt t="82918" x="10917238" y="3373438"/>
          <p14:tracePt t="82918" x="10952163" y="3373438"/>
          <p14:tracePt t="82918" x="10977563" y="3373438"/>
          <p14:tracePt t="82918" x="10993438" y="3373438"/>
          <p14:tracePt t="82918" x="11010900" y="3373438"/>
          <p14:tracePt t="82918" x="11044238" y="3373438"/>
          <p14:tracePt t="82918" x="11071225" y="3373438"/>
          <p14:tracePt t="82918" x="11104563" y="3373438"/>
          <p14:tracePt t="82918" x="11122025" y="3373438"/>
          <p14:tracePt t="82918" x="11147425" y="3373438"/>
          <p14:tracePt t="82918" x="11188700" y="3373438"/>
          <p14:tracePt t="82918" x="11223625" y="3373438"/>
          <p14:tracePt t="82918" x="11266488" y="3373438"/>
          <p14:tracePt t="82918" x="11307763" y="3373438"/>
          <p14:tracePt t="82918" x="11350625" y="3373438"/>
          <p14:tracePt t="82918" x="11401425" y="3373438"/>
          <p14:tracePt t="82918" x="11444288" y="3373438"/>
          <p14:tracePt t="82918" x="11495088" y="3373438"/>
          <p14:tracePt t="82918" x="11555413" y="3373438"/>
          <p14:tracePt t="82918" x="11614150" y="3373438"/>
          <p14:tracePt t="82918" x="11715750" y="3390900"/>
          <p14:tracePt t="82918" x="11758613" y="3390900"/>
          <p14:tracePt t="82918" x="11844338" y="3390900"/>
          <p14:tracePt t="82918" x="11920538" y="3390900"/>
          <p14:tracePt t="82918" x="11971338" y="3390900"/>
          <p14:tracePt t="82918" x="12072938" y="3390900"/>
          <p14:tracePt t="82918" x="12174538" y="3390900"/>
          <p14:tracePt t="82918" x="11256963" y="2805113"/>
          <p14:tracePt t="82918" x="10714038" y="2651125"/>
          <p14:tracePt t="82918" x="10059988" y="2481263"/>
          <p14:tracePt t="82918" x="9405938" y="2328863"/>
          <p14:tracePt t="82918" x="8777288" y="2149475"/>
          <p14:tracePt t="82918" x="8096250" y="2065338"/>
          <p14:tracePt t="82918" x="7340600" y="1954213"/>
          <p14:tracePt t="82918" x="6600825" y="1844675"/>
          <p14:tracePt t="82918" x="5786438" y="1725613"/>
          <p14:tracePt t="82918" x="5029200" y="1614488"/>
          <p14:tracePt t="82918" x="4179888" y="1504950"/>
          <p14:tracePt t="82918" x="3305175" y="1360488"/>
          <p14:tracePt t="82918" x="2600325" y="1249363"/>
          <p14:tracePt t="82918" x="1868488" y="1138238"/>
          <p14:tracePt t="82918" x="1223963" y="1054100"/>
          <p14:tracePt t="82918" x="704850" y="935038"/>
          <p14:tracePt t="82918" x="280988" y="815975"/>
          <p14:tracePt t="82918" x="144463" y="458788"/>
          <p14:tracePt t="82918" x="177800" y="484188"/>
          <p14:tracePt t="82918" x="195263" y="492125"/>
          <p14:tracePt t="82918" x="212725" y="492125"/>
          <p14:tracePt t="82918" x="220663" y="492125"/>
          <p14:tracePt t="82918" x="220663" y="476250"/>
          <p14:tracePt t="82918" x="220663" y="450850"/>
          <p14:tracePt t="82918" x="220663" y="407988"/>
          <p14:tracePt t="82918" x="195263" y="347663"/>
          <p14:tracePt t="82918" x="136525" y="271463"/>
          <p14:tracePt t="82918" x="42863" y="144463"/>
          <p14:tracePt t="82918" x="415925" y="415925"/>
          <p14:tracePt t="82918" x="755650" y="611188"/>
          <p14:tracePt t="82918" x="1138238" y="765175"/>
          <p14:tracePt t="82918" x="1554163" y="935038"/>
          <p14:tracePt t="82918" x="1962150" y="1112838"/>
          <p14:tracePt t="82918" x="2471738" y="1343025"/>
          <p14:tracePt t="82918" x="2914650" y="1530350"/>
          <p14:tracePt t="82918" x="3381375" y="1708150"/>
          <p14:tracePt t="82918" x="3806825" y="1827213"/>
          <p14:tracePt t="82918" x="4240213" y="1928813"/>
          <p14:tracePt t="82918" x="4638675" y="2039938"/>
          <p14:tracePt t="82918" x="5029200" y="2116138"/>
          <p14:tracePt t="82918" x="5429250" y="2192338"/>
          <p14:tracePt t="82918" x="5761038" y="2227263"/>
          <p14:tracePt t="82918" x="6091238" y="2278063"/>
          <p14:tracePt t="82918" x="6423025" y="2311400"/>
          <p14:tracePt t="82918" x="6719888" y="2344738"/>
          <p14:tracePt t="82918" x="6958013" y="2344738"/>
          <p14:tracePt t="82918" x="7213600" y="2344738"/>
          <p14:tracePt t="82918" x="7416800" y="2344738"/>
          <p14:tracePt t="82918" x="7596188" y="2344738"/>
          <p14:tracePt t="82918" x="7731125" y="2344738"/>
          <p14:tracePt t="82918" x="7850188" y="2344738"/>
          <p14:tracePt t="82918" x="7986713" y="2362200"/>
          <p14:tracePt t="82918" x="8105775" y="2362200"/>
          <p14:tracePt t="82918" x="8215313" y="2362200"/>
          <p14:tracePt t="82918" x="8301038" y="2362200"/>
          <p14:tracePt t="82918" x="8410575" y="2362200"/>
          <p14:tracePt t="82918" x="8513763" y="2371725"/>
          <p14:tracePt t="82918" x="8615363" y="2371725"/>
          <p14:tracePt t="82918" x="8683625" y="2371725"/>
          <p14:tracePt t="82918" x="8767763" y="2371725"/>
          <p14:tracePt t="82918" x="8828088" y="2371725"/>
          <p14:tracePt t="82918" x="8886825" y="2371725"/>
          <p14:tracePt t="82918" x="8972550" y="2371725"/>
          <p14:tracePt t="82918" x="9056688" y="2371725"/>
          <p14:tracePt t="82918" x="9150350" y="2371725"/>
          <p14:tracePt t="82918" x="9269413" y="2371725"/>
          <p14:tracePt t="82918" x="9396413" y="2371725"/>
          <p14:tracePt t="82918" x="9532938" y="2371725"/>
          <p14:tracePt t="82918" x="9677400" y="2371725"/>
          <p14:tracePt t="82918" x="9829800" y="2371725"/>
          <p14:tracePt t="82918" x="9966325" y="2371725"/>
          <p14:tracePt t="82918" x="10118725" y="2371725"/>
          <p14:tracePt t="82918" x="10245725" y="2379663"/>
          <p14:tracePt t="82918" x="10364788" y="2405063"/>
          <p14:tracePt t="82918" x="10475913" y="2413000"/>
          <p14:tracePt t="82918" x="10577513" y="2430463"/>
          <p14:tracePt t="82918" x="10645775" y="2455863"/>
          <p14:tracePt t="82918" x="10729913" y="2481263"/>
          <p14:tracePt t="82918" x="10807700" y="2524125"/>
          <p14:tracePt t="82918" x="10926763" y="2574925"/>
          <p14:tracePt t="82918" x="11010900" y="2600325"/>
          <p14:tracePt t="82918" x="11104563" y="2651125"/>
          <p14:tracePt t="82918" x="11206163" y="2711450"/>
          <p14:tracePt t="82918" x="11282363" y="2762250"/>
          <p14:tracePt t="82918" x="11368088" y="2820988"/>
          <p14:tracePt t="82918" x="11444288" y="2871788"/>
          <p14:tracePt t="82918" x="11545888" y="2932113"/>
          <p14:tracePt t="82918" x="11664950" y="3008313"/>
          <p14:tracePt t="82918" x="11766550" y="3059113"/>
          <p14:tracePt t="82918" x="11885613" y="3119438"/>
          <p14:tracePt t="82918" x="12004675" y="3178175"/>
          <p14:tracePt t="82918" x="12141200" y="3238500"/>
          <p14:tracePt t="82918" x="12055475" y="3492500"/>
          <p14:tracePt t="82918" x="11988800" y="3492500"/>
          <p14:tracePt t="82918" x="11869738" y="3475038"/>
          <p14:tracePt t="82918" x="11758613" y="3459163"/>
          <p14:tracePt t="82918" x="11639550" y="3441700"/>
          <p14:tracePt t="82918" x="11512550" y="3416300"/>
          <p14:tracePt t="82918" x="11368088" y="3408363"/>
          <p14:tracePt t="82918" x="11231563" y="3382963"/>
          <p14:tracePt t="82918" x="11044238" y="3355975"/>
          <p14:tracePt t="82918" x="10833100" y="3322638"/>
          <p14:tracePt t="82918" x="10577513" y="3279775"/>
          <p14:tracePt t="82918" x="10306050" y="3246438"/>
          <p14:tracePt t="82918" x="10050463" y="3195638"/>
          <p14:tracePt t="82918" x="9812338" y="3186113"/>
          <p14:tracePt t="82918" x="9601200" y="3152775"/>
          <p14:tracePt t="82918" x="9405938" y="3127375"/>
          <p14:tracePt t="82918" x="9218613" y="3101975"/>
          <p14:tracePt t="82918" x="9074150" y="3067050"/>
          <p14:tracePt t="82918" x="8947150" y="3067050"/>
          <p14:tracePt t="82918" x="8785225" y="3041650"/>
          <p14:tracePt t="82918" x="8658225" y="3025775"/>
          <p14:tracePt t="82918" x="8529638" y="3008313"/>
          <p14:tracePt t="82918" x="8369300" y="2982913"/>
          <p14:tracePt t="82918" x="8283575" y="2949575"/>
          <p14:tracePt t="82918" x="8156575" y="2922588"/>
          <p14:tracePt t="82918" x="7969250" y="2881313"/>
          <p14:tracePt t="82918" x="7781925" y="2855913"/>
          <p14:tracePt t="82918" x="7493000" y="2787650"/>
          <p14:tracePt t="82918" x="7204075" y="2701925"/>
          <p14:tracePt t="82918" x="6924675" y="2660650"/>
          <p14:tracePt t="82918" x="6653213" y="2608263"/>
          <p14:tracePt t="82918" x="6405563" y="2592388"/>
          <p14:tracePt t="82918" x="6134100" y="2541588"/>
          <p14:tracePt t="82918" x="5913438" y="2516188"/>
          <p14:tracePt t="82918" x="5624513" y="2447925"/>
          <p14:tracePt t="82918" x="5353050" y="2397125"/>
          <p14:tracePt t="82918" x="5046663" y="2362200"/>
          <p14:tracePt t="82918" x="4765675" y="2311400"/>
          <p14:tracePt t="82918" x="4468813" y="2278063"/>
          <p14:tracePt t="82918" x="4179888" y="2217738"/>
          <p14:tracePt t="82918" x="3908425" y="2184400"/>
          <p14:tracePt t="82918" x="3721100" y="2159000"/>
          <p14:tracePt t="82918" x="3559175" y="2133600"/>
          <p14:tracePt t="82918" x="3432175" y="2133600"/>
          <p14:tracePt t="82918" x="3313113" y="2133600"/>
          <p14:tracePt t="82918" x="3219450" y="2133600"/>
          <p14:tracePt t="82918" x="3160713" y="2133600"/>
          <p14:tracePt t="82918" x="3127375" y="2133600"/>
          <p14:tracePt t="82918" x="3109913" y="2133600"/>
          <p14:tracePt t="82918" x="3100388" y="2133600"/>
          <p14:tracePt t="82918" x="3092450" y="2133600"/>
          <p14:tracePt t="82918" x="3117850" y="2141538"/>
          <p14:tracePt t="82918" x="3203575" y="2200275"/>
          <p14:tracePt t="82918" x="3338513" y="2260600"/>
          <p14:tracePt t="82918" x="3508375" y="2328863"/>
          <p14:tracePt t="82918" x="3662363" y="2387600"/>
          <p14:tracePt t="82918" x="3908425" y="2489200"/>
          <p14:tracePt t="82918" x="4171950" y="2592388"/>
          <p14:tracePt t="82918" x="4519613" y="2701925"/>
          <p14:tracePt t="82918" x="4868863" y="2813050"/>
          <p14:tracePt t="82918" x="5233988" y="2863850"/>
          <p14:tracePt t="82918" x="5761038" y="2922588"/>
          <p14:tracePt t="82918" x="6286500" y="2965450"/>
          <p14:tracePt t="82918" x="6889750" y="2965450"/>
          <p14:tracePt t="82918" x="7493000" y="2965450"/>
          <p14:tracePt t="82918" x="8054975" y="3008313"/>
          <p14:tracePt t="82918" x="8539163" y="3008313"/>
          <p14:tracePt t="82918" x="9082088" y="3008313"/>
          <p14:tracePt t="82918" x="9634538" y="3025775"/>
          <p14:tracePt t="82918" x="10153650" y="3025775"/>
          <p14:tracePt t="82918" x="10696575" y="3025775"/>
          <p14:tracePt t="82918" x="11188700" y="3025775"/>
          <p14:tracePt t="82918" x="11588750" y="3025775"/>
          <p14:tracePt t="82918" x="11936413" y="3025775"/>
          <p14:tracePt t="82918" x="12141200" y="3025775"/>
          <p14:tracePt t="82918" x="12039600" y="3416300"/>
          <p14:tracePt t="82918" x="11903075" y="3416300"/>
          <p14:tracePt t="82918" x="11791950" y="3416300"/>
          <p14:tracePt t="82918" x="11664950" y="3416300"/>
          <p14:tracePt t="82918" x="11545888" y="3416300"/>
          <p14:tracePt t="82918" x="11436350" y="3416300"/>
          <p14:tracePt t="82918" x="11342688" y="3416300"/>
          <p14:tracePt t="82918" x="11223625" y="3416300"/>
          <p14:tracePt t="82918" x="11112500" y="3416300"/>
          <p14:tracePt t="82918" x="10985500" y="3416300"/>
          <p14:tracePt t="82918" x="10874375" y="3416300"/>
          <p14:tracePt t="82918" x="10747375" y="3416300"/>
          <p14:tracePt t="82918" x="10602913" y="3416300"/>
          <p14:tracePt t="82918" x="10467975" y="3416300"/>
          <p14:tracePt t="82918" x="10339388" y="3408363"/>
          <p14:tracePt t="82918" x="10194925" y="3390900"/>
          <p14:tracePt t="82918" x="10034588" y="3365500"/>
          <p14:tracePt t="82918" x="9821863" y="3340100"/>
          <p14:tracePt t="82918" x="9558338" y="3271838"/>
          <p14:tracePt t="82918" x="9183688" y="3160713"/>
          <p14:tracePt t="82918" x="8750300" y="3041650"/>
          <p14:tracePt t="82918" x="8326438" y="2949575"/>
          <p14:tracePt t="82918" x="7842250" y="2830513"/>
          <p14:tracePt t="82918" x="7323138" y="2660650"/>
          <p14:tracePt t="82918" x="6805613" y="2516188"/>
          <p14:tracePt t="82918" x="6227763" y="2344738"/>
          <p14:tracePt t="82918" x="5599113" y="2149475"/>
          <p14:tracePt t="82918" x="4970463" y="1997075"/>
          <p14:tracePt t="82918" x="4281488" y="1776413"/>
          <p14:tracePt t="82918" x="3619500" y="1597025"/>
          <p14:tracePt t="82918" x="3024188" y="1444625"/>
          <p14:tracePt t="82918" x="2471738" y="1257300"/>
          <p14:tracePt t="82918" x="1928813" y="1112838"/>
          <p14:tracePt t="82918" x="1435100" y="942975"/>
          <p14:tracePt t="82918" x="942975" y="808038"/>
          <p14:tracePt t="82918" x="509588" y="646113"/>
          <p14:tracePt t="82918" x="187325" y="534988"/>
          <p14:tracePt t="83110" x="322263" y="1003300"/>
          <p14:tracePt t="83118" x="781050" y="1138238"/>
          <p14:tracePt t="83126" x="1300163" y="1266825"/>
          <p14:tracePt t="83134" x="1801813" y="1368425"/>
          <p14:tracePt t="83142" x="2336800" y="1452563"/>
          <p14:tracePt t="83150" x="2871788" y="1512888"/>
          <p14:tracePt t="83158" x="3492500" y="1614488"/>
          <p14:tracePt t="83166" x="4052888" y="1700213"/>
          <p14:tracePt t="83174" x="4613275" y="1784350"/>
          <p14:tracePt t="83182" x="5148263" y="1870075"/>
          <p14:tracePt t="83190" x="5700713" y="1928813"/>
          <p14:tracePt t="83198" x="6210300" y="2005013"/>
          <p14:tracePt t="83206" x="6770688" y="2073275"/>
          <p14:tracePt t="83214" x="7213600" y="2133600"/>
          <p14:tracePt t="83222" x="7662863" y="2209800"/>
          <p14:tracePt t="83231" x="8080375" y="2260600"/>
          <p14:tracePt t="83238" x="8580438" y="2303463"/>
          <p14:tracePt t="83247" x="8980488" y="2303463"/>
          <p14:tracePt t="83254" x="9353550" y="2303463"/>
          <p14:tracePt t="83264" x="9652000" y="2303463"/>
          <p14:tracePt t="83270" x="9906000" y="2303463"/>
          <p14:tracePt t="83279" x="10144125" y="2303463"/>
          <p14:tracePt t="83286" x="10339388" y="2268538"/>
          <p14:tracePt t="83297" x="10518775" y="2260600"/>
          <p14:tracePt t="83302" x="10679113" y="2235200"/>
          <p14:tracePt t="83310" x="10823575" y="2209800"/>
          <p14:tracePt t="83318" x="10942638" y="2200275"/>
          <p14:tracePt t="83326" x="11036300" y="2184400"/>
          <p14:tracePt t="83334" x="11129963" y="2166938"/>
          <p14:tracePt t="83342" x="11198225" y="2149475"/>
          <p14:tracePt t="83350" x="11256963" y="2141538"/>
          <p14:tracePt t="83358" x="11342688" y="2141538"/>
          <p14:tracePt t="83366" x="11436350" y="2133600"/>
          <p14:tracePt t="83374" x="11520488" y="2133600"/>
          <p14:tracePt t="83382" x="11571288" y="2133600"/>
          <p14:tracePt t="83390" x="11647488" y="2133600"/>
          <p14:tracePt t="83398" x="11715750" y="2133600"/>
          <p14:tracePt t="83406" x="11791950" y="2133600"/>
          <p14:tracePt t="83414" x="11834813" y="2133600"/>
          <p14:tracePt t="83422" x="11895138" y="2133600"/>
          <p14:tracePt t="83430" x="11961813" y="2133600"/>
          <p14:tracePt t="83438" x="12022138" y="2159000"/>
          <p14:tracePt t="83446" x="12072938" y="2166938"/>
          <p14:tracePt t="83454" x="12123738" y="2184400"/>
          <p14:tracePt t="83463" x="12174538" y="222726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B553B3-FC9C-487B-9C1D-A8EC305F94CC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6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Histogram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216041-2094-4226-8F82-3C90BA3D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33"/>
            <a:ext cx="1504949" cy="9423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CB8B1E8-C800-463F-B5EC-64531116ED73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9CDE4-EB32-4EF2-A168-5C30D595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936" y="4116"/>
            <a:ext cx="1504949" cy="942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BAB924-28CC-4C6B-9CA6-252A20406E9B}"/>
              </a:ext>
            </a:extLst>
          </p:cNvPr>
          <p:cNvSpPr txBox="1"/>
          <p:nvPr/>
        </p:nvSpPr>
        <p:spPr>
          <a:xfrm>
            <a:off x="1436915" y="1105325"/>
            <a:ext cx="905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sng" dirty="0">
                <a:solidFill>
                  <a:srgbClr val="333333"/>
                </a:solidFill>
                <a:effectLst/>
                <a:latin typeface="BlinkMacSystemFont"/>
              </a:rPr>
              <a:t>Result:</a:t>
            </a:r>
            <a:endParaRPr lang="en-IN" b="1" u="sng" dirty="0"/>
          </a:p>
        </p:txBody>
      </p:sp>
      <p:pic>
        <p:nvPicPr>
          <p:cNvPr id="10" name="Picture 2" descr="Histogram Chart">
            <a:extLst>
              <a:ext uri="{FF2B5EF4-FFF2-40B4-BE49-F238E27FC236}">
                <a16:creationId xmlns:a16="http://schemas.microsoft.com/office/drawing/2014/main" id="{C46258E2-526E-4FED-AA75-8A1F085C9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1647482"/>
            <a:ext cx="4068537" cy="25597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istogram in Excel">
            <a:extLst>
              <a:ext uri="{FF2B5EF4-FFF2-40B4-BE49-F238E27FC236}">
                <a16:creationId xmlns:a16="http://schemas.microsoft.com/office/drawing/2014/main" id="{194A0EB6-7472-402E-ADFF-D72DF77EC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41714"/>
            <a:ext cx="5753100" cy="28302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3DB332-C12E-4327-B29C-4C15781BF158}"/>
              </a:ext>
            </a:extLst>
          </p:cNvPr>
          <p:cNvSpPr txBox="1"/>
          <p:nvPr/>
        </p:nvSpPr>
        <p:spPr>
          <a:xfrm>
            <a:off x="6091885" y="10373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BlinkMacSystemFont"/>
              </a:rPr>
              <a:t>Recall, we created the following histogram using the Analysis </a:t>
            </a:r>
            <a:r>
              <a:rPr lang="en-US" b="1" i="0" dirty="0" err="1">
                <a:effectLst/>
                <a:latin typeface="BlinkMacSystemFont"/>
              </a:rPr>
              <a:t>ToolPak</a:t>
            </a:r>
            <a:r>
              <a:rPr lang="en-US" b="1" i="0" dirty="0">
                <a:effectLst/>
                <a:latin typeface="BlinkMacSystemFont"/>
              </a:rPr>
              <a:t> (steps 1-12).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19044-1C65-4672-B343-687EAFD51644}"/>
              </a:ext>
            </a:extLst>
          </p:cNvPr>
          <p:cNvSpPr txBox="1"/>
          <p:nvPr/>
        </p:nvSpPr>
        <p:spPr>
          <a:xfrm>
            <a:off x="5791200" y="4725946"/>
            <a:ext cx="630500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sng" dirty="0">
                <a:effectLst/>
                <a:latin typeface="BlinkMacSystemFont"/>
              </a:rPr>
              <a:t>Conclusion: </a:t>
            </a:r>
            <a:r>
              <a:rPr lang="en-US" b="0" i="0" dirty="0">
                <a:effectLst/>
                <a:latin typeface="BlinkMacSystemFont"/>
              </a:rPr>
              <a:t>the bin labels look different, but the histograms are the same. ≤20 is the same as 0-20, (20, 25] is the same as 21-25,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02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84948">
        <p14:glitter pattern="hexagon"/>
      </p:transition>
    </mc:Choice>
    <mc:Fallback xmlns="">
      <p:transition spd="slow" advTm="849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  <p:extLst>
    <p:ext uri="{3A86A75C-4F4B-4683-9AE1-C65F6400EC91}">
      <p14:laserTraceLst xmlns:p14="http://schemas.microsoft.com/office/powerpoint/2010/main">
        <p14:tracePtLst>
          <p14:tracePt t="701" x="11895138" y="3509963"/>
          <p14:tracePt t="710" x="11664950" y="3467100"/>
          <p14:tracePt t="718" x="11487150" y="3449638"/>
          <p14:tracePt t="725" x="11231563" y="3408363"/>
          <p14:tracePt t="733" x="11018838" y="3373438"/>
          <p14:tracePt t="741" x="10790238" y="3330575"/>
          <p14:tracePt t="750" x="10628313" y="3305175"/>
          <p14:tracePt t="758" x="10475913" y="3297238"/>
          <p14:tracePt t="766" x="10356850" y="3271838"/>
          <p14:tracePt t="773" x="10245725" y="3263900"/>
          <p14:tracePt t="781" x="10126663" y="3238500"/>
          <p14:tracePt t="790" x="10017125" y="3211513"/>
          <p14:tracePt t="798" x="9956800" y="3211513"/>
          <p14:tracePt t="806" x="9898063" y="3211513"/>
          <p14:tracePt t="814" x="9864725" y="3211513"/>
          <p14:tracePt t="822" x="9839325" y="3203575"/>
          <p14:tracePt t="831" x="9821863" y="3203575"/>
          <p14:tracePt t="1134" x="9812338" y="3203575"/>
          <p14:tracePt t="1246" x="9804400" y="3203575"/>
          <p14:tracePt t="1270" x="9796463" y="3203575"/>
          <p14:tracePt t="1278" x="9779000" y="3203575"/>
          <p14:tracePt t="1326" x="9771063" y="3203575"/>
          <p14:tracePt t="1334" x="9761538" y="3211513"/>
          <p14:tracePt t="1342" x="9753600" y="3221038"/>
          <p14:tracePt t="1350" x="9728200" y="3238500"/>
          <p14:tracePt t="1358" x="9720263" y="3246438"/>
          <p14:tracePt t="1366" x="9694863" y="3263900"/>
          <p14:tracePt t="1375" x="9677400" y="3279775"/>
          <p14:tracePt t="1381" x="9659938" y="3289300"/>
          <p14:tracePt t="1390" x="9642475" y="3289300"/>
          <p14:tracePt t="1405" x="9642475" y="3297238"/>
          <p14:tracePt t="1550" x="9634538" y="3297238"/>
          <p14:tracePt t="1918" x="9626600" y="3297238"/>
          <p14:tracePt t="2038" x="9617075" y="3297238"/>
          <p14:tracePt t="2047" x="9601200" y="3297238"/>
          <p14:tracePt t="2062" x="9591675" y="3297238"/>
          <p14:tracePt t="2070" x="9583738" y="3297238"/>
          <p14:tracePt t="2366" x="9575800" y="3322638"/>
          <p14:tracePt t="2374" x="9575800" y="3340100"/>
          <p14:tracePt t="2382" x="9575800" y="3355975"/>
          <p14:tracePt t="2390" x="9575800" y="3390900"/>
          <p14:tracePt t="2398" x="9575800" y="3433763"/>
          <p14:tracePt t="2406" x="9609138" y="3484563"/>
          <p14:tracePt t="2413" x="9617075" y="3502025"/>
          <p14:tracePt t="2421" x="9617075" y="3527425"/>
          <p14:tracePt t="2429" x="9626600" y="3560763"/>
          <p14:tracePt t="2438" x="9652000" y="3594100"/>
          <p14:tracePt t="2445" x="9652000" y="3603625"/>
          <p14:tracePt t="2453" x="9659938" y="3611563"/>
          <p14:tracePt t="2462" x="9659938" y="3629025"/>
          <p14:tracePt t="2470" x="9659938" y="3636963"/>
          <p14:tracePt t="2486" x="9667875" y="3654425"/>
          <p14:tracePt t="2494" x="9685338" y="3671888"/>
          <p14:tracePt t="2501" x="9702800" y="3687763"/>
          <p14:tracePt t="2510" x="9728200" y="3705225"/>
          <p14:tracePt t="2518" x="9745663" y="3722688"/>
          <p14:tracePt t="2527" x="9771063" y="3748088"/>
          <p14:tracePt t="2534" x="9779000" y="3763963"/>
          <p14:tracePt t="2542" x="9786938" y="3773488"/>
          <p14:tracePt t="2549" x="9804400" y="3773488"/>
          <p14:tracePt t="2935" x="9804400" y="3763963"/>
          <p14:tracePt t="3094" x="9804400" y="3756025"/>
          <p14:tracePt t="3102" x="9804400" y="3748088"/>
          <p14:tracePt t="10406" x="9804400" y="3738563"/>
          <p14:tracePt t="10414" x="9804400" y="3730625"/>
          <p14:tracePt t="10429" x="9786938" y="3713163"/>
          <p14:tracePt t="10438" x="9779000" y="3705225"/>
          <p14:tracePt t="10446" x="9761538" y="3705225"/>
          <p14:tracePt t="10455" x="9761538" y="3697288"/>
          <p14:tracePt t="10461" x="9761538" y="3679825"/>
          <p14:tracePt t="10471" x="9761538" y="3646488"/>
          <p14:tracePt t="10477" x="9761538" y="3611563"/>
          <p14:tracePt t="10487" x="9761538" y="3578225"/>
          <p14:tracePt t="10494" x="9761538" y="3552825"/>
          <p14:tracePt t="10503" x="9753600" y="3535363"/>
          <p14:tracePt t="10782" x="9736138" y="3527425"/>
          <p14:tracePt t="10798" x="9694863" y="3527425"/>
          <p14:tracePt t="10806" x="9667875" y="3560763"/>
          <p14:tracePt t="10814" x="9626600" y="3629025"/>
          <p14:tracePt t="10821" x="9591675" y="3679825"/>
          <p14:tracePt t="10830" x="9575800" y="3722688"/>
          <p14:tracePt t="10838" x="9566275" y="3781425"/>
          <p14:tracePt t="10846" x="9566275" y="3816350"/>
          <p14:tracePt t="10854" x="9566275" y="3841750"/>
          <p14:tracePt t="10862" x="9566275" y="3883025"/>
          <p14:tracePt t="10870" x="9566275" y="3925888"/>
          <p14:tracePt t="10889" x="9566275" y="4052888"/>
          <p14:tracePt t="10893" x="9566275" y="4121150"/>
          <p14:tracePt t="10902" x="9566275" y="4197350"/>
          <p14:tracePt t="10910" x="9566275" y="4240213"/>
          <p14:tracePt t="10919" x="9566275" y="4265613"/>
          <p14:tracePt t="10925" x="9566275" y="4291013"/>
          <p14:tracePt t="10933" x="9550400" y="4341813"/>
          <p14:tracePt t="10942" x="9550400" y="4359275"/>
          <p14:tracePt t="10950" x="9540875" y="4376738"/>
          <p14:tracePt t="10958" x="9532938" y="4402138"/>
          <p14:tracePt t="10966" x="9523413" y="4427538"/>
          <p14:tracePt t="10973" x="9507538" y="4435475"/>
          <p14:tracePt t="10982" x="9507538" y="4452938"/>
          <p14:tracePt t="10990" x="9507538" y="4460875"/>
          <p14:tracePt t="11006" x="9507538" y="4470400"/>
          <p14:tracePt t="11078" x="9507538" y="4478338"/>
          <p14:tracePt t="14798" x="9498013" y="4478338"/>
          <p14:tracePt t="14806" x="9482138" y="4478338"/>
          <p14:tracePt t="14814" x="9472613" y="4478338"/>
          <p14:tracePt t="14822" x="9431338" y="4460875"/>
          <p14:tracePt t="14838" x="9413875" y="4460875"/>
          <p14:tracePt t="14854" x="9405938" y="4460875"/>
          <p14:tracePt t="14870" x="9396413" y="4460875"/>
          <p14:tracePt t="14885" x="9388475" y="4460875"/>
          <p14:tracePt t="14885" x="9380538" y="4460875"/>
          <p14:tracePt t="14894" x="9371013" y="4460875"/>
          <p14:tracePt t="14902" x="9363075" y="4478338"/>
          <p14:tracePt t="14909" x="9353550" y="4495800"/>
          <p14:tracePt t="14918" x="9337675" y="4529138"/>
          <p14:tracePt t="14926" x="9328150" y="4554538"/>
          <p14:tracePt t="14935" x="9320213" y="4572000"/>
          <p14:tracePt t="14942" x="9312275" y="4597400"/>
          <p14:tracePt t="14950" x="9312275" y="4605338"/>
          <p14:tracePt t="14957" x="9302750" y="4614863"/>
          <p14:tracePt t="15254" x="9286875" y="4630738"/>
          <p14:tracePt t="15270" x="9261475" y="4648200"/>
          <p14:tracePt t="15278" x="9244013" y="4665663"/>
          <p14:tracePt t="15294" x="9236075" y="4673600"/>
          <p14:tracePt t="15309" x="9226550" y="4683125"/>
          <p14:tracePt t="15317" x="9226550" y="4691063"/>
          <p14:tracePt t="15334" x="9226550" y="4699000"/>
          <p14:tracePt t="15398" x="9226550" y="4708525"/>
          <p14:tracePt t="15406" x="9226550" y="4716463"/>
          <p14:tracePt t="15421" x="9226550" y="4724400"/>
          <p14:tracePt t="17222" x="9218613" y="4733925"/>
          <p14:tracePt t="17310" x="9209088" y="4733925"/>
          <p14:tracePt t="17414" x="9201150" y="4733925"/>
          <p14:tracePt t="17422" x="9201150" y="4724400"/>
          <p14:tracePt t="17430" x="9201150" y="4716463"/>
          <p14:tracePt t="17437" x="9201150" y="4699000"/>
          <p14:tracePt t="17446" x="9201150" y="4691063"/>
          <p14:tracePt t="17454" x="9201150" y="4673600"/>
          <p14:tracePt t="17463" x="9201150" y="4648200"/>
          <p14:tracePt t="17470" x="9201150" y="4622800"/>
          <p14:tracePt t="17477" x="9201150" y="4579938"/>
          <p14:tracePt t="17485" x="9201150" y="4529138"/>
          <p14:tracePt t="17494" x="9201150" y="4478338"/>
          <p14:tracePt t="17501" x="9201150" y="4427538"/>
          <p14:tracePt t="17510" x="9201150" y="4341813"/>
          <p14:tracePt t="17518" x="9201150" y="4275138"/>
          <p14:tracePt t="17526" x="9209088" y="4189413"/>
          <p14:tracePt t="17534" x="9218613" y="4113213"/>
          <p14:tracePt t="17541" x="9218613" y="4044950"/>
          <p14:tracePt t="17550" x="9218613" y="3968750"/>
          <p14:tracePt t="17558" x="9218613" y="3917950"/>
          <p14:tracePt t="17566" x="9218613" y="3832225"/>
          <p14:tracePt t="17573" x="9218613" y="3730625"/>
          <p14:tracePt t="17582" x="9209088" y="3646488"/>
          <p14:tracePt t="17590" x="9175750" y="3543300"/>
          <p14:tracePt t="17598" x="9142413" y="3441700"/>
          <p14:tracePt t="17606" x="9132888" y="3365500"/>
          <p14:tracePt t="17614" x="9124950" y="3289300"/>
          <p14:tracePt t="17621" x="9091613" y="3211513"/>
          <p14:tracePt t="17630" x="9074150" y="3178175"/>
          <p14:tracePt t="17638" x="9064625" y="3144838"/>
          <p14:tracePt t="17646" x="9039225" y="3127375"/>
          <p14:tracePt t="17654" x="9023350" y="3076575"/>
          <p14:tracePt t="17662" x="8980488" y="3033713"/>
          <p14:tracePt t="17669" x="8929688" y="2982913"/>
          <p14:tracePt t="17677" x="8836025" y="2914650"/>
          <p14:tracePt t="17686" x="8777288" y="2881313"/>
          <p14:tracePt t="17694" x="8674100" y="2846388"/>
          <p14:tracePt t="17702" x="8572500" y="2813050"/>
          <p14:tracePt t="17709" x="8470900" y="2795588"/>
          <p14:tracePt t="17717" x="8343900" y="2770188"/>
          <p14:tracePt t="17725" x="8224838" y="2762250"/>
          <p14:tracePt t="17734" x="8096250" y="2744788"/>
          <p14:tracePt t="17742" x="7969250" y="2736850"/>
          <p14:tracePt t="17750" x="7832725" y="2711450"/>
          <p14:tracePt t="17757" x="7688263" y="2711450"/>
          <p14:tracePt t="17766" x="7561263" y="2711450"/>
          <p14:tracePt t="17774" x="7434263" y="2711450"/>
          <p14:tracePt t="17782" x="7323138" y="2711450"/>
          <p14:tracePt t="17790" x="7239000" y="2711450"/>
          <p14:tracePt t="17798" x="7178675" y="2711450"/>
          <p14:tracePt t="17805" x="7137400" y="2711450"/>
          <p14:tracePt t="17814" x="7112000" y="2711450"/>
          <p14:tracePt t="17821" x="7094538" y="2711450"/>
          <p14:tracePt t="17831" x="7085013" y="2719388"/>
          <p14:tracePt t="17838" x="7077075" y="2719388"/>
          <p14:tracePt t="17846" x="7069138" y="2719388"/>
          <p14:tracePt t="17894" x="7059613" y="2719388"/>
          <p14:tracePt t="17901" x="7034213" y="2719388"/>
          <p14:tracePt t="17909" x="6992938" y="2752725"/>
          <p14:tracePt t="17918" x="6958013" y="2762250"/>
          <p14:tracePt t="17926" x="6924675" y="2787650"/>
          <p14:tracePt t="17934" x="6907213" y="2795588"/>
          <p14:tracePt t="17942" x="6899275" y="2795588"/>
          <p14:tracePt t="17957" x="6899275" y="2813050"/>
          <p14:tracePt t="17966" x="6899275" y="2838450"/>
          <p14:tracePt t="17974" x="6899275" y="2863850"/>
          <p14:tracePt t="17982" x="6899275" y="2897188"/>
          <p14:tracePt t="17990" x="6907213" y="2906713"/>
          <p14:tracePt t="17998" x="6915150" y="2914650"/>
          <p14:tracePt t="18006" x="6932613" y="2922588"/>
          <p14:tracePt t="18014" x="6950075" y="2932113"/>
          <p14:tracePt t="18021" x="7000875" y="2949575"/>
          <p14:tracePt t="18030" x="7094538" y="2965450"/>
          <p14:tracePt t="18037" x="7221538" y="2982913"/>
          <p14:tracePt t="18045" x="7391400" y="2982913"/>
          <p14:tracePt t="18054" x="7596188" y="2982913"/>
          <p14:tracePt t="18062" x="7926388" y="3041650"/>
          <p14:tracePt t="18069" x="8181975" y="3101975"/>
          <p14:tracePt t="18078" x="8513763" y="3135313"/>
          <p14:tracePt t="18085" x="8724900" y="3152775"/>
          <p14:tracePt t="18093" x="8947150" y="3119438"/>
          <p14:tracePt t="18101" x="8963025" y="3119438"/>
          <p14:tracePt t="18246" x="8963025" y="3101975"/>
          <p14:tracePt t="18254" x="8818563" y="3033713"/>
          <p14:tracePt t="18262" x="8605838" y="2940050"/>
          <p14:tracePt t="18270" x="8402638" y="2881313"/>
          <p14:tracePt t="18277" x="8139113" y="2795588"/>
          <p14:tracePt t="18285" x="7994650" y="2778125"/>
          <p14:tracePt t="18294" x="7867650" y="2727325"/>
          <p14:tracePt t="18302" x="7766050" y="2693988"/>
          <p14:tracePt t="18310" x="7715250" y="2686050"/>
          <p14:tracePt t="18318" x="7672388" y="2676525"/>
          <p14:tracePt t="18325" x="7629525" y="2668588"/>
          <p14:tracePt t="18334" x="7586663" y="2651125"/>
          <p14:tracePt t="18349" x="7570788" y="2651125"/>
          <p14:tracePt t="18382" x="7535863" y="2651125"/>
          <p14:tracePt t="18390" x="7510463" y="2651125"/>
          <p14:tracePt t="18398" x="7426325" y="2651125"/>
          <p14:tracePt t="18406" x="7315200" y="2651125"/>
          <p14:tracePt t="18414" x="7188200" y="2651125"/>
          <p14:tracePt t="18421" x="7051675" y="2651125"/>
          <p14:tracePt t="18430" x="6889750" y="2668588"/>
          <p14:tracePt t="18438" x="6729413" y="2701925"/>
          <p14:tracePt t="18445" x="6575425" y="2711450"/>
          <p14:tracePt t="18454" x="6415088" y="2736850"/>
          <p14:tracePt t="18462" x="6253163" y="2762250"/>
          <p14:tracePt t="18469" x="6108700" y="2787650"/>
          <p14:tracePt t="18479" x="5981700" y="2795588"/>
          <p14:tracePt t="18486" x="5870575" y="2820988"/>
          <p14:tracePt t="18494" x="5768975" y="2830513"/>
          <p14:tracePt t="18502" x="5708650" y="2846388"/>
          <p14:tracePt t="18509" x="5649913" y="2855913"/>
          <p14:tracePt t="18518" x="5624513" y="2855913"/>
          <p14:tracePt t="18525" x="5599113" y="2855913"/>
          <p14:tracePt t="18590" x="5591175" y="2863850"/>
          <p14:tracePt t="18605" x="5581650" y="2871788"/>
          <p14:tracePt t="18614" x="5581650" y="2881313"/>
          <p14:tracePt t="18630" x="5565775" y="2889250"/>
          <p14:tracePt t="18646" x="5565775" y="2897188"/>
          <p14:tracePt t="18653" x="5565775" y="2906713"/>
          <p14:tracePt t="18662" x="5556250" y="2906713"/>
          <p14:tracePt t="18670" x="5556250" y="2922588"/>
          <p14:tracePt t="18678" x="5556250" y="2932113"/>
          <p14:tracePt t="19246" x="5548313" y="2922588"/>
          <p14:tracePt t="19254" x="5538788" y="2889250"/>
          <p14:tracePt t="19262" x="5522913" y="2863850"/>
          <p14:tracePt t="19269" x="5513388" y="2855913"/>
          <p14:tracePt t="19278" x="5505450" y="2830513"/>
          <p14:tracePt t="19286" x="5497513" y="2805113"/>
          <p14:tracePt t="19295" x="5472113" y="2770188"/>
          <p14:tracePt t="19301" x="5429250" y="2719388"/>
          <p14:tracePt t="19310" x="5394325" y="2668588"/>
          <p14:tracePt t="19317" x="5327650" y="2600325"/>
          <p14:tracePt t="19326" x="5284788" y="2566988"/>
          <p14:tracePt t="19334" x="5224463" y="2532063"/>
          <p14:tracePt t="19342" x="5183188" y="2498725"/>
          <p14:tracePt t="19350" x="5122863" y="2463800"/>
          <p14:tracePt t="19357" x="5080000" y="2455863"/>
          <p14:tracePt t="19366" x="5021263" y="2447925"/>
          <p14:tracePt t="19374" x="4945063" y="2422525"/>
          <p14:tracePt t="19382" x="4884738" y="2422525"/>
          <p14:tracePt t="19390" x="4843463" y="2422525"/>
          <p14:tracePt t="19398" x="4800600" y="2422525"/>
          <p14:tracePt t="19405" x="4765675" y="2422525"/>
          <p14:tracePt t="19414" x="4714875" y="2422525"/>
          <p14:tracePt t="19422" x="4673600" y="2422525"/>
          <p14:tracePt t="19431" x="4638675" y="2422525"/>
          <p14:tracePt t="19438" x="4595813" y="2422525"/>
          <p14:tracePt t="19447" x="4570413" y="2422525"/>
          <p14:tracePt t="19453" x="4529138" y="2422525"/>
          <p14:tracePt t="19462" x="4503738" y="2422525"/>
          <p14:tracePt t="19470" x="4476750" y="2430463"/>
          <p14:tracePt t="19479" x="4460875" y="2438400"/>
          <p14:tracePt t="19495" x="4451350" y="2438400"/>
          <p14:tracePt t="19501" x="4443413" y="2447925"/>
          <p14:tracePt t="19519" x="4443413" y="2455863"/>
          <p14:tracePt t="19527" x="4435475" y="2463800"/>
          <p14:tracePt t="19535" x="4435475" y="2481263"/>
          <p14:tracePt t="19543" x="4435475" y="2498725"/>
          <p14:tracePt t="19550" x="4425950" y="2516188"/>
          <p14:tracePt t="19558" x="4425950" y="2524125"/>
          <p14:tracePt t="19566" x="4425950" y="2541588"/>
          <p14:tracePt t="19573" x="4425950" y="2557463"/>
          <p14:tracePt t="19581" x="4425950" y="2592388"/>
          <p14:tracePt t="19589" x="4425950" y="2625725"/>
          <p14:tracePt t="19598" x="4425950" y="2643188"/>
          <p14:tracePt t="19606" x="4435475" y="2676525"/>
          <p14:tracePt t="19614" x="4443413" y="2727325"/>
          <p14:tracePt t="19621" x="4476750" y="2770188"/>
          <p14:tracePt t="19630" x="4476750" y="2795588"/>
          <p14:tracePt t="19637" x="4494213" y="2820988"/>
          <p14:tracePt t="19646" x="4503738" y="2855913"/>
          <p14:tracePt t="19654" x="4519613" y="2871788"/>
          <p14:tracePt t="19663" x="4529138" y="2881313"/>
          <p14:tracePt t="19670" x="4537075" y="2897188"/>
          <p14:tracePt t="19678" x="4562475" y="2922588"/>
          <p14:tracePt t="19685" x="4562475" y="2932113"/>
          <p14:tracePt t="19694" x="4570413" y="2932113"/>
          <p14:tracePt t="19701" x="4579938" y="2940050"/>
          <p14:tracePt t="19718" x="4605338" y="2957513"/>
          <p14:tracePt t="19726" x="4621213" y="2957513"/>
          <p14:tracePt t="19733" x="4630738" y="2957513"/>
          <p14:tracePt t="19741" x="4664075" y="2965450"/>
          <p14:tracePt t="19750" x="4699000" y="2974975"/>
          <p14:tracePt t="19758" x="4724400" y="2982913"/>
          <p14:tracePt t="19766" x="4732338" y="2990850"/>
          <p14:tracePt t="19774" x="4749800" y="3000375"/>
          <p14:tracePt t="19781" x="4775200" y="3000375"/>
          <p14:tracePt t="19789" x="4783138" y="3008313"/>
          <p14:tracePt t="19814" x="4808538" y="3008313"/>
          <p14:tracePt t="19821" x="4818063" y="3016250"/>
          <p14:tracePt t="19837" x="4833938" y="3016250"/>
          <p14:tracePt t="19846" x="4843463" y="3016250"/>
          <p14:tracePt t="19863" x="4851400" y="3016250"/>
          <p14:tracePt t="19869" x="4868863" y="3016250"/>
          <p14:tracePt t="19877" x="4876800" y="3016250"/>
          <p14:tracePt t="19898" x="4902200" y="3025775"/>
          <p14:tracePt t="19910" x="4902200" y="3033713"/>
          <p14:tracePt t="21910" x="4919663" y="3025775"/>
          <p14:tracePt t="21918" x="4945063" y="3025775"/>
          <p14:tracePt t="21925" x="4945063" y="3016250"/>
          <p14:tracePt t="21933" x="4970463" y="3000375"/>
          <p14:tracePt t="21942" x="4995863" y="2982913"/>
          <p14:tracePt t="21950" x="5013325" y="2974975"/>
          <p14:tracePt t="21958" x="5064125" y="2949575"/>
          <p14:tracePt t="21966" x="5089525" y="2932113"/>
          <p14:tracePt t="21973" x="5122863" y="2906713"/>
          <p14:tracePt t="21981" x="5157788" y="2881313"/>
          <p14:tracePt t="21990" x="5173663" y="2855913"/>
          <p14:tracePt t="21998" x="5199063" y="2820988"/>
          <p14:tracePt t="22006" x="5233988" y="2762250"/>
          <p14:tracePt t="22014" x="5259388" y="2711450"/>
          <p14:tracePt t="22021" x="5276850" y="2676525"/>
          <p14:tracePt t="22029" x="5310188" y="2625725"/>
          <p14:tracePt t="22038" x="5318125" y="2600325"/>
          <p14:tracePt t="22046" x="5335588" y="2557463"/>
          <p14:tracePt t="22054" x="5335588" y="2532063"/>
          <p14:tracePt t="22062" x="5353050" y="2489200"/>
          <p14:tracePt t="22069" x="5353050" y="2422525"/>
          <p14:tracePt t="22078" x="5353050" y="2371725"/>
          <p14:tracePt t="22085" x="5360988" y="2328863"/>
          <p14:tracePt t="22094" x="5360988" y="2303463"/>
          <p14:tracePt t="22103" x="5360988" y="2278063"/>
          <p14:tracePt t="22110" x="5360988" y="2252663"/>
          <p14:tracePt t="22118" x="5360988" y="2243138"/>
          <p14:tracePt t="22126" x="5360988" y="2235200"/>
          <p14:tracePt t="22133" x="5360988" y="2209800"/>
          <p14:tracePt t="22143" x="5360988" y="2192338"/>
          <p14:tracePt t="22158" x="5360988" y="2184400"/>
          <p14:tracePt t="23381" x="5360988" y="2192338"/>
          <p14:tracePt t="23398" x="5378450" y="2209800"/>
          <p14:tracePt t="23406" x="5386388" y="2209800"/>
          <p14:tracePt t="23429" x="5386388" y="2217738"/>
          <p14:tracePt t="35206" x="5394325" y="2235200"/>
          <p14:tracePt t="35214" x="5394325" y="2278063"/>
          <p14:tracePt t="35221" x="5394325" y="2336800"/>
          <p14:tracePt t="35230" x="5394325" y="2387600"/>
          <p14:tracePt t="35238" x="5394325" y="2430463"/>
          <p14:tracePt t="35245" x="5394325" y="2481263"/>
          <p14:tracePt t="35254" x="5394325" y="2524125"/>
          <p14:tracePt t="35262" x="5411788" y="2557463"/>
          <p14:tracePt t="35269" x="5421313" y="2600325"/>
          <p14:tracePt t="35278" x="5454650" y="2651125"/>
          <p14:tracePt t="35285" x="5480050" y="2693988"/>
          <p14:tracePt t="35293" x="5505450" y="2711450"/>
          <p14:tracePt t="35301" x="5522913" y="2752725"/>
          <p14:tracePt t="35310" x="5530850" y="2762250"/>
          <p14:tracePt t="35318" x="5548313" y="2778125"/>
          <p14:tracePt t="35325" x="5548313" y="2787650"/>
          <p14:tracePt t="35334" x="5556250" y="2795588"/>
          <p14:tracePt t="35341" x="5565775" y="2805113"/>
          <p14:tracePt t="35350" x="5573713" y="2820988"/>
          <p14:tracePt t="35470" x="5573713" y="2813050"/>
          <p14:tracePt t="35478" x="5573713" y="2805113"/>
          <p14:tracePt t="35534" x="5573713" y="2787650"/>
          <p14:tracePt t="35542" x="5573713" y="2778125"/>
          <p14:tracePt t="35574" x="5565775" y="2770188"/>
          <p14:tracePt t="35694" x="5565775" y="2762250"/>
          <p14:tracePt t="35702" x="5556250" y="2752725"/>
          <p14:tracePt t="35838" x="5556250" y="2744788"/>
          <p14:tracePt t="35870" x="5548313" y="2736850"/>
          <p14:tracePt t="36398" x="5548313" y="2727325"/>
          <p14:tracePt t="36406" x="5548313" y="2719388"/>
          <p14:tracePt t="36421" x="5556250" y="2719388"/>
          <p14:tracePt t="36429" x="5573713" y="2719388"/>
          <p14:tracePt t="36509" x="5581650" y="2719388"/>
          <p14:tracePt t="36829" x="5591175" y="2719388"/>
          <p14:tracePt t="36853" x="5591175" y="2736850"/>
          <p14:tracePt t="36862" x="5591175" y="2762250"/>
          <p14:tracePt t="36870" x="5591175" y="2795588"/>
          <p14:tracePt t="36878" x="5591175" y="2830513"/>
          <p14:tracePt t="36885" x="5607050" y="2871788"/>
          <p14:tracePt t="36893" x="5624513" y="2914650"/>
          <p14:tracePt t="36902" x="5649913" y="2990850"/>
          <p14:tracePt t="36910" x="5675313" y="3067050"/>
          <p14:tracePt t="36918" x="5700713" y="3127375"/>
          <p14:tracePt t="36926" x="5743575" y="3195638"/>
          <p14:tracePt t="36933" x="5776913" y="3254375"/>
          <p14:tracePt t="36941" x="5786438" y="3305175"/>
          <p14:tracePt t="36949" x="5827713" y="3382963"/>
          <p14:tracePt t="36958" x="5845175" y="3424238"/>
          <p14:tracePt t="36967" x="5870575" y="3449638"/>
          <p14:tracePt t="36974" x="5888038" y="3484563"/>
          <p14:tracePt t="36982" x="5905500" y="3535363"/>
          <p14:tracePt t="36990" x="5921375" y="3560763"/>
          <p14:tracePt t="36998" x="5946775" y="3578225"/>
          <p14:tracePt t="37006" x="5972175" y="3603625"/>
          <p14:tracePt t="37014" x="5989638" y="3611563"/>
          <p14:tracePt t="37022" x="5997575" y="3619500"/>
          <p14:tracePt t="37029" x="6032500" y="3629025"/>
          <p14:tracePt t="37038" x="6049963" y="3646488"/>
          <p14:tracePt t="37046" x="6065838" y="3646488"/>
          <p14:tracePt t="37054" x="6065838" y="3654425"/>
          <p14:tracePt t="37062" x="6075363" y="3654425"/>
          <p14:tracePt t="37070" x="6091238" y="3654425"/>
          <p14:tracePt t="37078" x="6100763" y="3654425"/>
          <p14:tracePt t="37085" x="6108700" y="3654425"/>
          <p14:tracePt t="37094" x="6126163" y="3654425"/>
          <p14:tracePt t="37110" x="6134100" y="3654425"/>
          <p14:tracePt t="37125" x="6142038" y="3654425"/>
          <p14:tracePt t="37134" x="6151563" y="3646488"/>
          <p14:tracePt t="37141" x="6159500" y="3636963"/>
          <p14:tracePt t="37150" x="6167438" y="3619500"/>
          <p14:tracePt t="37158" x="6176963" y="3578225"/>
          <p14:tracePt t="37165" x="6176963" y="3543300"/>
          <p14:tracePt t="37173" x="6176963" y="3517900"/>
          <p14:tracePt t="37182" x="6176963" y="3492500"/>
          <p14:tracePt t="37190" x="6176963" y="3449638"/>
          <p14:tracePt t="37199" x="6176963" y="3408363"/>
          <p14:tracePt t="37206" x="6176963" y="3373438"/>
          <p14:tracePt t="37214" x="6159500" y="3322638"/>
          <p14:tracePt t="37221" x="6142038" y="3279775"/>
          <p14:tracePt t="37232" x="6108700" y="3238500"/>
          <p14:tracePt t="37238" x="6065838" y="3186113"/>
          <p14:tracePt t="37246" x="6032500" y="3152775"/>
          <p14:tracePt t="37254" x="5981700" y="3109913"/>
          <p14:tracePt t="37262" x="5905500" y="3067050"/>
          <p14:tracePt t="37269" x="5853113" y="3051175"/>
          <p14:tracePt t="37279" x="5802313" y="3025775"/>
          <p14:tracePt t="37286" x="5735638" y="3016250"/>
          <p14:tracePt t="37294" x="5683250" y="3008313"/>
          <p14:tracePt t="37302" x="5624513" y="3000375"/>
          <p14:tracePt t="37310" x="5581650" y="2982913"/>
          <p14:tracePt t="37317" x="5530850" y="2982913"/>
          <p14:tracePt t="37326" x="5487988" y="2982913"/>
          <p14:tracePt t="37334" x="5454650" y="2982913"/>
          <p14:tracePt t="37342" x="5446713" y="2982913"/>
          <p14:tracePt t="37350" x="5411788" y="2982913"/>
          <p14:tracePt t="37357" x="5403850" y="2982913"/>
          <p14:tracePt t="37365" x="5386388" y="2990850"/>
          <p14:tracePt t="37374" x="5368925" y="3008313"/>
          <p14:tracePt t="37382" x="5343525" y="3025775"/>
          <p14:tracePt t="37390" x="5335588" y="3041650"/>
          <p14:tracePt t="37398" x="5318125" y="3051175"/>
          <p14:tracePt t="37405" x="5292725" y="3076575"/>
          <p14:tracePt t="37414" x="5284788" y="3101975"/>
          <p14:tracePt t="37421" x="5276850" y="3178175"/>
          <p14:tracePt t="37430" x="5276850" y="3254375"/>
          <p14:tracePt t="37438" x="5249863" y="3340100"/>
          <p14:tracePt t="37447" x="5249863" y="3408363"/>
          <p14:tracePt t="37454" x="5249863" y="3492500"/>
          <p14:tracePt t="37463" x="5276850" y="3586163"/>
          <p14:tracePt t="37470" x="5318125" y="3662363"/>
          <p14:tracePt t="37480" x="5386388" y="3756025"/>
          <p14:tracePt t="37486" x="5446713" y="3832225"/>
          <p14:tracePt t="37496" x="5497513" y="3883025"/>
          <p14:tracePt t="37501" x="5565775" y="3951288"/>
          <p14:tracePt t="37509" x="5657850" y="4019550"/>
          <p14:tracePt t="37518" x="5743575" y="4062413"/>
          <p14:tracePt t="37526" x="5862638" y="4121150"/>
          <p14:tracePt t="37534" x="5964238" y="4146550"/>
          <p14:tracePt t="37541" x="6057900" y="4189413"/>
          <p14:tracePt t="37549" x="6167438" y="4206875"/>
          <p14:tracePt t="37558" x="6286500" y="4206875"/>
          <p14:tracePt t="37566" x="6397625" y="4206875"/>
          <p14:tracePt t="37574" x="6508750" y="4206875"/>
          <p14:tracePt t="37581" x="6584950" y="4206875"/>
          <p14:tracePt t="37590" x="6669088" y="4206875"/>
          <p14:tracePt t="37598" x="6719888" y="4171950"/>
          <p14:tracePt t="37605" x="6780213" y="4164013"/>
          <p14:tracePt t="37614" x="6813550" y="4146550"/>
          <p14:tracePt t="37621" x="6823075" y="4130675"/>
          <p14:tracePt t="37631" x="6848475" y="4070350"/>
          <p14:tracePt t="37637" x="6856413" y="4002088"/>
          <p14:tracePt t="37646" x="6864350" y="3925888"/>
          <p14:tracePt t="37654" x="6864350" y="3841750"/>
          <p14:tracePt t="37662" x="6864350" y="3756025"/>
          <p14:tracePt t="37670" x="6864350" y="3671888"/>
          <p14:tracePt t="37678" x="6864350" y="3594100"/>
          <p14:tracePt t="37685" x="6831013" y="3509963"/>
          <p14:tracePt t="37693" x="6813550" y="3449638"/>
          <p14:tracePt t="37701" x="6754813" y="3355975"/>
          <p14:tracePt t="37710" x="6711950" y="3289300"/>
          <p14:tracePt t="37718" x="6669088" y="3238500"/>
          <p14:tracePt t="37726" x="6618288" y="3186113"/>
          <p14:tracePt t="37733" x="6575425" y="3135313"/>
          <p14:tracePt t="37741" x="6524625" y="3094038"/>
          <p14:tracePt t="37749" x="6491288" y="3059113"/>
          <p14:tracePt t="37759" x="6405563" y="3000375"/>
          <p14:tracePt t="37765" x="6346825" y="2957513"/>
          <p14:tracePt t="37774" x="6270625" y="2914650"/>
          <p14:tracePt t="37782" x="6219825" y="2897188"/>
          <p14:tracePt t="37789" x="6159500" y="2855913"/>
          <p14:tracePt t="37798" x="6091238" y="2820988"/>
          <p14:tracePt t="37806" x="6057900" y="2813050"/>
          <p14:tracePt t="37814" x="6032500" y="2805113"/>
          <p14:tracePt t="37821" x="6007100" y="2805113"/>
          <p14:tracePt t="37830" x="5972175" y="2795588"/>
          <p14:tracePt t="37838" x="5964238" y="2795588"/>
          <p14:tracePt t="37846" x="5956300" y="2795588"/>
          <p14:tracePt t="37854" x="5938838" y="2795588"/>
          <p14:tracePt t="37882" x="5913438" y="2795588"/>
          <p14:tracePt t="37885" x="5905500" y="2795588"/>
          <p14:tracePt t="37894" x="5880100" y="2795588"/>
          <p14:tracePt t="37901" x="5870575" y="2795588"/>
          <p14:tracePt t="37910" x="5853113" y="2813050"/>
          <p14:tracePt t="37917" x="5827713" y="2820988"/>
          <p14:tracePt t="37925" x="5802313" y="2830513"/>
          <p14:tracePt t="37941" x="5768975" y="2846388"/>
          <p14:tracePt t="37950" x="5751513" y="2863850"/>
          <p14:tracePt t="37958" x="5743575" y="2871788"/>
          <p14:tracePt t="37965" x="5726113" y="2889250"/>
          <p14:tracePt t="37981" x="5726113" y="2914650"/>
          <p14:tracePt t="37990" x="5718175" y="2922588"/>
          <p14:tracePt t="37998" x="5718175" y="2932113"/>
          <p14:tracePt t="38006" x="5718175" y="2949575"/>
          <p14:tracePt t="38021" x="5718175" y="2965450"/>
          <p14:tracePt t="38030" x="5718175" y="2982913"/>
          <p14:tracePt t="38038" x="5718175" y="3008313"/>
          <p14:tracePt t="38046" x="5735638" y="3041650"/>
          <p14:tracePt t="38054" x="5776913" y="3084513"/>
          <p14:tracePt t="38062" x="5827713" y="3109913"/>
          <p14:tracePt t="38069" x="5870575" y="3135313"/>
          <p14:tracePt t="38078" x="5888038" y="3135313"/>
          <p14:tracePt t="38086" x="5913438" y="3144838"/>
          <p14:tracePt t="38093" x="5938838" y="3144838"/>
          <p14:tracePt t="38101" x="5956300" y="3144838"/>
          <p14:tracePt t="38109" x="5964238" y="3144838"/>
          <p14:tracePt t="38117" x="5972175" y="3144838"/>
          <p14:tracePt t="38126" x="5981700" y="3144838"/>
          <p14:tracePt t="38134" x="5989638" y="3144838"/>
          <p14:tracePt t="38142" x="6007100" y="3144838"/>
          <p14:tracePt t="38150" x="6015038" y="3144838"/>
          <p14:tracePt t="38157" x="6024563" y="3144838"/>
          <p14:tracePt t="38166" x="6040438" y="3127375"/>
          <p14:tracePt t="38174" x="6057900" y="3094038"/>
          <p14:tracePt t="38182" x="6065838" y="3059113"/>
          <p14:tracePt t="38190" x="6075363" y="3000375"/>
          <p14:tracePt t="38198" x="6100763" y="2940050"/>
          <p14:tracePt t="38205" x="6100763" y="2881313"/>
          <p14:tracePt t="38214" x="6100763" y="2795588"/>
          <p14:tracePt t="38221" x="6100763" y="2693988"/>
          <p14:tracePt t="38230" x="6100763" y="2625725"/>
          <p14:tracePt t="38238" x="6091238" y="2541588"/>
          <p14:tracePt t="38246" x="6075363" y="2463800"/>
          <p14:tracePt t="38254" x="6040438" y="2413000"/>
          <p14:tracePt t="38261" x="6024563" y="2379663"/>
          <p14:tracePt t="38270" x="5989638" y="2328863"/>
          <p14:tracePt t="38278" x="5946775" y="2278063"/>
          <p14:tracePt t="38286" x="5921375" y="2252663"/>
          <p14:tracePt t="38293" x="5888038" y="2227263"/>
          <p14:tracePt t="38301" x="5845175" y="2209800"/>
          <p14:tracePt t="38309" x="5802313" y="2184400"/>
          <p14:tracePt t="38318" x="5768975" y="2166938"/>
          <p14:tracePt t="38326" x="5708650" y="2159000"/>
          <p14:tracePt t="38334" x="5692775" y="2159000"/>
          <p14:tracePt t="38342" x="5667375" y="2159000"/>
          <p14:tracePt t="38350" x="5649913" y="2159000"/>
          <p14:tracePt t="38358" x="5641975" y="2159000"/>
          <p14:tracePt t="38365" x="5624513" y="2159000"/>
          <p14:tracePt t="38373" x="5599113" y="2159000"/>
          <p14:tracePt t="38382" x="5565775" y="2159000"/>
          <p14:tracePt t="38389" x="5538788" y="2159000"/>
          <p14:tracePt t="38398" x="5522913" y="2159000"/>
          <p14:tracePt t="38405" x="5480050" y="2166938"/>
          <p14:tracePt t="38414" x="5454650" y="2192338"/>
          <p14:tracePt t="38421" x="5429250" y="2209800"/>
          <p14:tracePt t="38430" x="5403850" y="2243138"/>
          <p14:tracePt t="38437" x="5386388" y="2278063"/>
          <p14:tracePt t="38446" x="5353050" y="2371725"/>
          <p14:tracePt t="38454" x="5343525" y="2430463"/>
          <p14:tracePt t="38462" x="5343525" y="2524125"/>
          <p14:tracePt t="38470" x="5343525" y="2625725"/>
          <p14:tracePt t="38478" x="5353050" y="2744788"/>
          <p14:tracePt t="38485" x="5411788" y="2855913"/>
          <p14:tracePt t="38493" x="5487988" y="2990850"/>
          <p14:tracePt t="38501" x="5556250" y="3084513"/>
          <p14:tracePt t="38510" x="5624513" y="3178175"/>
          <p14:tracePt t="38518" x="5692775" y="3246438"/>
          <p14:tracePt t="38526" x="5768975" y="3297238"/>
          <p14:tracePt t="38533" x="5837238" y="3340100"/>
          <p14:tracePt t="38541" x="5880100" y="3348038"/>
          <p14:tracePt t="38550" x="5921375" y="3365500"/>
          <p14:tracePt t="38558" x="5972175" y="3382963"/>
          <p14:tracePt t="38566" x="6007100" y="3382963"/>
          <p14:tracePt t="38573" x="6040438" y="3382963"/>
          <p14:tracePt t="38581" x="6065838" y="3382963"/>
          <p14:tracePt t="38589" x="6091238" y="3373438"/>
          <p14:tracePt t="38598" x="6116638" y="3355975"/>
          <p14:tracePt t="38606" x="6134100" y="3340100"/>
          <p14:tracePt t="38614" x="6142038" y="3297238"/>
          <p14:tracePt t="38621" x="6159500" y="3246438"/>
          <p14:tracePt t="38630" x="6159500" y="3203575"/>
          <p14:tracePt t="38638" x="6167438" y="3144838"/>
          <p14:tracePt t="38647" x="6167438" y="3101975"/>
          <p14:tracePt t="38654" x="6167438" y="3033713"/>
          <p14:tracePt t="38663" x="6167438" y="2974975"/>
          <p14:tracePt t="38669" x="6159500" y="2897188"/>
          <p14:tracePt t="38678" x="6134100" y="2855913"/>
          <p14:tracePt t="38686" x="6108700" y="2787650"/>
          <p14:tracePt t="38696" x="6083300" y="2727325"/>
          <p14:tracePt t="38702" x="6040438" y="2660650"/>
          <p14:tracePt t="38710" x="6007100" y="2608263"/>
          <p14:tracePt t="38717" x="5997575" y="2582863"/>
          <p14:tracePt t="38726" x="5956300" y="2541588"/>
          <p14:tracePt t="38734" x="5921375" y="2506663"/>
          <p14:tracePt t="38742" x="5905500" y="2489200"/>
          <p14:tracePt t="38750" x="5880100" y="2463800"/>
          <p14:tracePt t="38758" x="5853113" y="2438400"/>
          <p14:tracePt t="38765" x="5827713" y="2430463"/>
          <p14:tracePt t="38774" x="5802313" y="2413000"/>
          <p14:tracePt t="38781" x="5786438" y="2387600"/>
          <p14:tracePt t="38789" x="5735638" y="2371725"/>
          <p14:tracePt t="38797" x="5657850" y="2328863"/>
          <p14:tracePt t="38805" x="5591175" y="2293938"/>
          <p14:tracePt t="38814" x="5548313" y="2278063"/>
          <p14:tracePt t="38821" x="5497513" y="2268538"/>
          <p14:tracePt t="38830" x="5454650" y="2235200"/>
          <p14:tracePt t="38838" x="5403850" y="2227263"/>
          <p14:tracePt t="38846" x="5360988" y="2217738"/>
          <p14:tracePt t="38853" x="5343525" y="2200275"/>
          <p14:tracePt t="38863" x="5318125" y="2192338"/>
          <p14:tracePt t="38870" x="5284788" y="2192338"/>
          <p14:tracePt t="39022" x="5276850" y="2184400"/>
          <p14:tracePt t="39150" x="5302250" y="2184400"/>
          <p14:tracePt t="39158" x="5353050" y="2184400"/>
          <p14:tracePt t="39166" x="5360988" y="2184400"/>
          <p14:tracePt t="39189" x="5368925" y="2184400"/>
          <p14:tracePt t="39214" x="5378450" y="2184400"/>
          <p14:tracePt t="39221" x="5386388" y="2184400"/>
          <p14:tracePt t="39238" x="5394325" y="2184400"/>
          <p14:tracePt t="39246" x="5421313" y="2174875"/>
          <p14:tracePt t="39253" x="5429250" y="2159000"/>
          <p14:tracePt t="39262" x="5437188" y="2159000"/>
          <p14:tracePt t="39269" x="5437188" y="2149475"/>
          <p14:tracePt t="39278" x="5437188" y="2141538"/>
          <p14:tracePt t="39310" x="5437188" y="2133600"/>
          <p14:tracePt t="39317" x="5437188" y="2124075"/>
          <p14:tracePt t="39334" x="5437188" y="2108200"/>
          <p14:tracePt t="39342" x="5429250" y="2098675"/>
          <p14:tracePt t="39350" x="5403850" y="2082800"/>
          <p14:tracePt t="39358" x="5368925" y="2065338"/>
          <p14:tracePt t="39365" x="5353050" y="2055813"/>
          <p14:tracePt t="39373" x="5343525" y="2047875"/>
          <p14:tracePt t="39381" x="5318125" y="2022475"/>
          <p14:tracePt t="39390" x="5302250" y="2022475"/>
          <p14:tracePt t="39398" x="5284788" y="2022475"/>
          <p14:tracePt t="39405" x="5267325" y="2014538"/>
          <p14:tracePt t="39414" x="5241925" y="2005013"/>
          <p14:tracePt t="39421" x="5233988" y="2005013"/>
          <p14:tracePt t="39430" x="5224463" y="1989138"/>
          <p14:tracePt t="39463" x="5208588" y="1989138"/>
          <p14:tracePt t="39486" x="5199063" y="1989138"/>
          <p14:tracePt t="39502" x="5191125" y="1989138"/>
          <p14:tracePt t="39510" x="5183188" y="1989138"/>
          <p14:tracePt t="39518" x="5173663" y="1989138"/>
          <p14:tracePt t="39525" x="5165725" y="1989138"/>
          <p14:tracePt t="39533" x="5140325" y="1989138"/>
          <p14:tracePt t="39542" x="5122863" y="1989138"/>
          <p14:tracePt t="39550" x="5114925" y="1989138"/>
          <p14:tracePt t="39557" x="5089525" y="1989138"/>
          <p14:tracePt t="39565" x="5054600" y="1989138"/>
          <p14:tracePt t="39574" x="5029200" y="1997075"/>
          <p14:tracePt t="39581" x="4987925" y="2005013"/>
          <p14:tracePt t="39590" x="4970463" y="2022475"/>
          <p14:tracePt t="39597" x="4945063" y="2030413"/>
          <p14:tracePt t="39605" x="4919663" y="2047875"/>
          <p14:tracePt t="39614" x="4894263" y="2065338"/>
          <p14:tracePt t="39622" x="4868863" y="2082800"/>
          <p14:tracePt t="39630" x="4851400" y="2090738"/>
          <p14:tracePt t="39638" x="4851400" y="2098675"/>
          <p14:tracePt t="39646" x="4843463" y="2116138"/>
          <p14:tracePt t="39654" x="4826000" y="2133600"/>
          <p14:tracePt t="39662" x="4826000" y="2166938"/>
          <p14:tracePt t="39670" x="4818063" y="2192338"/>
          <p14:tracePt t="39678" x="4818063" y="2235200"/>
          <p14:tracePt t="39686" x="4818063" y="2293938"/>
          <p14:tracePt t="39693" x="4843463" y="2371725"/>
          <p14:tracePt t="39701" x="4894263" y="2430463"/>
          <p14:tracePt t="39710" x="4953000" y="2506663"/>
          <p14:tracePt t="39718" x="5021263" y="2600325"/>
          <p14:tracePt t="39726" x="5114925" y="2668588"/>
          <p14:tracePt t="39734" x="5216525" y="2727325"/>
          <p14:tracePt t="39741" x="5292725" y="2787650"/>
          <p14:tracePt t="39749" x="5403850" y="2830513"/>
          <p14:tracePt t="39757" x="5513388" y="2855913"/>
          <p14:tracePt t="39765" x="5632450" y="2881313"/>
          <p14:tracePt t="39774" x="5743575" y="2889250"/>
          <p14:tracePt t="39781" x="5870575" y="2889250"/>
          <p14:tracePt t="39789" x="5981700" y="2889250"/>
          <p14:tracePt t="39798" x="6100763" y="2889250"/>
          <p14:tracePt t="39806" x="6245225" y="2846388"/>
          <p14:tracePt t="39814" x="6364288" y="2805113"/>
          <p14:tracePt t="39821" x="6465888" y="2744788"/>
          <p14:tracePt t="39830" x="6559550" y="2686050"/>
          <p14:tracePt t="39837" x="6635750" y="2617788"/>
          <p14:tracePt t="39846" x="6678613" y="2566988"/>
          <p14:tracePt t="39854" x="6686550" y="2506663"/>
          <p14:tracePt t="39863" x="6704013" y="2447925"/>
          <p14:tracePt t="39870" x="6704013" y="2387600"/>
          <p14:tracePt t="39880" x="6704013" y="2303463"/>
          <p14:tracePt t="39885" x="6704013" y="2235200"/>
          <p14:tracePt t="39894" x="6694488" y="2141538"/>
          <p14:tracePt t="39901" x="6661150" y="2065338"/>
          <p14:tracePt t="39910" x="6626225" y="1963738"/>
          <p14:tracePt t="39918" x="6584950" y="1885950"/>
          <p14:tracePt t="39926" x="6524625" y="1809750"/>
          <p14:tracePt t="39933" x="6491288" y="1751013"/>
          <p14:tracePt t="39941" x="6448425" y="1682750"/>
          <p14:tracePt t="39950" x="6389688" y="1614488"/>
          <p14:tracePt t="39958" x="6321425" y="1555750"/>
          <p14:tracePt t="39966" x="6270625" y="1520825"/>
          <p14:tracePt t="39973" x="6194425" y="1477963"/>
          <p14:tracePt t="39981" x="6134100" y="1444625"/>
          <p14:tracePt t="39990" x="6065838" y="1419225"/>
          <p14:tracePt t="39998" x="6007100" y="1393825"/>
          <p14:tracePt t="40006" x="5946775" y="1360488"/>
          <p14:tracePt t="40014" x="5853113" y="1350963"/>
          <p14:tracePt t="40021" x="5794375" y="1343025"/>
          <p14:tracePt t="40030" x="5726113" y="1317625"/>
          <p14:tracePt t="40038" x="5649913" y="1317625"/>
          <p14:tracePt t="40045" x="5565775" y="1317625"/>
          <p14:tracePt t="40054" x="5480050" y="1317625"/>
          <p14:tracePt t="40063" x="5386388" y="1317625"/>
          <p14:tracePt t="40069" x="5310188" y="1317625"/>
          <p14:tracePt t="40079" x="5224463" y="1317625"/>
          <p14:tracePt t="40086" x="5157788" y="1317625"/>
          <p14:tracePt t="40095" x="5072063" y="1325563"/>
          <p14:tracePt t="40101" x="5021263" y="1325563"/>
          <p14:tracePt t="40110" x="4978400" y="1333500"/>
          <p14:tracePt t="40117" x="4919663" y="1343025"/>
          <p14:tracePt t="40126" x="4868863" y="1360488"/>
          <p14:tracePt t="40134" x="4851400" y="1368425"/>
          <p14:tracePt t="40142" x="4833938" y="1376363"/>
          <p14:tracePt t="40150" x="4808538" y="1385888"/>
          <p14:tracePt t="40157" x="4783138" y="1401763"/>
          <p14:tracePt t="40166" x="4783138" y="1411288"/>
          <p14:tracePt t="40174" x="4765675" y="1419225"/>
          <p14:tracePt t="40182" x="4749800" y="1436688"/>
          <p14:tracePt t="40190" x="4724400" y="1477963"/>
          <p14:tracePt t="40198" x="4706938" y="1512888"/>
          <p14:tracePt t="40205" x="4699000" y="1563688"/>
          <p14:tracePt t="40214" x="4673600" y="1622425"/>
          <p14:tracePt t="40222" x="4664075" y="1682750"/>
          <p14:tracePt t="40230" x="4664075" y="1751013"/>
          <p14:tracePt t="40238" x="4664075" y="1827213"/>
          <p14:tracePt t="40246" x="4664075" y="1911350"/>
          <p14:tracePt t="40253" x="4673600" y="1997075"/>
          <p14:tracePt t="40262" x="4681538" y="2055813"/>
          <p14:tracePt t="40269" x="4699000" y="2149475"/>
          <p14:tracePt t="40278" x="4740275" y="2227263"/>
          <p14:tracePt t="40286" x="4775200" y="2268538"/>
          <p14:tracePt t="40294" x="4791075" y="2311400"/>
          <p14:tracePt t="40301" x="4808538" y="2344738"/>
          <p14:tracePt t="40309" x="4826000" y="2354263"/>
          <p14:tracePt t="40318" x="4833938" y="2362200"/>
          <p14:tracePt t="40328" x="4843463" y="2379663"/>
          <p14:tracePt t="40334" x="4851400" y="2379663"/>
          <p14:tracePt t="40445" x="4859338" y="2379663"/>
          <p14:tracePt t="42902" x="4859338" y="2387600"/>
          <p14:tracePt t="42910" x="4859338" y="2413000"/>
          <p14:tracePt t="42918" x="4859338" y="2438400"/>
          <p14:tracePt t="42926" x="4859338" y="2463800"/>
          <p14:tracePt t="42934" x="4859338" y="2498725"/>
          <p14:tracePt t="42942" x="4859338" y="2541588"/>
          <p14:tracePt t="42950" x="4859338" y="2566988"/>
          <p14:tracePt t="42958" x="4859338" y="2600325"/>
          <p14:tracePt t="42965" x="4859338" y="2625725"/>
          <p14:tracePt t="42973" x="4859338" y="2651125"/>
          <p14:tracePt t="42981" x="4859338" y="2660650"/>
          <p14:tracePt t="42990" x="4859338" y="2686050"/>
          <p14:tracePt t="42998" x="4868863" y="2693988"/>
          <p14:tracePt t="46358" x="4884738" y="2676525"/>
          <p14:tracePt t="46374" x="4884738" y="2651125"/>
          <p14:tracePt t="46382" x="4884738" y="2643188"/>
          <p14:tracePt t="46391" x="4884738" y="2608263"/>
          <p14:tracePt t="46398" x="4894263" y="2557463"/>
          <p14:tracePt t="46406" x="4902200" y="2498725"/>
          <p14:tracePt t="46414" x="4910138" y="2438400"/>
          <p14:tracePt t="46421" x="4927600" y="2387600"/>
          <p14:tracePt t="46430" x="4935538" y="2336800"/>
          <p14:tracePt t="46438" x="4953000" y="2278063"/>
          <p14:tracePt t="46445" x="4953000" y="2235200"/>
          <p14:tracePt t="46454" x="4962525" y="2174875"/>
          <p14:tracePt t="46470" x="4987925" y="2133600"/>
          <p14:tracePt t="46478" x="4987925" y="2098675"/>
          <p14:tracePt t="46485" x="4987925" y="2073275"/>
          <p14:tracePt t="46493" x="4987925" y="2065338"/>
          <p14:tracePt t="46501" x="4987925" y="2030413"/>
          <p14:tracePt t="46510" x="4995863" y="2014538"/>
          <p14:tracePt t="46518" x="5013325" y="1979613"/>
          <p14:tracePt t="46526" x="5021263" y="1946275"/>
          <p14:tracePt t="46533" x="5046663" y="1903413"/>
          <p14:tracePt t="46541" x="5054600" y="1878013"/>
          <p14:tracePt t="46550" x="5072063" y="1844675"/>
          <p14:tracePt t="46558" x="5080000" y="1809750"/>
          <p14:tracePt t="46565" x="5114925" y="1758950"/>
          <p14:tracePt t="46574" x="5122863" y="1758950"/>
          <p14:tracePt t="46581" x="5122863" y="1725613"/>
          <p14:tracePt t="46590" x="5132388" y="1690688"/>
          <p14:tracePt t="46598" x="5140325" y="1690688"/>
          <p14:tracePt t="46606" x="5148263" y="1682750"/>
          <p14:tracePt t="46638" x="5148263" y="1674813"/>
          <p14:tracePt t="46766" x="5148263" y="1682750"/>
          <p14:tracePt t="46798" x="5148263" y="1690688"/>
          <p14:tracePt t="46813" x="5148263" y="1700213"/>
          <p14:tracePt t="46822" x="5148263" y="1708150"/>
          <p14:tracePt t="46829" x="5148263" y="1716088"/>
          <p14:tracePt t="46838" x="5148263" y="1733550"/>
          <p14:tracePt t="46846" x="5148263" y="1741488"/>
          <p14:tracePt t="46855" x="5148263" y="1758950"/>
          <p14:tracePt t="46861" x="5148263" y="1793875"/>
          <p14:tracePt t="46891" x="5148263" y="1827213"/>
          <p14:tracePt t="46909" x="5157788" y="1835150"/>
          <p14:tracePt t="47966" x="5157788" y="1844675"/>
          <p14:tracePt t="47973" x="5157788" y="1852613"/>
          <p14:tracePt t="47997" x="5157788" y="1860550"/>
          <p14:tracePt t="48022" x="5157788" y="1870075"/>
          <p14:tracePt t="48045" x="5157788" y="1878013"/>
          <p14:tracePt t="48054" x="5157788" y="1885950"/>
          <p14:tracePt t="48061" x="5157788" y="1895475"/>
          <p14:tracePt t="48077" x="5157788" y="1928813"/>
          <p14:tracePt t="48086" x="5157788" y="1946275"/>
          <p14:tracePt t="48094" x="5157788" y="1963738"/>
          <p14:tracePt t="48102" x="5157788" y="1979613"/>
          <p14:tracePt t="48110" x="5157788" y="1997075"/>
          <p14:tracePt t="48118" x="5157788" y="2022475"/>
          <p14:tracePt t="48133" x="5157788" y="2030413"/>
          <p14:tracePt t="48141" x="5157788" y="2055813"/>
          <p14:tracePt t="48150" x="5157788" y="2065338"/>
          <p14:tracePt t="48246" x="5157788" y="2073275"/>
          <p14:tracePt t="48613" x="5148263" y="2073275"/>
          <p14:tracePt t="48630" x="5140325" y="2073275"/>
          <p14:tracePt t="48638" x="5140325" y="2065338"/>
          <p14:tracePt t="48894" x="5157788" y="2065338"/>
          <p14:tracePt t="48902" x="5173663" y="2065338"/>
          <p14:tracePt t="48910" x="5183188" y="2065338"/>
          <p14:tracePt t="48918" x="5208588" y="2065338"/>
          <p14:tracePt t="48941" x="5216525" y="2065338"/>
          <p14:tracePt t="49094" x="5208588" y="2065338"/>
          <p14:tracePt t="49102" x="5191125" y="2065338"/>
          <p14:tracePt t="49109" x="5183188" y="2065338"/>
          <p14:tracePt t="49117" x="5157788" y="2065338"/>
          <p14:tracePt t="49126" x="5132388" y="2065338"/>
          <p14:tracePt t="49134" x="5106988" y="2065338"/>
          <p14:tracePt t="49142" x="5097463" y="2065338"/>
          <p14:tracePt t="49150" x="5080000" y="2065338"/>
          <p14:tracePt t="49182" x="5072063" y="2065338"/>
          <p14:tracePt t="49190" x="5064125" y="2073275"/>
          <p14:tracePt t="49205" x="5064125" y="2082800"/>
          <p14:tracePt t="49213" x="5054600" y="2098675"/>
          <p14:tracePt t="49222" x="5054600" y="2124075"/>
          <p14:tracePt t="49230" x="5054600" y="2149475"/>
          <p14:tracePt t="49238" x="5054600" y="2184400"/>
          <p14:tracePt t="49246" x="5054600" y="2227263"/>
          <p14:tracePt t="49254" x="5054600" y="2260600"/>
          <p14:tracePt t="49261" x="5072063" y="2303463"/>
          <p14:tracePt t="49270" x="5097463" y="2328863"/>
          <p14:tracePt t="49278" x="5140325" y="2371725"/>
          <p14:tracePt t="49286" x="5216525" y="2413000"/>
          <p14:tracePt t="49294" x="5292725" y="2455863"/>
          <p14:tracePt t="49301" x="5394325" y="2516188"/>
          <p14:tracePt t="49310" x="5454650" y="2532063"/>
          <p14:tracePt t="49318" x="5522913" y="2566988"/>
          <p14:tracePt t="49326" x="5591175" y="2582863"/>
          <p14:tracePt t="49334" x="5657850" y="2608263"/>
          <p14:tracePt t="49342" x="5675313" y="2617788"/>
          <p14:tracePt t="49349" x="5700713" y="2617788"/>
          <p14:tracePt t="49358" x="5708650" y="2617788"/>
          <p14:tracePt t="49366" x="5718175" y="2617788"/>
          <p14:tracePt t="49406" x="5726113" y="2617788"/>
          <p14:tracePt t="49414" x="5726113" y="2608263"/>
          <p14:tracePt t="49430" x="5726113" y="2574925"/>
          <p14:tracePt t="49438" x="5718175" y="2541588"/>
          <p14:tracePt t="49445" x="5700713" y="2532063"/>
          <p14:tracePt t="49454" x="5675313" y="2506663"/>
          <p14:tracePt t="49462" x="5649913" y="2481263"/>
          <p14:tracePt t="49470" x="5616575" y="2455863"/>
          <p14:tracePt t="49478" x="5565775" y="2430463"/>
          <p14:tracePt t="49487" x="5548313" y="2405063"/>
          <p14:tracePt t="49493" x="5513388" y="2397125"/>
          <p14:tracePt t="49502" x="5472113" y="2371725"/>
          <p14:tracePt t="49510" x="5472113" y="2362200"/>
          <p14:tracePt t="49518" x="5446713" y="2362200"/>
          <p14:tracePt t="49598" x="5429250" y="2362200"/>
          <p14:tracePt t="49606" x="5403850" y="2362200"/>
          <p14:tracePt t="49614" x="5394325" y="2354263"/>
          <p14:tracePt t="49621" x="5360988" y="2336800"/>
          <p14:tracePt t="49645" x="5343525" y="2328863"/>
          <p14:tracePt t="49654" x="5335588" y="2328863"/>
          <p14:tracePt t="49661" x="5327650" y="2328863"/>
          <p14:tracePt t="49846" x="5327650" y="2319338"/>
          <p14:tracePt t="49862" x="5318125" y="2319338"/>
          <p14:tracePt t="49878" x="5310188" y="2319338"/>
          <p14:tracePt t="52014" x="5302250" y="2319338"/>
          <p14:tracePt t="52046" x="5302250" y="2303463"/>
          <p14:tracePt t="52061" x="5318125" y="2303463"/>
          <p14:tracePt t="55022" x="5327650" y="2303463"/>
          <p14:tracePt t="55038" x="5335588" y="2303463"/>
          <p14:tracePt t="55062" x="5360988" y="2311400"/>
          <p14:tracePt t="55078" x="5394325" y="2336800"/>
          <p14:tracePt t="55086" x="5446713" y="2371725"/>
          <p14:tracePt t="55093" x="5480050" y="2397125"/>
          <p14:tracePt t="55101" x="5530850" y="2422525"/>
          <p14:tracePt t="55110" x="5581650" y="2447925"/>
          <p14:tracePt t="55118" x="5624513" y="2473325"/>
          <p14:tracePt t="55126" x="5649913" y="2481263"/>
          <p14:tracePt t="55134" x="5692775" y="2498725"/>
          <p14:tracePt t="55141" x="5735638" y="2524125"/>
          <p14:tracePt t="55150" x="5794375" y="2557463"/>
          <p14:tracePt t="55158" x="5862638" y="2592388"/>
          <p14:tracePt t="55166" x="5921375" y="2643188"/>
          <p14:tracePt t="55174" x="5972175" y="2686050"/>
          <p14:tracePt t="55183" x="6024563" y="2727325"/>
          <p14:tracePt t="55189" x="6040438" y="2736850"/>
          <p14:tracePt t="55198" x="6049963" y="2736850"/>
          <p14:tracePt t="55206" x="6065838" y="2752725"/>
          <p14:tracePt t="55215" x="6083300" y="2770188"/>
          <p14:tracePt t="55222" x="6100763" y="2778125"/>
          <p14:tracePt t="55230" x="6134100" y="2805113"/>
          <p14:tracePt t="55237" x="6159500" y="2820988"/>
          <p14:tracePt t="55245" x="6176963" y="2838450"/>
          <p14:tracePt t="55254" x="6202363" y="2855913"/>
          <p14:tracePt t="55261" x="6235700" y="2871788"/>
          <p14:tracePt t="55270" x="6245225" y="2881313"/>
          <p14:tracePt t="55277" x="6253163" y="2889250"/>
          <p14:tracePt t="55325" x="6261100" y="2897188"/>
          <p14:tracePt t="55358" x="6261100" y="2906713"/>
          <p14:tracePt t="64461" x="6261100" y="2897188"/>
          <p14:tracePt t="64470" x="6261100" y="2889250"/>
          <p14:tracePt t="64478" x="6261100" y="2881313"/>
          <p14:tracePt t="64486" x="6261100" y="2871788"/>
          <p14:tracePt t="64494" x="6261100" y="2846388"/>
          <p14:tracePt t="64501" x="6270625" y="2813050"/>
          <p14:tracePt t="64509" x="6278563" y="2770188"/>
          <p14:tracePt t="64518" x="6286500" y="2719388"/>
          <p14:tracePt t="64526" x="6311900" y="2676525"/>
          <p14:tracePt t="64534" x="6311900" y="2625725"/>
          <p14:tracePt t="64542" x="6311900" y="2582863"/>
          <p14:tracePt t="64550" x="6311900" y="2541588"/>
          <p14:tracePt t="64558" x="6311900" y="2481263"/>
          <p14:tracePt t="64565" x="6311900" y="2397125"/>
          <p14:tracePt t="64574" x="6311900" y="2328863"/>
          <p14:tracePt t="64582" x="6303963" y="2252663"/>
          <p14:tracePt t="64592" x="6296025" y="2166938"/>
          <p14:tracePt t="64598" x="6286500" y="2065338"/>
          <p14:tracePt t="64607" x="6245225" y="1989138"/>
          <p14:tracePt t="64614" x="6210300" y="1928813"/>
          <p14:tracePt t="64623" x="6184900" y="1885950"/>
          <p14:tracePt t="64630" x="6176963" y="1844675"/>
          <p14:tracePt t="64638" x="6134100" y="1809750"/>
          <p14:tracePt t="64645" x="6065838" y="1751013"/>
          <p14:tracePt t="64653" x="5989638" y="1708150"/>
          <p14:tracePt t="64661" x="5930900" y="1690688"/>
          <p14:tracePt t="64670" x="5845175" y="1639888"/>
          <p14:tracePt t="64678" x="5768975" y="1622425"/>
          <p14:tracePt t="64685" x="5624513" y="1589088"/>
          <p14:tracePt t="64693" x="5497513" y="1571625"/>
          <p14:tracePt t="64701" x="5343525" y="1563688"/>
          <p14:tracePt t="64710" x="5165725" y="1563688"/>
          <p14:tracePt t="64718" x="4962525" y="1563688"/>
          <p14:tracePt t="64726" x="4706938" y="1563688"/>
          <p14:tracePt t="64733" x="4443413" y="1563688"/>
          <p14:tracePt t="64741" x="4179888" y="1563688"/>
          <p14:tracePt t="64750" x="3890963" y="1563688"/>
          <p14:tracePt t="64758" x="3576638" y="1563688"/>
          <p14:tracePt t="64766" x="3254375" y="1563688"/>
          <p14:tracePt t="64775" x="2998788" y="1563688"/>
          <p14:tracePt t="64781" x="2760663" y="1563688"/>
          <p14:tracePt t="64790" x="2557463" y="1563688"/>
          <p14:tracePt t="64798" x="2387600" y="1563688"/>
          <p14:tracePt t="64807" x="2286000" y="1563688"/>
          <p14:tracePt t="64814" x="2217738" y="1563688"/>
          <p14:tracePt t="64823" x="2141538" y="1563688"/>
          <p14:tracePt t="64829" x="2098675" y="1563688"/>
          <p14:tracePt t="64838" x="2090738" y="1571625"/>
          <p14:tracePt t="64846" x="2081213" y="1571625"/>
          <p14:tracePt t="64862" x="2081213" y="1581150"/>
          <p14:tracePt t="64891" x="2047875" y="1614488"/>
          <p14:tracePt t="64894" x="2022475" y="1631950"/>
          <p14:tracePt t="64902" x="1997075" y="1657350"/>
          <p14:tracePt t="64910" x="1962150" y="1708150"/>
          <p14:tracePt t="64918" x="1928813" y="1751013"/>
          <p14:tracePt t="64925" x="1903413" y="1776413"/>
          <p14:tracePt t="64934" x="1878013" y="1809750"/>
          <p14:tracePt t="64942" x="1868488" y="1819275"/>
          <p14:tracePt t="64950" x="1868488" y="1835150"/>
          <p14:tracePt t="64958" x="1868488" y="1844675"/>
          <p14:tracePt t="64965" x="1860550" y="1860550"/>
          <p14:tracePt t="64974" x="1835150" y="1911350"/>
          <p14:tracePt t="64981" x="1835150" y="1938338"/>
          <p14:tracePt t="64990" x="1835150" y="1979613"/>
          <p14:tracePt t="64998" x="1835150" y="2055813"/>
          <p14:tracePt t="65006" x="1835150" y="2108200"/>
          <p14:tracePt t="65013" x="1835150" y="2209800"/>
          <p14:tracePt t="65022" x="1835150" y="2311400"/>
          <p14:tracePt t="65030" x="1835150" y="2422525"/>
          <p14:tracePt t="65038" x="1835150" y="2481263"/>
          <p14:tracePt t="65045" x="1843088" y="2541588"/>
          <p14:tracePt t="65053" x="1852613" y="2574925"/>
          <p14:tracePt t="65061" x="1860550" y="2617788"/>
          <p14:tracePt t="65069" x="1885950" y="2660650"/>
          <p14:tracePt t="65077" x="1893888" y="2668588"/>
          <p14:tracePt t="65086" x="1936750" y="2727325"/>
          <p14:tracePt t="65094" x="1971675" y="2770188"/>
          <p14:tracePt t="65101" x="2022475" y="2820988"/>
          <p14:tracePt t="65110" x="2065338" y="2855913"/>
          <p14:tracePt t="65118" x="2141538" y="2906713"/>
          <p14:tracePt t="65126" x="2200275" y="2949575"/>
          <p14:tracePt t="65134" x="2276475" y="2974975"/>
          <p14:tracePt t="65142" x="2370138" y="3025775"/>
          <p14:tracePt t="65150" x="2471738" y="3041650"/>
          <p14:tracePt t="65158" x="2574925" y="3076575"/>
          <p14:tracePt t="65165" x="2693988" y="3101975"/>
          <p14:tracePt t="65174" x="2795588" y="3135313"/>
          <p14:tracePt t="65182" x="2879725" y="3160713"/>
          <p14:tracePt t="65190" x="2998788" y="3195638"/>
          <p14:tracePt t="65198" x="3100388" y="3203575"/>
          <p14:tracePt t="65207" x="3186113" y="3203575"/>
          <p14:tracePt t="65214" x="3254375" y="3211513"/>
          <p14:tracePt t="65222" x="3297238" y="3211513"/>
          <p14:tracePt t="65229" x="3338513" y="3211513"/>
          <p14:tracePt t="65240" x="3398838" y="3211513"/>
          <p14:tracePt t="65245" x="3441700" y="3211513"/>
          <p14:tracePt t="65253" x="3492500" y="3211513"/>
          <p14:tracePt t="65261" x="3533775" y="3211513"/>
          <p14:tracePt t="65270" x="3576638" y="3211513"/>
          <p14:tracePt t="65277" x="3636963" y="3203575"/>
          <p14:tracePt t="65286" x="3670300" y="3186113"/>
          <p14:tracePt t="65293" x="3729038" y="3160713"/>
          <p14:tracePt t="65301" x="3771900" y="3144838"/>
          <p14:tracePt t="65310" x="3806825" y="3127375"/>
          <p14:tracePt t="65318" x="3865563" y="3101975"/>
          <p14:tracePt t="65326" x="3916363" y="3076575"/>
          <p14:tracePt t="65334" x="3976688" y="3051175"/>
          <p14:tracePt t="65341" x="4002088" y="3033713"/>
          <p14:tracePt t="65349" x="4044950" y="3016250"/>
          <p14:tracePt t="65358" x="4078288" y="2982913"/>
          <p14:tracePt t="65366" x="4095750" y="2974975"/>
          <p14:tracePt t="65374" x="4129088" y="2949575"/>
          <p14:tracePt t="65381" x="4137025" y="2940050"/>
          <p14:tracePt t="65390" x="4162425" y="2914650"/>
          <p14:tracePt t="65422" x="4162425" y="2897188"/>
          <p14:tracePt t="65430" x="4162425" y="2889250"/>
          <p14:tracePt t="65445" x="4162425" y="2881313"/>
          <p14:tracePt t="65454" x="4162425" y="2871788"/>
          <p14:tracePt t="65462" x="4162425" y="2855913"/>
          <p14:tracePt t="65470" x="4162425" y="2846388"/>
          <p14:tracePt t="65478" x="4162425" y="2830513"/>
          <p14:tracePt t="65494" x="4162425" y="2820988"/>
          <p14:tracePt t="65501" x="4162425" y="2813050"/>
          <p14:tracePt t="65534" x="4162425" y="2805113"/>
          <p14:tracePt t="65541" x="4162425" y="2795588"/>
          <p14:tracePt t="65550" x="4154488" y="2787650"/>
          <p14:tracePt t="65557" x="4146550" y="2762250"/>
          <p14:tracePt t="65566" x="4121150" y="2736850"/>
          <p14:tracePt t="65575" x="4111625" y="2719388"/>
          <p14:tracePt t="65590" x="4095750" y="2693988"/>
          <p14:tracePt t="65598" x="4086225" y="2686050"/>
          <p14:tracePt t="65607" x="4086225" y="2676525"/>
          <p14:tracePt t="65622" x="4078288" y="2660650"/>
          <p14:tracePt t="65629" x="4070350" y="2651125"/>
          <p14:tracePt t="65637" x="4052888" y="2643188"/>
          <p14:tracePt t="65646" x="4052888" y="2633663"/>
          <p14:tracePt t="65655" x="4035425" y="2617788"/>
          <p14:tracePt t="65661" x="4017963" y="2600325"/>
          <p14:tracePt t="65669" x="3984625" y="2566988"/>
          <p14:tracePt t="65677" x="3959225" y="2524125"/>
          <p14:tracePt t="65686" x="3908425" y="2481263"/>
          <p14:tracePt t="65694" x="3883025" y="2463800"/>
          <p14:tracePt t="65701" x="3832225" y="2422525"/>
          <p14:tracePt t="65710" x="3781425" y="2379663"/>
          <p14:tracePt t="65717" x="3738563" y="2354263"/>
          <p14:tracePt t="65725" x="3703638" y="2319338"/>
          <p14:tracePt t="65733" x="3670300" y="2286000"/>
          <p14:tracePt t="65741" x="3627438" y="2243138"/>
          <p14:tracePt t="65750" x="3594100" y="2217738"/>
          <p14:tracePt t="65758" x="3559175" y="2200275"/>
          <p14:tracePt t="65765" x="3533775" y="2174875"/>
          <p14:tracePt t="65774" x="3500438" y="2159000"/>
          <p14:tracePt t="65781" x="3475038" y="2141538"/>
          <p14:tracePt t="65790" x="3449638" y="2133600"/>
          <p14:tracePt t="65798" x="3414713" y="2108200"/>
          <p14:tracePt t="65806" x="3389313" y="2090738"/>
          <p14:tracePt t="65813" x="3355975" y="2073275"/>
          <p14:tracePt t="65823" x="3297238" y="2055813"/>
          <p14:tracePt t="65830" x="3236913" y="2039938"/>
          <p14:tracePt t="65838" x="3186113" y="2014538"/>
          <p14:tracePt t="65846" x="3127375" y="2005013"/>
          <p14:tracePt t="65854" x="3067050" y="1989138"/>
          <p14:tracePt t="65861" x="3041650" y="1979613"/>
          <p14:tracePt t="65870" x="3008313" y="1971675"/>
          <p14:tracePt t="65878" x="2990850" y="1963738"/>
          <p14:tracePt t="65891" x="2982913" y="1963738"/>
          <p14:tracePt t="65894" x="2973388" y="1963738"/>
          <p14:tracePt t="65983" x="2947988" y="1963738"/>
          <p14:tracePt t="65991" x="2897188" y="1963738"/>
          <p14:tracePt t="65999" x="2838450" y="1963738"/>
          <p14:tracePt t="66007" x="2744788" y="1979613"/>
          <p14:tracePt t="66014" x="2684463" y="1989138"/>
          <p14:tracePt t="66023" x="2625725" y="2005013"/>
          <p14:tracePt t="66030" x="2574925" y="2039938"/>
          <p14:tracePt t="66039" x="2514600" y="2055813"/>
          <p14:tracePt t="66045" x="2438400" y="2090738"/>
          <p14:tracePt t="66054" x="2352675" y="2133600"/>
          <p14:tracePt t="66061" x="2311400" y="2149475"/>
          <p14:tracePt t="66070" x="2251075" y="2159000"/>
          <p14:tracePt t="66078" x="2217738" y="2192338"/>
          <p14:tracePt t="66086" x="2182813" y="2200275"/>
          <p14:tracePt t="66101" x="2157413" y="2217738"/>
          <p14:tracePt t="66110" x="2141538" y="2235200"/>
          <p14:tracePt t="66118" x="2124075" y="2243138"/>
          <p14:tracePt t="66126" x="2098675" y="2260600"/>
          <p14:tracePt t="66134" x="2073275" y="2260600"/>
          <p14:tracePt t="66141" x="2055813" y="2278063"/>
          <p14:tracePt t="66149" x="2038350" y="2293938"/>
          <p14:tracePt t="66158" x="2022475" y="2303463"/>
          <p14:tracePt t="66166" x="1997075" y="2311400"/>
          <p14:tracePt t="66173" x="1979613" y="2319338"/>
          <p14:tracePt t="66182" x="1962150" y="2328863"/>
          <p14:tracePt t="66190" x="1946275" y="2336800"/>
          <p14:tracePt t="66197" x="1936750" y="2344738"/>
          <p14:tracePt t="66206" x="1928813" y="2344738"/>
          <p14:tracePt t="66229" x="1928813" y="2354263"/>
          <p14:tracePt t="66246" x="1928813" y="2362200"/>
          <p14:tracePt t="66270" x="1928813" y="2397125"/>
          <p14:tracePt t="66277" x="1928813" y="2438400"/>
          <p14:tracePt t="66286" x="1928813" y="2481263"/>
          <p14:tracePt t="66294" x="1928813" y="2524125"/>
          <p14:tracePt t="66301" x="1928813" y="2582863"/>
          <p14:tracePt t="66310" x="1928813" y="2633663"/>
          <p14:tracePt t="66318" x="1946275" y="2727325"/>
          <p14:tracePt t="66325" x="1979613" y="2805113"/>
          <p14:tracePt t="66333" x="2030413" y="2889250"/>
          <p14:tracePt t="66341" x="2073275" y="2957513"/>
          <p14:tracePt t="66350" x="2106613" y="3008313"/>
          <p14:tracePt t="66357" x="2166938" y="3076575"/>
          <p14:tracePt t="66366" x="2217738" y="3127375"/>
          <p14:tracePt t="66374" x="2286000" y="3178175"/>
          <p14:tracePt t="66382" x="2344738" y="3238500"/>
          <p14:tracePt t="66390" x="2420938" y="3289300"/>
          <p14:tracePt t="66398" x="2540000" y="3348038"/>
          <p14:tracePt t="66406" x="2659063" y="3398838"/>
          <p14:tracePt t="66414" x="2786063" y="3441700"/>
          <p14:tracePt t="66422" x="2922588" y="3492500"/>
          <p14:tracePt t="66430" x="3067050" y="3535363"/>
          <p14:tracePt t="66438" x="3211513" y="3578225"/>
          <p14:tracePt t="66447" x="3373438" y="3611563"/>
          <p14:tracePt t="66456" x="3576638" y="3671888"/>
          <p14:tracePt t="66462" x="3729038" y="3722688"/>
          <p14:tracePt t="66471" x="3883025" y="3730625"/>
          <p14:tracePt t="66478" x="4010025" y="3748088"/>
          <p14:tracePt t="66486" x="4137025" y="3748088"/>
          <p14:tracePt t="66494" x="4248150" y="3748088"/>
          <p14:tracePt t="66502" x="4392613" y="3748088"/>
          <p14:tracePt t="66510" x="4494213" y="3748088"/>
          <p14:tracePt t="66517" x="4595813" y="3722688"/>
          <p14:tracePt t="66525" x="4732338" y="3679825"/>
          <p14:tracePt t="66534" x="4826000" y="3646488"/>
          <p14:tracePt t="66542" x="4927600" y="3594100"/>
          <p14:tracePt t="66550" x="5021263" y="3543300"/>
          <p14:tracePt t="66558" x="5080000" y="3517900"/>
          <p14:tracePt t="66565" x="5122863" y="3475038"/>
          <p14:tracePt t="66573" x="5148263" y="3449638"/>
          <p14:tracePt t="66581" x="5157788" y="3408363"/>
          <p14:tracePt t="66589" x="5183188" y="3355975"/>
          <p14:tracePt t="66598" x="5183188" y="3297238"/>
          <p14:tracePt t="66606" x="5183188" y="3238500"/>
          <p14:tracePt t="66613" x="5183188" y="3186113"/>
          <p14:tracePt t="66622" x="5183188" y="3127375"/>
          <p14:tracePt t="66630" x="5183188" y="3067050"/>
          <p14:tracePt t="66638" x="5183188" y="3008313"/>
          <p14:tracePt t="66646" x="5183188" y="2940050"/>
          <p14:tracePt t="66654" x="5173663" y="2838450"/>
          <p14:tracePt t="66661" x="5157788" y="2762250"/>
          <p14:tracePt t="66670" x="5114925" y="2686050"/>
          <p14:tracePt t="66678" x="5072063" y="2600325"/>
          <p14:tracePt t="66686" x="5046663" y="2532063"/>
          <p14:tracePt t="66694" x="5003800" y="2473325"/>
          <p14:tracePt t="66701" x="4962525" y="2405063"/>
          <p14:tracePt t="66709" x="4919663" y="2344738"/>
          <p14:tracePt t="66718" x="4868863" y="2293938"/>
          <p14:tracePt t="66726" x="4808538" y="2235200"/>
          <p14:tracePt t="66734" x="4732338" y="2192338"/>
          <p14:tracePt t="66742" x="4656138" y="2149475"/>
          <p14:tracePt t="66750" x="4562475" y="2108200"/>
          <p14:tracePt t="66757" x="4468813" y="2073275"/>
          <p14:tracePt t="66766" x="4392613" y="2039938"/>
          <p14:tracePt t="66774" x="4306888" y="2014538"/>
          <p14:tracePt t="66781" x="4230688" y="1997075"/>
          <p14:tracePt t="66790" x="4129088" y="1971675"/>
          <p14:tracePt t="66797" x="4035425" y="1963738"/>
          <p14:tracePt t="66806" x="3916363" y="1946275"/>
          <p14:tracePt t="66814" x="3848100" y="1938338"/>
          <p14:tracePt t="66822" x="3746500" y="1938338"/>
          <p14:tracePt t="66830" x="3662363" y="1938338"/>
          <p14:tracePt t="66839" x="3586163" y="1938338"/>
          <p14:tracePt t="66845" x="3533775" y="1938338"/>
          <p14:tracePt t="66854" x="3467100" y="1954213"/>
          <p14:tracePt t="66861" x="3398838" y="1963738"/>
          <p14:tracePt t="66871" x="3330575" y="1997075"/>
          <p14:tracePt t="66877" x="3244850" y="2014538"/>
          <p14:tracePt t="66885" x="3186113" y="2039938"/>
          <p14:tracePt t="66893" x="3127375" y="2055813"/>
          <p14:tracePt t="66901" x="3059113" y="2098675"/>
          <p14:tracePt t="66910" x="3016250" y="2108200"/>
          <p14:tracePt t="66918" x="2965450" y="2141538"/>
          <p14:tracePt t="66926" x="2940050" y="2149475"/>
          <p14:tracePt t="66933" x="2905125" y="2184400"/>
          <p14:tracePt t="66941" x="2871788" y="2209800"/>
          <p14:tracePt t="66950" x="2820988" y="2235200"/>
          <p14:tracePt t="66958" x="2778125" y="2278063"/>
          <p14:tracePt t="66966" x="2752725" y="2303463"/>
          <p14:tracePt t="66974" x="2719388" y="2328863"/>
          <p14:tracePt t="66981" x="2684463" y="2354263"/>
          <p14:tracePt t="66989" x="2641600" y="2397125"/>
          <p14:tracePt t="66998" x="2616200" y="2422525"/>
          <p14:tracePt t="67006" x="2582863" y="2455863"/>
          <p14:tracePt t="67014" x="2557463" y="2481263"/>
          <p14:tracePt t="67022" x="2532063" y="2516188"/>
          <p14:tracePt t="67029" x="2514600" y="2532063"/>
          <p14:tracePt t="67039" x="2514600" y="2549525"/>
          <p14:tracePt t="67045" x="2506663" y="2566988"/>
          <p14:tracePt t="67054" x="2489200" y="2592388"/>
          <p14:tracePt t="67062" x="2481263" y="2617788"/>
          <p14:tracePt t="67070" x="2481263" y="2651125"/>
          <p14:tracePt t="67077" x="2481263" y="2660650"/>
          <p14:tracePt t="67086" x="2481263" y="2686050"/>
          <p14:tracePt t="67094" x="2481263" y="2711450"/>
          <p14:tracePt t="67102" x="2481263" y="2736850"/>
          <p14:tracePt t="67110" x="2481263" y="2770188"/>
          <p14:tracePt t="67118" x="2481263" y="2805113"/>
          <p14:tracePt t="67125" x="2481263" y="2820988"/>
          <p14:tracePt t="67133" x="2481263" y="2838450"/>
          <p14:tracePt t="67142" x="2481263" y="2863850"/>
          <p14:tracePt t="67150" x="2489200" y="2881313"/>
          <p14:tracePt t="67157" x="2497138" y="2897188"/>
          <p14:tracePt t="67166" x="2497138" y="2914650"/>
          <p14:tracePt t="67173" x="2524125" y="2949575"/>
          <p14:tracePt t="67181" x="2532063" y="2974975"/>
          <p14:tracePt t="67190" x="2549525" y="3008313"/>
          <p14:tracePt t="67198" x="2574925" y="3059113"/>
          <p14:tracePt t="67206" x="2590800" y="3084513"/>
          <p14:tracePt t="67213" x="2633663" y="3127375"/>
          <p14:tracePt t="67222" x="2668588" y="3170238"/>
          <p14:tracePt t="67229" x="2701925" y="3211513"/>
          <p14:tracePt t="67238" x="2727325" y="3238500"/>
          <p14:tracePt t="67246" x="2744788" y="3263900"/>
          <p14:tracePt t="67254" x="2770188" y="3289300"/>
          <p14:tracePt t="67261" x="2795588" y="3314700"/>
          <p14:tracePt t="67269" x="2811463" y="3330575"/>
          <p14:tracePt t="67279" x="2846388" y="3355975"/>
          <p14:tracePt t="67289" x="2871788" y="3382963"/>
          <p14:tracePt t="67295" x="2889250" y="3390900"/>
          <p14:tracePt t="67304" x="2922588" y="3424238"/>
          <p14:tracePt t="67312" x="2973388" y="3449638"/>
          <p14:tracePt t="67318" x="3008313" y="3475038"/>
          <p14:tracePt t="67326" x="3059113" y="3509963"/>
          <p14:tracePt t="67334" x="3135313" y="3552825"/>
          <p14:tracePt t="67341" x="3168650" y="3568700"/>
          <p14:tracePt t="67350" x="3219450" y="3603625"/>
          <p14:tracePt t="67358" x="3279775" y="3629025"/>
          <p14:tracePt t="67365" x="3373438" y="3679825"/>
          <p14:tracePt t="67374" x="3449638" y="3722688"/>
          <p14:tracePt t="67381" x="3551238" y="3738563"/>
          <p14:tracePt t="67390" x="3636963" y="3773488"/>
          <p14:tracePt t="67398" x="3756025" y="3824288"/>
          <p14:tracePt t="67405" x="3857625" y="3832225"/>
          <p14:tracePt t="67414" x="3959225" y="3841750"/>
          <p14:tracePt t="67422" x="4060825" y="3857625"/>
          <p14:tracePt t="67430" x="4162425" y="3875088"/>
          <p14:tracePt t="67438" x="4273550" y="3892550"/>
          <p14:tracePt t="67446" x="4375150" y="3892550"/>
          <p14:tracePt t="67454" x="4468813" y="3892550"/>
          <p14:tracePt t="67461" x="4570413" y="3892550"/>
          <p14:tracePt t="67470" x="4681538" y="3883025"/>
          <p14:tracePt t="67478" x="4800600" y="3867150"/>
          <p14:tracePt t="67486" x="4919663" y="3832225"/>
          <p14:tracePt t="67493" x="5029200" y="3781425"/>
          <p14:tracePt t="67502" x="5148263" y="3738563"/>
          <p14:tracePt t="67510" x="5267325" y="3662363"/>
          <p14:tracePt t="67518" x="5368925" y="3603625"/>
          <p14:tracePt t="67526" x="5454650" y="3552825"/>
          <p14:tracePt t="67534" x="5505450" y="3509963"/>
          <p14:tracePt t="67541" x="5538788" y="3459163"/>
          <p14:tracePt t="67549" x="5581650" y="3424238"/>
          <p14:tracePt t="67558" x="5599113" y="3373438"/>
          <p14:tracePt t="67566" x="5616575" y="3322638"/>
          <p14:tracePt t="67574" x="5624513" y="3289300"/>
          <p14:tracePt t="67581" x="5624513" y="3246438"/>
          <p14:tracePt t="67589" x="5624513" y="3203575"/>
          <p14:tracePt t="67597" x="5624513" y="3144838"/>
          <p14:tracePt t="67605" x="5624513" y="3076575"/>
          <p14:tracePt t="67614" x="5624513" y="3025775"/>
          <p14:tracePt t="67622" x="5607050" y="2957513"/>
          <p14:tracePt t="67630" x="5573713" y="2889250"/>
          <p14:tracePt t="67638" x="5538788" y="2813050"/>
          <p14:tracePt t="67645" x="5497513" y="2752725"/>
          <p14:tracePt t="67654" x="5454650" y="2676525"/>
          <p14:tracePt t="67661" x="5403850" y="2608263"/>
          <p14:tracePt t="67670" x="5343525" y="2532063"/>
          <p14:tracePt t="67678" x="5292725" y="2455863"/>
          <p14:tracePt t="67686" x="5208588" y="2371725"/>
          <p14:tracePt t="67693" x="5132388" y="2303463"/>
          <p14:tracePt t="67702" x="5038725" y="2235200"/>
          <p14:tracePt t="67710" x="4962525" y="2192338"/>
          <p14:tracePt t="67718" x="4868863" y="2149475"/>
          <p14:tracePt t="67725" x="4783138" y="2116138"/>
          <p14:tracePt t="67733" x="4681538" y="2082800"/>
          <p14:tracePt t="67742" x="4605338" y="2055813"/>
          <p14:tracePt t="67750" x="4503738" y="2022475"/>
          <p14:tracePt t="67758" x="4384675" y="2005013"/>
          <p14:tracePt t="67766" x="4248150" y="1989138"/>
          <p14:tracePt t="67773" x="4129088" y="1963738"/>
          <p14:tracePt t="67781" x="4027488" y="1954213"/>
          <p14:tracePt t="67789" x="3916363" y="1946275"/>
          <p14:tracePt t="67798" x="3814763" y="1946275"/>
          <p14:tracePt t="67806" x="3729038" y="1946275"/>
          <p14:tracePt t="67814" x="3662363" y="1946275"/>
          <p14:tracePt t="67822" x="3594100" y="1946275"/>
          <p14:tracePt t="67829" x="3517900" y="1946275"/>
          <p14:tracePt t="67838" x="3449638" y="1946275"/>
          <p14:tracePt t="67846" x="3373438" y="1971675"/>
          <p14:tracePt t="67854" x="3297238" y="1989138"/>
          <p14:tracePt t="67861" x="3244850" y="2005013"/>
          <p14:tracePt t="67870" x="3203575" y="2014538"/>
          <p14:tracePt t="67877" x="3178175" y="2022475"/>
          <p14:tracePt t="67889" x="3143250" y="2030413"/>
          <p14:tracePt t="67894" x="3127375" y="2047875"/>
          <p14:tracePt t="67902" x="3109913" y="2055813"/>
          <p14:tracePt t="67910" x="3084513" y="2065338"/>
          <p14:tracePt t="67918" x="3067050" y="2073275"/>
          <p14:tracePt t="67925" x="3049588" y="2090738"/>
          <p14:tracePt t="67934" x="3041650" y="2090738"/>
          <p14:tracePt t="67941" x="3024188" y="2098675"/>
          <p14:tracePt t="67950" x="3016250" y="2108200"/>
          <p14:tracePt t="67958" x="3008313" y="2124075"/>
          <p14:tracePt t="67965" x="2982913" y="2149475"/>
          <p14:tracePt t="67974" x="2965450" y="2184400"/>
          <p14:tracePt t="67981" x="2930525" y="2243138"/>
          <p14:tracePt t="67990" x="2863850" y="2336800"/>
          <p14:tracePt t="67998" x="2838450" y="2413000"/>
          <p14:tracePt t="68006" x="2811463" y="2447925"/>
          <p14:tracePt t="68013" x="2795588" y="2532063"/>
          <p14:tracePt t="68022" x="2778125" y="2574925"/>
          <p14:tracePt t="68030" x="2752725" y="2617788"/>
          <p14:tracePt t="68038" x="2744788" y="2643188"/>
          <p14:tracePt t="68046" x="2744788" y="2668588"/>
          <p14:tracePt t="68055" x="2744788" y="2693988"/>
          <p14:tracePt t="68061" x="2727325" y="2727325"/>
          <p14:tracePt t="68071" x="2727325" y="2762250"/>
          <p14:tracePt t="68078" x="2719388" y="2795588"/>
          <p14:tracePt t="68086" x="2719388" y="2838450"/>
          <p14:tracePt t="68094" x="2719388" y="2871788"/>
          <p14:tracePt t="68102" x="2719388" y="2906713"/>
          <p14:tracePt t="68109" x="2719388" y="2922588"/>
          <p14:tracePt t="68118" x="2719388" y="2965450"/>
          <p14:tracePt t="68126" x="2719388" y="3008313"/>
          <p14:tracePt t="68134" x="2719388" y="3041650"/>
          <p14:tracePt t="68142" x="2744788" y="3101975"/>
          <p14:tracePt t="68149" x="2752725" y="3135313"/>
          <p14:tracePt t="68157" x="2760663" y="3170238"/>
          <p14:tracePt t="68166" x="2778125" y="3203575"/>
          <p14:tracePt t="68174" x="2786063" y="3228975"/>
          <p14:tracePt t="68181" x="2811463" y="3271838"/>
          <p14:tracePt t="68190" x="2820988" y="3305175"/>
          <p14:tracePt t="68197" x="2838450" y="3340100"/>
          <p14:tracePt t="68205" x="2863850" y="3382963"/>
          <p14:tracePt t="68214" x="2879725" y="3408363"/>
          <p14:tracePt t="68222" x="2905125" y="3441700"/>
          <p14:tracePt t="68230" x="2947988" y="3492500"/>
          <p14:tracePt t="68238" x="2965450" y="3509963"/>
          <p14:tracePt t="68245" x="2990850" y="3535363"/>
          <p14:tracePt t="68255" x="3016250" y="3560763"/>
          <p14:tracePt t="68261" x="3024188" y="3578225"/>
          <p14:tracePt t="68270" x="3074988" y="3594100"/>
          <p14:tracePt t="68278" x="3084513" y="3611563"/>
          <p14:tracePt t="68285" x="3100388" y="3619500"/>
          <p14:tracePt t="68293" x="3127375" y="3629025"/>
          <p14:tracePt t="68302" x="3152775" y="3646488"/>
          <p14:tracePt t="68310" x="3160713" y="3646488"/>
          <p14:tracePt t="68326" x="3178175" y="3646488"/>
          <p14:tracePt t="68373" x="3186113" y="3646488"/>
          <p14:tracePt t="68397" x="3194050" y="3646488"/>
          <p14:tracePt t="68406" x="3211513" y="3646488"/>
          <p14:tracePt t="68422" x="3219450" y="3646488"/>
          <p14:tracePt t="68430" x="3228975" y="3636963"/>
          <p14:tracePt t="68438" x="3228975" y="3619500"/>
          <p14:tracePt t="68445" x="3236913" y="3611563"/>
          <p14:tracePt t="68454" x="3254375" y="3586163"/>
          <p14:tracePt t="68462" x="3262313" y="3560763"/>
          <p14:tracePt t="68471" x="3262313" y="3527425"/>
          <p14:tracePt t="68477" x="3270250" y="3509963"/>
          <p14:tracePt t="68486" x="3270250" y="3484563"/>
          <p14:tracePt t="68494" x="3297238" y="3441700"/>
          <p14:tracePt t="68502" x="3305175" y="3408363"/>
          <p14:tracePt t="68510" x="3305175" y="3365500"/>
          <p14:tracePt t="68519" x="3313113" y="3330575"/>
          <p14:tracePt t="68526" x="3313113" y="3289300"/>
          <p14:tracePt t="68534" x="3322638" y="3254375"/>
          <p14:tracePt t="68541" x="3322638" y="3211513"/>
          <p14:tracePt t="68550" x="3338513" y="3186113"/>
          <p14:tracePt t="68558" x="3348038" y="3144838"/>
          <p14:tracePt t="68566" x="3348038" y="3119438"/>
          <p14:tracePt t="68573" x="3348038" y="3101975"/>
          <p14:tracePt t="68581" x="3348038" y="3084513"/>
          <p14:tracePt t="68590" x="3348038" y="3076575"/>
          <p14:tracePt t="68678" x="3348038" y="3067050"/>
          <p14:tracePt t="68862" x="3363913" y="3059113"/>
          <p14:tracePt t="68941" x="3355975" y="3059113"/>
          <p14:tracePt t="68949" x="3338513" y="3059113"/>
          <p14:tracePt t="68958" x="3322638" y="3059113"/>
          <p14:tracePt t="68966" x="3297238" y="3059113"/>
          <p14:tracePt t="68974" x="3270250" y="3059113"/>
          <p14:tracePt t="68982" x="3236913" y="3059113"/>
          <p14:tracePt t="68989" x="3219450" y="3059113"/>
          <p14:tracePt t="68997" x="3186113" y="3059113"/>
          <p14:tracePt t="69005" x="3152775" y="3059113"/>
          <p14:tracePt t="69014" x="3109913" y="3059113"/>
          <p14:tracePt t="69022" x="3067050" y="3059113"/>
          <p14:tracePt t="69030" x="2998788" y="3067050"/>
          <p14:tracePt t="69037" x="2922588" y="3084513"/>
          <p14:tracePt t="69045" x="2828925" y="3109913"/>
          <p14:tracePt t="69054" x="2727325" y="3144838"/>
          <p14:tracePt t="69062" x="2625725" y="3160713"/>
          <p14:tracePt t="69070" x="2514600" y="3211513"/>
          <p14:tracePt t="69078" x="2413000" y="3238500"/>
          <p14:tracePt t="69087" x="2293938" y="3271838"/>
          <p14:tracePt t="69093" x="2192338" y="3330575"/>
          <p14:tracePt t="69102" x="2073275" y="3373438"/>
          <p14:tracePt t="69110" x="1997075" y="3408363"/>
          <p14:tracePt t="69118" x="1893888" y="3449638"/>
          <p14:tracePt t="69125" x="1801813" y="3502025"/>
          <p14:tracePt t="69133" x="1741488" y="3517900"/>
          <p14:tracePt t="69141" x="1690688" y="3552825"/>
          <p14:tracePt t="69150" x="1657350" y="3568700"/>
          <p14:tracePt t="69158" x="1622425" y="3594100"/>
          <p14:tracePt t="69166" x="1597025" y="3603625"/>
          <p14:tracePt t="69310" x="1589088" y="3603625"/>
          <p14:tracePt t="69342" x="1579563" y="3603625"/>
          <p14:tracePt t="69358" x="1571625" y="3603625"/>
          <p14:tracePt t="69381" x="1571625" y="3594100"/>
          <p14:tracePt t="69390" x="1554163" y="3586163"/>
          <p14:tracePt t="69405" x="1554163" y="3568700"/>
          <p14:tracePt t="69413" x="1554163" y="3560763"/>
          <p14:tracePt t="69421" x="1554163" y="3552825"/>
          <p14:tracePt t="69430" x="1554163" y="3527425"/>
          <p14:tracePt t="69446" x="1554163" y="3517900"/>
          <p14:tracePt t="69454" x="1554163" y="3492500"/>
          <p14:tracePt t="69461" x="1554163" y="3467100"/>
          <p14:tracePt t="69470" x="1554163" y="3424238"/>
          <p14:tracePt t="69477" x="1554163" y="3382963"/>
          <p14:tracePt t="69486" x="1546225" y="3330575"/>
          <p14:tracePt t="69494" x="1528763" y="3289300"/>
          <p14:tracePt t="69503" x="1528763" y="3263900"/>
          <p14:tracePt t="69509" x="1528763" y="3246438"/>
          <p14:tracePt t="69517" x="1528763" y="3228975"/>
          <p14:tracePt t="69526" x="1528763" y="3203575"/>
          <p14:tracePt t="69535" x="1528763" y="3195638"/>
          <p14:tracePt t="69541" x="1528763" y="3178175"/>
          <p14:tracePt t="69581" x="1528763" y="3170238"/>
          <p14:tracePt t="69590" x="1528763" y="3160713"/>
          <p14:tracePt t="69605" x="1528763" y="3144838"/>
          <p14:tracePt t="69613" x="1528763" y="3127375"/>
          <p14:tracePt t="69622" x="1546225" y="3101975"/>
          <p14:tracePt t="69630" x="1554163" y="3094038"/>
          <p14:tracePt t="69637" x="1563688" y="3076575"/>
          <p14:tracePt t="69645" x="1571625" y="3059113"/>
          <p14:tracePt t="69654" x="1571625" y="3051175"/>
          <p14:tracePt t="69662" x="1589088" y="3041650"/>
          <p14:tracePt t="69678" x="1589088" y="3033713"/>
          <p14:tracePt t="69693" x="1597025" y="3025775"/>
          <p14:tracePt t="69758" x="1606550" y="3025775"/>
          <p14:tracePt t="69765" x="1614488" y="3025775"/>
          <p14:tracePt t="69781" x="1631950" y="3025775"/>
          <p14:tracePt t="69862" x="1639888" y="3025775"/>
          <p14:tracePt t="69877" x="1647825" y="3025775"/>
          <p14:tracePt t="69886" x="1657350" y="3025775"/>
          <p14:tracePt t="69893" x="1657350" y="3016250"/>
          <p14:tracePt t="69902" x="1682750" y="3016250"/>
          <p14:tracePt t="69911" x="1690688" y="3016250"/>
          <p14:tracePt t="69921" x="1716088" y="3016250"/>
          <p14:tracePt t="69926" x="1749425" y="3000375"/>
          <p14:tracePt t="69935" x="1776413" y="3000375"/>
          <p14:tracePt t="69942" x="1792288" y="2990850"/>
          <p14:tracePt t="69950" x="1827213" y="2990850"/>
          <p14:tracePt t="69958" x="1852613" y="2990850"/>
          <p14:tracePt t="69965" x="1868488" y="2982913"/>
          <p14:tracePt t="69973" x="1903413" y="2982913"/>
          <p14:tracePt t="69982" x="1920875" y="2974975"/>
          <p14:tracePt t="70101" x="1928813" y="2974975"/>
          <p14:tracePt t="70109" x="1936750" y="2974975"/>
          <p14:tracePt t="70118" x="1962150" y="2974975"/>
          <p14:tracePt t="70126" x="1971675" y="2974975"/>
          <p14:tracePt t="70135" x="1979613" y="2974975"/>
          <p14:tracePt t="70141" x="1987550" y="2974975"/>
          <p14:tracePt t="70151" x="2005013" y="2974975"/>
          <p14:tracePt t="70157" x="2030413" y="2974975"/>
          <p14:tracePt t="70165" x="2065338" y="2974975"/>
          <p14:tracePt t="70174" x="2081213" y="2974975"/>
          <p14:tracePt t="70181" x="2106613" y="2974975"/>
          <p14:tracePt t="70190" x="2132013" y="2974975"/>
          <p14:tracePt t="70198" x="2157413" y="2974975"/>
          <p14:tracePt t="70205" x="2174875" y="2974975"/>
          <p14:tracePt t="70214" x="2208213" y="2974975"/>
          <p14:tracePt t="70221" x="2235200" y="2974975"/>
          <p14:tracePt t="70230" x="2260600" y="2974975"/>
          <p14:tracePt t="70238" x="2293938" y="2974975"/>
          <p14:tracePt t="70245" x="2327275" y="2974975"/>
          <p14:tracePt t="70253" x="2352675" y="2974975"/>
          <p14:tracePt t="70261" x="2395538" y="2974975"/>
          <p14:tracePt t="70270" x="2455863" y="2974975"/>
          <p14:tracePt t="70278" x="2497138" y="2974975"/>
          <p14:tracePt t="70286" x="2557463" y="2974975"/>
          <p14:tracePt t="70293" x="2641600" y="2974975"/>
          <p14:tracePt t="70303" x="2719388" y="2974975"/>
          <p14:tracePt t="70310" x="2811463" y="2974975"/>
          <p14:tracePt t="70318" x="2914650" y="2982913"/>
          <p14:tracePt t="70326" x="2998788" y="3000375"/>
          <p14:tracePt t="70334" x="3127375" y="3025775"/>
          <p14:tracePt t="70341" x="3228975" y="3033713"/>
          <p14:tracePt t="70350" x="3330575" y="3059113"/>
          <p14:tracePt t="70358" x="3414713" y="3059113"/>
          <p14:tracePt t="70366" x="3492500" y="3067050"/>
          <p14:tracePt t="70374" x="3533775" y="3067050"/>
          <p14:tracePt t="70382" x="3594100" y="3067050"/>
          <p14:tracePt t="70389" x="3636963" y="3067050"/>
          <p14:tracePt t="70398" x="3695700" y="3067050"/>
          <p14:tracePt t="70406" x="3756025" y="3067050"/>
          <p14:tracePt t="70414" x="3771900" y="3067050"/>
          <p14:tracePt t="70421" x="3806825" y="3067050"/>
          <p14:tracePt t="70430" x="3832225" y="3067050"/>
          <p14:tracePt t="70437" x="3840163" y="3067050"/>
          <p14:tracePt t="70446" x="3873500" y="3067050"/>
          <p14:tracePt t="70453" x="3908425" y="3067050"/>
          <p14:tracePt t="70461" x="3925888" y="3067050"/>
          <p14:tracePt t="70470" x="3951288" y="3067050"/>
          <p14:tracePt t="70478" x="3984625" y="3076575"/>
          <p14:tracePt t="70486" x="4010025" y="3076575"/>
          <p14:tracePt t="70494" x="4035425" y="3076575"/>
          <p14:tracePt t="70502" x="4078288" y="3076575"/>
          <p14:tracePt t="70509" x="4111625" y="3076575"/>
          <p14:tracePt t="70518" x="4154488" y="3076575"/>
          <p14:tracePt t="70526" x="4197350" y="3076575"/>
          <p14:tracePt t="70534" x="4230688" y="3076575"/>
          <p14:tracePt t="70541" x="4265613" y="3076575"/>
          <p14:tracePt t="70550" x="4291013" y="3076575"/>
          <p14:tracePt t="70558" x="4332288" y="3076575"/>
          <p14:tracePt t="70567" x="4392613" y="3076575"/>
          <p14:tracePt t="70573" x="4468813" y="3076575"/>
          <p14:tracePt t="70581" x="4511675" y="3076575"/>
          <p14:tracePt t="70589" x="4562475" y="3076575"/>
          <p14:tracePt t="70598" x="4656138" y="3076575"/>
          <p14:tracePt t="70605" x="4724400" y="3076575"/>
          <p14:tracePt t="70614" x="4783138" y="3076575"/>
          <p14:tracePt t="70621" x="4851400" y="3076575"/>
          <p14:tracePt t="70629" x="4894263" y="3076575"/>
          <p14:tracePt t="70638" x="4953000" y="3076575"/>
          <p14:tracePt t="70646" x="4995863" y="3076575"/>
          <p14:tracePt t="70654" x="5054600" y="3076575"/>
          <p14:tracePt t="70661" x="5114925" y="3067050"/>
          <p14:tracePt t="70669" x="5165725" y="3059113"/>
          <p14:tracePt t="70677" x="5249863" y="3059113"/>
          <p14:tracePt t="70686" x="5318125" y="3041650"/>
          <p14:tracePt t="70694" x="5437188" y="3041650"/>
          <p14:tracePt t="70703" x="5548313" y="3041650"/>
          <p14:tracePt t="70710" x="5657850" y="3033713"/>
          <p14:tracePt t="70719" x="5819775" y="3008313"/>
          <p14:tracePt t="70725" x="5946775" y="2982913"/>
          <p14:tracePt t="70734" x="6075363" y="2974975"/>
          <p14:tracePt t="70742" x="6202363" y="2949575"/>
          <p14:tracePt t="70751" x="6364288" y="2922588"/>
          <p14:tracePt t="70758" x="6550025" y="2914650"/>
          <p14:tracePt t="70767" x="6686550" y="2889250"/>
          <p14:tracePt t="70773" x="6831013" y="2863850"/>
          <p14:tracePt t="70781" x="6975475" y="2855913"/>
          <p14:tracePt t="70790" x="7119938" y="2820988"/>
          <p14:tracePt t="70798" x="7246938" y="2805113"/>
          <p14:tracePt t="70806" x="7373938" y="2795588"/>
          <p14:tracePt t="70814" x="7451725" y="2770188"/>
          <p14:tracePt t="70821" x="7561263" y="2762250"/>
          <p14:tracePt t="70830" x="7672388" y="2752725"/>
          <p14:tracePt t="70837" x="7773988" y="2736850"/>
          <p14:tracePt t="70846" x="7867650" y="2719388"/>
          <p14:tracePt t="70854" x="7935913" y="2711450"/>
          <p14:tracePt t="70861" x="8012113" y="2711450"/>
          <p14:tracePt t="70869" x="8080375" y="2693988"/>
          <p14:tracePt t="70878" x="8131175" y="2686050"/>
          <p14:tracePt t="70886" x="8181975" y="2686050"/>
          <p14:tracePt t="70894" x="8232775" y="2686050"/>
          <p14:tracePt t="70902" x="8275638" y="2686050"/>
          <p14:tracePt t="70909" x="8301038" y="2686050"/>
          <p14:tracePt t="70918" x="8343900" y="2686050"/>
          <p14:tracePt t="70926" x="8394700" y="2686050"/>
          <p14:tracePt t="70934" x="8420100" y="2686050"/>
          <p14:tracePt t="70942" x="8445500" y="2686050"/>
          <p14:tracePt t="70951" x="8470900" y="2686050"/>
          <p14:tracePt t="71318" x="8478838" y="2686050"/>
          <p14:tracePt t="71341" x="8478838" y="2693988"/>
          <p14:tracePt t="71350" x="8470900" y="2693988"/>
          <p14:tracePt t="71398" x="8462963" y="2701925"/>
          <p14:tracePt t="71414" x="8453438" y="2711450"/>
          <p14:tracePt t="71429" x="8428038" y="2727325"/>
          <p14:tracePt t="71438" x="8428038" y="2736850"/>
          <p14:tracePt t="71446" x="8420100" y="2736850"/>
          <p14:tracePt t="71454" x="8410575" y="2744788"/>
          <p14:tracePt t="71461" x="8402638" y="2744788"/>
          <p14:tracePt t="71469" x="8402638" y="2752725"/>
          <p14:tracePt t="71477" x="8402638" y="2762250"/>
          <p14:tracePt t="71582" x="8394700" y="2762250"/>
          <p14:tracePt t="71590" x="8377238" y="2778125"/>
          <p14:tracePt t="71598" x="8369300" y="2787650"/>
          <p14:tracePt t="71606" x="8359775" y="2795588"/>
          <p14:tracePt t="71614" x="8343900" y="2813050"/>
          <p14:tracePt t="71621" x="8334375" y="2830513"/>
          <p14:tracePt t="71629" x="8318500" y="2855913"/>
          <p14:tracePt t="71638" x="8291513" y="2881313"/>
          <p14:tracePt t="71646" x="8250238" y="2932113"/>
          <p14:tracePt t="71653" x="8232775" y="2940050"/>
          <p14:tracePt t="71662" x="8207375" y="2974975"/>
          <p14:tracePt t="71669" x="8189913" y="3000375"/>
          <p14:tracePt t="71678" x="8174038" y="3016250"/>
          <p14:tracePt t="71685" x="8156575" y="3041650"/>
          <p14:tracePt t="71694" x="8147050" y="3051175"/>
          <p14:tracePt t="71702" x="8131175" y="3059113"/>
          <p14:tracePt t="71709" x="8131175" y="3067050"/>
          <p14:tracePt t="71718" x="8121650" y="3084513"/>
          <p14:tracePt t="71726" x="8105775" y="3084513"/>
          <p14:tracePt t="71734" x="8096250" y="3094038"/>
          <p14:tracePt t="71741" x="8088313" y="3109913"/>
          <p14:tracePt t="71750" x="8062913" y="3135313"/>
          <p14:tracePt t="71757" x="8054975" y="3135313"/>
          <p14:tracePt t="71766" x="8045450" y="3144838"/>
          <p14:tracePt t="71773" x="8029575" y="3160713"/>
          <p14:tracePt t="71782" x="8012113" y="3178175"/>
          <p14:tracePt t="71789" x="7986713" y="3203575"/>
          <p14:tracePt t="71798" x="7961313" y="3228975"/>
          <p14:tracePt t="71805" x="7943850" y="3246438"/>
          <p14:tracePt t="71814" x="7918450" y="3271838"/>
          <p14:tracePt t="71821" x="7900988" y="3289300"/>
          <p14:tracePt t="71830" x="7875588" y="3305175"/>
          <p14:tracePt t="71838" x="7842250" y="3322638"/>
          <p14:tracePt t="71845" x="7824788" y="3348038"/>
          <p14:tracePt t="71853" x="7816850" y="3355975"/>
          <p14:tracePt t="71862" x="7791450" y="3382963"/>
          <p14:tracePt t="71870" x="7773988" y="3390900"/>
          <p14:tracePt t="71884" x="7756525" y="3408363"/>
          <p14:tracePt t="71885" x="7740650" y="3433763"/>
          <p14:tracePt t="71893" x="7723188" y="3467100"/>
          <p14:tracePt t="71902" x="7697788" y="3492500"/>
          <p14:tracePt t="71910" x="7688263" y="3517900"/>
          <p14:tracePt t="71918" x="7662863" y="3543300"/>
          <p14:tracePt t="71926" x="7637463" y="3568700"/>
          <p14:tracePt t="71936" x="7621588" y="3586163"/>
          <p14:tracePt t="71941" x="7596188" y="3611563"/>
          <p14:tracePt t="71951" x="7578725" y="3629025"/>
          <p14:tracePt t="71958" x="7561263" y="3671888"/>
          <p14:tracePt t="71967" x="7545388" y="3687763"/>
          <p14:tracePt t="71974" x="7518400" y="3722688"/>
          <p14:tracePt t="71982" x="7493000" y="3756025"/>
          <p14:tracePt t="71989" x="7477125" y="3798888"/>
          <p14:tracePt t="71997" x="7459663" y="3806825"/>
          <p14:tracePt t="72006" x="7442200" y="3824288"/>
          <p14:tracePt t="72014" x="7434263" y="3841750"/>
          <p14:tracePt t="72021" x="7416800" y="3867150"/>
          <p14:tracePt t="72029" x="7408863" y="3867150"/>
          <p14:tracePt t="72037" x="7391400" y="3883025"/>
          <p14:tracePt t="72054" x="7383463" y="3892550"/>
          <p14:tracePt t="72061" x="7366000" y="3908425"/>
          <p14:tracePt t="72070" x="7358063" y="3908425"/>
          <p14:tracePt t="72077" x="7348538" y="3908425"/>
          <p14:tracePt t="72086" x="7332663" y="3908425"/>
          <p14:tracePt t="72093" x="7323138" y="3908425"/>
          <p14:tracePt t="72110" x="7297738" y="3908425"/>
          <p14:tracePt t="72118" x="7289800" y="3917950"/>
          <p14:tracePt t="72125" x="7229475" y="3917950"/>
          <p14:tracePt t="72134" x="7188200" y="3925888"/>
          <p14:tracePt t="72141" x="7085013" y="3951288"/>
          <p14:tracePt t="72150" x="7000875" y="3960813"/>
          <p14:tracePt t="72158" x="6881813" y="3976688"/>
          <p14:tracePt t="72167" x="6745288" y="3986213"/>
          <p14:tracePt t="72173" x="6600825" y="4019550"/>
          <p14:tracePt t="72182" x="6456363" y="4037013"/>
          <p14:tracePt t="72189" x="6270625" y="4070350"/>
          <p14:tracePt t="72199" x="6116638" y="4087813"/>
          <p14:tracePt t="72206" x="5921375" y="4113213"/>
          <p14:tracePt t="72215" x="5718175" y="4171950"/>
          <p14:tracePt t="72221" x="5513388" y="4232275"/>
          <p14:tracePt t="72230" x="5378450" y="4275138"/>
          <p14:tracePt t="72238" x="5249863" y="4308475"/>
          <p14:tracePt t="72245" x="5106988" y="4359275"/>
          <p14:tracePt t="72254" x="4987925" y="4394200"/>
          <p14:tracePt t="72261" x="4902200" y="4419600"/>
          <p14:tracePt t="72269" x="4808538" y="4460875"/>
          <p14:tracePt t="72277" x="4757738" y="4478338"/>
          <p14:tracePt t="72285" x="4740275" y="4495800"/>
          <p14:tracePt t="72293" x="4732338" y="4503738"/>
          <p14:tracePt t="72301" x="4724400" y="4513263"/>
          <p14:tracePt t="72318" x="4724400" y="4521200"/>
          <p14:tracePt t="72326" x="4724400" y="4538663"/>
          <p14:tracePt t="72334" x="4724400" y="4572000"/>
          <p14:tracePt t="72341" x="4749800" y="4579938"/>
          <p14:tracePt t="72350" x="4775200" y="4589463"/>
          <p14:tracePt t="72357" x="4800600" y="4605338"/>
          <p14:tracePt t="72366" x="4826000" y="4614863"/>
          <p14:tracePt t="72373" x="4859338" y="4622800"/>
          <p14:tracePt t="72382" x="4919663" y="4622800"/>
          <p14:tracePt t="72390" x="4995863" y="4657725"/>
          <p14:tracePt t="72399" x="5054600" y="4657725"/>
          <p14:tracePt t="72405" x="5122863" y="4657725"/>
          <p14:tracePt t="72413" x="5183188" y="4657725"/>
          <p14:tracePt t="72421" x="5249863" y="4657725"/>
          <p14:tracePt t="72430" x="5335588" y="4657725"/>
          <p14:tracePt t="72438" x="5411788" y="4657725"/>
          <p14:tracePt t="72446" x="5513388" y="4630738"/>
          <p14:tracePt t="72453" x="5632450" y="4597400"/>
          <p14:tracePt t="72461" x="5743575" y="4546600"/>
          <p14:tracePt t="72470" x="5845175" y="4529138"/>
          <p14:tracePt t="72478" x="5946775" y="4495800"/>
          <p14:tracePt t="72485" x="6057900" y="4445000"/>
          <p14:tracePt t="72494" x="6159500" y="4402138"/>
          <p14:tracePt t="72501" x="6235700" y="4368800"/>
          <p14:tracePt t="72510" x="6311900" y="4333875"/>
          <p14:tracePt t="72518" x="6364288" y="4291013"/>
          <p14:tracePt t="72526" x="6405563" y="4265613"/>
          <p14:tracePt t="72534" x="6473825" y="4232275"/>
          <p14:tracePt t="72542" x="6499225" y="4206875"/>
          <p14:tracePt t="72550" x="6516688" y="4189413"/>
          <p14:tracePt t="72910" x="6516688" y="4181475"/>
          <p14:tracePt t="72918" x="6508750" y="4181475"/>
          <p14:tracePt t="72950" x="6499225" y="4189413"/>
          <p14:tracePt t="72966" x="6491288" y="4197350"/>
          <p14:tracePt t="72973" x="6483350" y="4197350"/>
          <p14:tracePt t="72990" x="6473825" y="4197350"/>
          <p14:tracePt t="73005" x="6456363" y="4214813"/>
          <p14:tracePt t="73021" x="6440488" y="4224338"/>
          <p14:tracePt t="73029" x="6430963" y="4232275"/>
          <p14:tracePt t="73038" x="6397625" y="4249738"/>
          <p14:tracePt t="73046" x="6380163" y="4265613"/>
          <p14:tracePt t="73054" x="6354763" y="4283075"/>
          <p14:tracePt t="73061" x="6338888" y="4291013"/>
          <p14:tracePt t="73070" x="6329363" y="4300538"/>
          <p14:tracePt t="73086" x="6321425" y="4300538"/>
          <p14:tracePt t="73117" x="6303963" y="4300538"/>
          <p14:tracePt t="73150" x="6296025" y="4300538"/>
          <p14:tracePt t="73157" x="6278563" y="4300538"/>
          <p14:tracePt t="73166" x="6253163" y="4308475"/>
          <p14:tracePt t="73173" x="6227763" y="4316413"/>
          <p14:tracePt t="73182" x="6210300" y="4325938"/>
          <p14:tracePt t="73190" x="6184900" y="4333875"/>
          <p14:tracePt t="73198" x="6134100" y="4341813"/>
          <p14:tracePt t="73205" x="6100763" y="4359275"/>
          <p14:tracePt t="73214" x="6065838" y="4368800"/>
          <p14:tracePt t="73221" x="6040438" y="4376738"/>
          <p14:tracePt t="73230" x="5997575" y="4384675"/>
          <p14:tracePt t="73238" x="5989638" y="4384675"/>
          <p14:tracePt t="73245" x="5964238" y="4402138"/>
          <p14:tracePt t="73261" x="5946775" y="4402138"/>
          <p14:tracePt t="73301" x="5938838" y="4402138"/>
          <p14:tracePt t="73310" x="5930900" y="4402138"/>
          <p14:tracePt t="73326" x="5913438" y="4402138"/>
          <p14:tracePt t="73334" x="5905500" y="4410075"/>
          <p14:tracePt t="73341" x="5870575" y="4419600"/>
          <p14:tracePt t="73350" x="5837238" y="4427538"/>
          <p14:tracePt t="73358" x="5768975" y="4452938"/>
          <p14:tracePt t="73366" x="5735638" y="4460875"/>
          <p14:tracePt t="73374" x="5692775" y="4478338"/>
          <p14:tracePt t="73381" x="5667375" y="4495800"/>
          <p14:tracePt t="73389" x="5624513" y="4529138"/>
          <p14:tracePt t="73398" x="5599113" y="4546600"/>
          <p14:tracePt t="73406" x="5556250" y="4589463"/>
          <p14:tracePt t="73414" x="5522913" y="4630738"/>
          <p14:tracePt t="73421" x="5497513" y="4648200"/>
          <p14:tracePt t="73431" x="5487988" y="4673600"/>
          <p14:tracePt t="73437" x="5487988" y="4699000"/>
          <p14:tracePt t="73445" x="5487988" y="4708525"/>
          <p14:tracePt t="73454" x="5487988" y="4733925"/>
          <p14:tracePt t="73462" x="5487988" y="4749800"/>
          <p14:tracePt t="73470" x="5497513" y="4784725"/>
          <p14:tracePt t="73477" x="5530850" y="4802188"/>
          <p14:tracePt t="73485" x="5565775" y="4810125"/>
          <p14:tracePt t="73493" x="5607050" y="4827588"/>
          <p14:tracePt t="73502" x="5641975" y="4835525"/>
          <p14:tracePt t="73510" x="5700713" y="4843463"/>
          <p14:tracePt t="73517" x="5735638" y="4852988"/>
          <p14:tracePt t="73525" x="5786438" y="4868863"/>
          <p14:tracePt t="73533" x="5819775" y="4878388"/>
          <p14:tracePt t="73542" x="5827713" y="4878388"/>
          <p14:tracePt t="73550" x="5853113" y="4878388"/>
          <p14:tracePt t="73558" x="5862638" y="4878388"/>
          <p14:tracePt t="73573" x="5880100" y="4878388"/>
          <p14:tracePt t="73582" x="5888038" y="4878388"/>
          <p14:tracePt t="73613" x="5913438" y="4878388"/>
          <p14:tracePt t="73621" x="5921375" y="4878388"/>
          <p14:tracePt t="73630" x="5938838" y="4860925"/>
          <p14:tracePt t="73638" x="5956300" y="4827588"/>
          <p14:tracePt t="73646" x="5972175" y="4792663"/>
          <p14:tracePt t="73654" x="5981700" y="4741863"/>
          <p14:tracePt t="73662" x="6015038" y="4691063"/>
          <p14:tracePt t="73669" x="6024563" y="4630738"/>
          <p14:tracePt t="73677" x="6024563" y="4614863"/>
          <p14:tracePt t="73686" x="6032500" y="4579938"/>
          <p14:tracePt t="73694" x="6032500" y="4554538"/>
          <p14:tracePt t="73701" x="6032500" y="4529138"/>
          <p14:tracePt t="73710" x="6032500" y="4486275"/>
          <p14:tracePt t="73717" x="6032500" y="4478338"/>
          <p14:tracePt t="73725" x="6032500" y="4445000"/>
          <p14:tracePt t="73734" x="6032500" y="4410075"/>
          <p14:tracePt t="73741" x="6015038" y="4394200"/>
          <p14:tracePt t="73750" x="6007100" y="4376738"/>
          <p14:tracePt t="73758" x="5997575" y="4359275"/>
          <p14:tracePt t="73766" x="5981700" y="4325938"/>
          <p14:tracePt t="73773" x="5964238" y="4308475"/>
          <p14:tracePt t="73782" x="5946775" y="4283075"/>
          <p14:tracePt t="73790" x="5930900" y="4275138"/>
          <p14:tracePt t="73797" x="5921375" y="4257675"/>
          <p14:tracePt t="73805" x="5913438" y="4240213"/>
          <p14:tracePt t="73814" x="5895975" y="4232275"/>
          <p14:tracePt t="73831" x="5888038" y="4232275"/>
          <p14:tracePt t="73838" x="5870575" y="4214813"/>
          <p14:tracePt t="73846" x="5862638" y="4214813"/>
          <p14:tracePt t="73853" x="5845175" y="4206875"/>
          <p14:tracePt t="73861" x="5827713" y="4197350"/>
          <p14:tracePt t="73884" x="5811838" y="4181475"/>
          <p14:tracePt t="74086" x="5811838" y="4171950"/>
          <p14:tracePt t="74102" x="5811838" y="4164013"/>
          <p14:tracePt t="74109" x="5819775" y="4156075"/>
          <p14:tracePt t="74126" x="5837238" y="4156075"/>
          <p14:tracePt t="74133" x="5853113" y="4156075"/>
          <p14:tracePt t="74141" x="5870575" y="4156075"/>
          <p14:tracePt t="74150" x="5895975" y="4156075"/>
          <p14:tracePt t="74158" x="5938838" y="4156075"/>
          <p14:tracePt t="74174" x="5972175" y="4156075"/>
          <p14:tracePt t="74189" x="5997575" y="4156075"/>
          <p14:tracePt t="74198" x="6007100" y="4156075"/>
          <p14:tracePt t="74206" x="6032500" y="4156075"/>
          <p14:tracePt t="74214" x="6049963" y="4156075"/>
          <p14:tracePt t="74230" x="6075363" y="4156075"/>
          <p14:tracePt t="74237" x="6108700" y="4156075"/>
          <p14:tracePt t="74246" x="6126163" y="4156075"/>
          <p14:tracePt t="74254" x="6167438" y="4146550"/>
          <p14:tracePt t="74262" x="6219825" y="4146550"/>
          <p14:tracePt t="74270" x="6303963" y="4146550"/>
          <p14:tracePt t="74277" x="6372225" y="4146550"/>
          <p14:tracePt t="74285" x="6456363" y="4146550"/>
          <p14:tracePt t="74294" x="6524625" y="4146550"/>
          <p14:tracePt t="74301" x="6610350" y="4146550"/>
          <p14:tracePt t="74310" x="6669088" y="4146550"/>
          <p14:tracePt t="74318" x="6754813" y="4146550"/>
          <p14:tracePt t="74325" x="6797675" y="4146550"/>
          <p14:tracePt t="74333" x="6856413" y="4146550"/>
          <p14:tracePt t="74341" x="6915150" y="4146550"/>
          <p14:tracePt t="74349" x="6958013" y="4146550"/>
          <p14:tracePt t="74358" x="6983413" y="4138613"/>
          <p14:tracePt t="74366" x="7008813" y="4138613"/>
          <p14:tracePt t="74373" x="7034213" y="4138613"/>
          <p14:tracePt t="74382" x="7059613" y="4130675"/>
          <p14:tracePt t="74390" x="7077075" y="4121150"/>
          <p14:tracePt t="74399" x="7077075" y="4113213"/>
          <p14:tracePt t="74406" x="7102475" y="4113213"/>
          <p14:tracePt t="74414" x="7112000" y="4113213"/>
          <p14:tracePt t="74421" x="7127875" y="4105275"/>
          <p14:tracePt t="74430" x="7137400" y="4105275"/>
          <p14:tracePt t="74438" x="7145338" y="4105275"/>
          <p14:tracePt t="74448" x="7162800" y="4105275"/>
          <p14:tracePt t="74454" x="7170738" y="4095750"/>
          <p14:tracePt t="74461" x="7178675" y="4095750"/>
          <p14:tracePt t="74469" x="7204075" y="4095750"/>
          <p14:tracePt t="74486" x="7221538" y="4079875"/>
          <p14:tracePt t="74494" x="7239000" y="4079875"/>
          <p14:tracePt t="74509" x="7246938" y="4079875"/>
          <p14:tracePt t="74517" x="7264400" y="4079875"/>
          <p14:tracePt t="74525" x="7272338" y="4070350"/>
          <p14:tracePt t="74541" x="7281863" y="4062413"/>
          <p14:tracePt t="74573" x="7297738" y="4052888"/>
          <p14:tracePt t="74590" x="7307263" y="4044950"/>
          <p14:tracePt t="74605" x="7315200" y="4037013"/>
          <p14:tracePt t="74629" x="7332663" y="4027488"/>
          <p14:tracePt t="74653" x="7340600" y="4027488"/>
          <p14:tracePt t="74661" x="7348538" y="4019550"/>
          <p14:tracePt t="74670" x="7358063" y="4011613"/>
          <p14:tracePt t="74686" x="7373938" y="4002088"/>
          <p14:tracePt t="74710" x="7391400" y="4002088"/>
          <p14:tracePt t="74766" x="7400925" y="4002088"/>
          <p14:tracePt t="74822" x="7408863" y="4002088"/>
          <p14:tracePt t="80238" x="7434263" y="4002088"/>
          <p14:tracePt t="80246" x="7442200" y="4002088"/>
          <p14:tracePt t="80254" x="7477125" y="4002088"/>
          <p14:tracePt t="80262" x="7502525" y="4002088"/>
          <p14:tracePt t="80269" x="7545388" y="4019550"/>
          <p14:tracePt t="80278" x="7570788" y="4027488"/>
          <p14:tracePt t="80286" x="7612063" y="4037013"/>
          <p14:tracePt t="80294" x="7680325" y="4044950"/>
          <p14:tracePt t="80301" x="7756525" y="4079875"/>
          <p14:tracePt t="80310" x="7816850" y="4087813"/>
          <p14:tracePt t="80317" x="7910513" y="4095750"/>
          <p14:tracePt t="80327" x="7977188" y="4105275"/>
          <p14:tracePt t="80334" x="8062913" y="4121150"/>
          <p14:tracePt t="80342" x="8139113" y="4130675"/>
          <p14:tracePt t="80350" x="8207375" y="4130675"/>
          <p14:tracePt t="80358" x="8291513" y="4130675"/>
          <p14:tracePt t="80365" x="8394700" y="4130675"/>
          <p14:tracePt t="80373" x="8478838" y="4146550"/>
          <p14:tracePt t="80381" x="8572500" y="4146550"/>
          <p14:tracePt t="80390" x="8674100" y="4181475"/>
          <p14:tracePt t="80398" x="8759825" y="4181475"/>
          <p14:tracePt t="80405" x="8843963" y="4206875"/>
          <p14:tracePt t="80413" x="8929688" y="4206875"/>
          <p14:tracePt t="80421" x="9031288" y="4232275"/>
          <p14:tracePt t="80430" x="9117013" y="4240213"/>
          <p14:tracePt t="80438" x="9218613" y="4240213"/>
          <p14:tracePt t="80446" x="9328150" y="4240213"/>
          <p14:tracePt t="80453" x="9456738" y="4240213"/>
          <p14:tracePt t="80461" x="9583738" y="4240213"/>
          <p14:tracePt t="80470" x="9720263" y="4240213"/>
          <p14:tracePt t="80478" x="9847263" y="4240213"/>
          <p14:tracePt t="80486" x="9966325" y="4240213"/>
          <p14:tracePt t="80494" x="10067925" y="4214813"/>
          <p14:tracePt t="80501" x="10153650" y="4181475"/>
          <p14:tracePt t="80510" x="10245725" y="4146550"/>
          <p14:tracePt t="80518" x="10298113" y="4121150"/>
          <p14:tracePt t="80526" x="10356850" y="4095750"/>
          <p14:tracePt t="80534" x="10407650" y="4070350"/>
          <p14:tracePt t="80541" x="10467975" y="4044950"/>
          <p14:tracePt t="80549" x="10501313" y="4027488"/>
          <p14:tracePt t="80557" x="10552113" y="4011613"/>
          <p14:tracePt t="80565" x="10569575" y="4002088"/>
          <p14:tracePt t="80575" x="10602913" y="3976688"/>
          <p14:tracePt t="80582" x="10653713" y="3968750"/>
          <p14:tracePt t="80590" x="10696575" y="3960813"/>
          <p14:tracePt t="80597" x="10739438" y="3960813"/>
          <p14:tracePt t="80605" x="10764838" y="3960813"/>
          <p14:tracePt t="80613" x="10772775" y="3960813"/>
          <p14:tracePt t="80623" x="10756900" y="4019550"/>
          <p14:tracePt t="80631" x="10756900" y="4027488"/>
          <p14:tracePt t="80797" x="10696575" y="4027488"/>
          <p14:tracePt t="80806" x="10637838" y="4027488"/>
          <p14:tracePt t="80814" x="10560050" y="4002088"/>
          <p14:tracePt t="80821" x="10534650" y="3976688"/>
          <p14:tracePt t="80829" x="10534650" y="3968750"/>
          <p14:tracePt t="80837" x="10526713" y="3968750"/>
          <p14:tracePt t="80846" x="10518775" y="3968750"/>
          <p14:tracePt t="80877" x="10518775" y="3960813"/>
          <p14:tracePt t="80958" x="10526713" y="3960813"/>
          <p14:tracePt t="80981" x="10544175" y="3960813"/>
          <p14:tracePt t="80990" x="10552113" y="3960813"/>
          <p14:tracePt t="80998" x="10560050" y="3960813"/>
          <p14:tracePt t="81005" x="10585450" y="3960813"/>
          <p14:tracePt t="81013" x="10594975" y="3960813"/>
          <p14:tracePt t="81021" x="10628313" y="3960813"/>
          <p14:tracePt t="81029" x="10671175" y="3960813"/>
          <p14:tracePt t="81038" x="10729913" y="3960813"/>
          <p14:tracePt t="81045" x="10798175" y="3960813"/>
          <p14:tracePt t="81054" x="10874375" y="3960813"/>
          <p14:tracePt t="81061" x="10968038" y="3960813"/>
          <p14:tracePt t="81069" x="11071225" y="3960813"/>
          <p14:tracePt t="81077" x="11172825" y="3951288"/>
          <p14:tracePt t="81086" x="11256963" y="3925888"/>
          <p14:tracePt t="81094" x="11360150" y="3917950"/>
          <p14:tracePt t="81101" x="11436350" y="3908425"/>
          <p14:tracePt t="81110" x="11537950" y="3883025"/>
          <p14:tracePt t="81117" x="11588750" y="3883025"/>
          <p14:tracePt t="81126" x="11690350" y="3875088"/>
          <p14:tracePt t="81134" x="11750675" y="3857625"/>
          <p14:tracePt t="81142" x="11826875" y="3849688"/>
          <p14:tracePt t="81149" x="11895138" y="3849688"/>
          <p14:tracePt t="81158" x="11953875" y="3832225"/>
          <p14:tracePt t="81165" x="12004675" y="3824288"/>
          <p14:tracePt t="81174" x="12047538" y="3824288"/>
          <p14:tracePt t="81181" x="12080875" y="3816350"/>
          <p14:tracePt t="81191" x="12123738" y="3806825"/>
          <p14:tracePt t="81198" x="12149138" y="3806825"/>
          <p14:tracePt t="81205" x="12158663" y="3806825"/>
          <p14:tracePt t="81213" x="12184063" y="3806825"/>
          <p14:tracePt t="82206" x="11147425" y="1751013"/>
          <p14:tracePt t="82214" x="10186988" y="1300163"/>
          <p14:tracePt t="82222" x="9056688" y="833438"/>
          <p14:tracePt t="82229" x="7885113" y="544513"/>
          <p14:tracePt t="82237" x="6823075" y="203200"/>
          <p14:tracePt t="82918" x="314325" y="1538288"/>
          <p14:tracePt t="82918" x="552450" y="1700213"/>
          <p14:tracePt t="82918" x="831850" y="1878013"/>
          <p14:tracePt t="82918" x="1173163" y="2065338"/>
          <p14:tracePt t="82918" x="1477963" y="2209800"/>
          <p14:tracePt t="82918" x="1827213" y="2336800"/>
          <p14:tracePt t="82918" x="2132013" y="2481263"/>
          <p14:tracePt t="82918" x="2455863" y="2592388"/>
          <p14:tracePt t="82918" x="2719388" y="2676525"/>
          <p14:tracePt t="82918" x="2947988" y="2736850"/>
          <p14:tracePt t="82918" x="3143250" y="2778125"/>
          <p14:tracePt t="82918" x="3287713" y="2805113"/>
          <p14:tracePt t="82918" x="3441700" y="2813050"/>
          <p14:tracePt t="82918" x="3619500" y="2838450"/>
          <p14:tracePt t="82918" x="3781425" y="2863850"/>
          <p14:tracePt t="82918" x="4002088" y="2889250"/>
          <p14:tracePt t="82918" x="4179888" y="2889250"/>
          <p14:tracePt t="82918" x="4410075" y="2889250"/>
          <p14:tracePt t="82918" x="4613275" y="2889250"/>
          <p14:tracePt t="82918" x="4843463" y="2889250"/>
          <p14:tracePt t="82918" x="5080000" y="2889250"/>
          <p14:tracePt t="82918" x="5249863" y="2889250"/>
          <p14:tracePt t="82918" x="5429250" y="2889250"/>
          <p14:tracePt t="82918" x="5581650" y="2889250"/>
          <p14:tracePt t="82918" x="5708650" y="2889250"/>
          <p14:tracePt t="82918" x="5845175" y="2889250"/>
          <p14:tracePt t="82918" x="5989638" y="2889250"/>
          <p14:tracePt t="82918" x="6134100" y="2889250"/>
          <p14:tracePt t="82918" x="6245225" y="2889250"/>
          <p14:tracePt t="82918" x="6338888" y="2889250"/>
          <p14:tracePt t="82918" x="6389688" y="2889250"/>
          <p14:tracePt t="82918" x="6430963" y="2889250"/>
          <p14:tracePt t="82918" x="6473825" y="2881313"/>
          <p14:tracePt t="82918" x="6483350" y="2871788"/>
          <p14:tracePt t="82918" x="6491288" y="2871788"/>
          <p14:tracePt t="82918" x="6499225" y="2889250"/>
          <p14:tracePt t="82918" x="6499225" y="2897188"/>
          <p14:tracePt t="82918" x="6508750" y="2914650"/>
          <p14:tracePt t="82918" x="6516688" y="2940050"/>
          <p14:tracePt t="82918" x="6524625" y="2949575"/>
          <p14:tracePt t="82918" x="6542088" y="2974975"/>
          <p14:tracePt t="82918" x="6550025" y="3000375"/>
          <p14:tracePt t="82918" x="6559550" y="3008313"/>
          <p14:tracePt t="82918" x="6559550" y="3016250"/>
          <p14:tracePt t="82918" x="6575425" y="3041650"/>
          <p14:tracePt t="82918" x="6592888" y="3067050"/>
          <p14:tracePt t="82918" x="6635750" y="3109913"/>
          <p14:tracePt t="82918" x="6661150" y="3152775"/>
          <p14:tracePt t="82918" x="6694488" y="3186113"/>
          <p14:tracePt t="82918" x="6737350" y="3211513"/>
          <p14:tracePt t="82918" x="6788150" y="3254375"/>
          <p14:tracePt t="82918" x="6838950" y="3305175"/>
          <p14:tracePt t="82918" x="6873875" y="3322638"/>
          <p14:tracePt t="82918" x="6924675" y="3365500"/>
          <p14:tracePt t="82918" x="6975475" y="3398838"/>
          <p14:tracePt t="82918" x="7000875" y="3408363"/>
          <p14:tracePt t="82918" x="7034213" y="3424238"/>
          <p14:tracePt t="82918" x="7059613" y="3441700"/>
          <p14:tracePt t="82918" x="7094538" y="3449638"/>
          <p14:tracePt t="82918" x="7119938" y="3459163"/>
          <p14:tracePt t="82918" x="7137400" y="3475038"/>
          <p14:tracePt t="82918" x="7178675" y="3484563"/>
          <p14:tracePt t="82918" x="7229475" y="3492500"/>
          <p14:tracePt t="82918" x="7272338" y="3492500"/>
          <p14:tracePt t="82918" x="7307263" y="3492500"/>
          <p14:tracePt t="82918" x="7348538" y="3502025"/>
          <p14:tracePt t="82918" x="7373938" y="3502025"/>
          <p14:tracePt t="82918" x="7383463" y="3509963"/>
          <p14:tracePt t="82918" x="7383463" y="3517900"/>
          <p14:tracePt t="82918" x="7373938" y="3517900"/>
          <p14:tracePt t="82918" x="7358063" y="3517900"/>
          <p14:tracePt t="82918" x="7340600" y="3517900"/>
          <p14:tracePt t="82918" x="7307263" y="3527425"/>
          <p14:tracePt t="82918" x="7272338" y="3527425"/>
          <p14:tracePt t="82918" x="7239000" y="3535363"/>
          <p14:tracePt t="82918" x="7213600" y="3535363"/>
          <p14:tracePt t="82918" x="7188200" y="3535363"/>
          <p14:tracePt t="82918" x="7162800" y="3535363"/>
          <p14:tracePt t="82918" x="7145338" y="3552825"/>
          <p14:tracePt t="82918" x="7127875" y="3552825"/>
          <p14:tracePt t="82918" x="7119938" y="3552825"/>
          <p14:tracePt t="82918" x="7094538" y="3552825"/>
          <p14:tracePt t="82918" x="7077075" y="3560763"/>
          <p14:tracePt t="82918" x="7051675" y="3560763"/>
          <p14:tracePt t="82918" x="7018338" y="3568700"/>
          <p14:tracePt t="82918" x="6992938" y="3568700"/>
          <p14:tracePt t="82918" x="6958013" y="3568700"/>
          <p14:tracePt t="82918" x="6932613" y="3568700"/>
          <p14:tracePt t="82918" x="6899275" y="3568700"/>
          <p14:tracePt t="82918" x="6856413" y="3568700"/>
          <p14:tracePt t="82918" x="6813550" y="3568700"/>
          <p14:tracePt t="82918" x="6780213" y="3568700"/>
          <p14:tracePt t="82918" x="6745288" y="3568700"/>
          <p14:tracePt t="82918" x="6719888" y="3568700"/>
          <p14:tracePt t="82918" x="6686550" y="3568700"/>
          <p14:tracePt t="82918" x="6643688" y="3568700"/>
          <p14:tracePt t="82918" x="6618288" y="3568700"/>
          <p14:tracePt t="82918" x="6575425" y="3568700"/>
          <p14:tracePt t="82918" x="6559550" y="3568700"/>
          <p14:tracePt t="82918" x="6524625" y="3560763"/>
          <p14:tracePt t="82918" x="6499225" y="3552825"/>
          <p14:tracePt t="82918" x="6473825" y="3552825"/>
          <p14:tracePt t="82918" x="6440488" y="3543300"/>
          <p14:tracePt t="82918" x="6415088" y="3535363"/>
          <p14:tracePt t="82918" x="6372225" y="3517900"/>
          <p14:tracePt t="82918" x="6354763" y="3509963"/>
          <p14:tracePt t="82918" x="6303963" y="3502025"/>
          <p14:tracePt t="82918" x="6245225" y="3492500"/>
          <p14:tracePt t="82918" x="6176963" y="3459163"/>
          <p14:tracePt t="82918" x="6075363" y="3449638"/>
          <p14:tracePt t="82918" x="5997575" y="3449638"/>
          <p14:tracePt t="82918" x="5905500" y="3433763"/>
          <p14:tracePt t="82918" x="5802313" y="3416300"/>
          <p14:tracePt t="82918" x="5708650" y="3398838"/>
          <p14:tracePt t="82918" x="5616575" y="3390900"/>
          <p14:tracePt t="82918" x="5522913" y="3382963"/>
          <p14:tracePt t="82918" x="5437188" y="3355975"/>
          <p14:tracePt t="82918" x="5394325" y="3355975"/>
          <p14:tracePt t="82918" x="5318125" y="3355975"/>
          <p14:tracePt t="82918" x="5302250" y="3355975"/>
          <p14:tracePt t="82918" x="5259388" y="3355975"/>
          <p14:tracePt t="82918" x="5224463" y="3355975"/>
          <p14:tracePt t="82918" x="5191125" y="3355975"/>
          <p14:tracePt t="82918" x="5173663" y="3355975"/>
          <p14:tracePt t="82918" x="5157788" y="3355975"/>
          <p14:tracePt t="82918" x="5148263" y="3355975"/>
          <p14:tracePt t="82918" x="5140325" y="3355975"/>
          <p14:tracePt t="82918" x="5140325" y="3365500"/>
          <p14:tracePt t="82918" x="5140325" y="3373438"/>
          <p14:tracePt t="82918" x="5140325" y="3382963"/>
          <p14:tracePt t="82918" x="5140325" y="3390900"/>
          <p14:tracePt t="82918" x="5148263" y="3398838"/>
          <p14:tracePt t="82918" x="5165725" y="3424238"/>
          <p14:tracePt t="82918" x="5216525" y="3475038"/>
          <p14:tracePt t="82918" x="5249863" y="3492500"/>
          <p14:tracePt t="82918" x="5302250" y="3527425"/>
          <p14:tracePt t="82918" x="5394325" y="3586163"/>
          <p14:tracePt t="82918" x="5472113" y="3629025"/>
          <p14:tracePt t="82918" x="5573713" y="3679825"/>
          <p14:tracePt t="82918" x="5632450" y="3697288"/>
          <p14:tracePt t="82918" x="5718175" y="3730625"/>
          <p14:tracePt t="82918" x="5853113" y="3763963"/>
          <p14:tracePt t="82918" x="5930900" y="3798888"/>
          <p14:tracePt t="82918" x="6032500" y="3824288"/>
          <p14:tracePt t="82918" x="6159500" y="3857625"/>
          <p14:tracePt t="82918" x="6270625" y="3883025"/>
          <p14:tracePt t="82918" x="6380163" y="3917950"/>
          <p14:tracePt t="82918" x="6491288" y="3925888"/>
          <p14:tracePt t="82918" x="6600825" y="3935413"/>
          <p14:tracePt t="82918" x="6704013" y="3960813"/>
          <p14:tracePt t="82918" x="6805613" y="3968750"/>
          <p14:tracePt t="82918" x="6864350" y="3968750"/>
          <p14:tracePt t="82918" x="6924675" y="3968750"/>
          <p14:tracePt t="82918" x="6975475" y="3968750"/>
          <p14:tracePt t="82918" x="7008813" y="3968750"/>
          <p14:tracePt t="82918" x="7043738" y="3968750"/>
          <p14:tracePt t="82918" x="7051675" y="3968750"/>
          <p14:tracePt t="82918" x="7069138" y="3968750"/>
          <p14:tracePt t="82918" x="7077075" y="3968750"/>
          <p14:tracePt t="82918" x="7085013" y="3968750"/>
          <p14:tracePt t="82918" x="7102475" y="3960813"/>
          <p14:tracePt t="82918" x="7112000" y="3951288"/>
          <p14:tracePt t="82918" x="7119938" y="3951288"/>
          <p14:tracePt t="82918" x="7119938" y="3943350"/>
          <p14:tracePt t="82918" x="7127875" y="3935413"/>
          <p14:tracePt t="82918" x="7137400" y="3935413"/>
          <p14:tracePt t="82918" x="7145338" y="3917950"/>
          <p14:tracePt t="82918" x="7145338" y="3900488"/>
          <p14:tracePt t="82918" x="7153275" y="3883025"/>
          <p14:tracePt t="82918" x="7178675" y="3857625"/>
          <p14:tracePt t="82918" x="7188200" y="3841750"/>
          <p14:tracePt t="82918" x="7204075" y="3816350"/>
          <p14:tracePt t="82918" x="7221538" y="3798888"/>
          <p14:tracePt t="82918" x="7239000" y="3790950"/>
          <p14:tracePt t="82918" x="7239000" y="3773488"/>
          <p14:tracePt t="82918" x="7256463" y="3756025"/>
          <p14:tracePt t="82918" x="7256463" y="3748088"/>
          <p14:tracePt t="82918" x="7256463" y="3730625"/>
          <p14:tracePt t="82918" x="7256463" y="3713163"/>
          <p14:tracePt t="82918" x="7256463" y="3697288"/>
          <p14:tracePt t="82918" x="7256463" y="3687763"/>
          <p14:tracePt t="82918" x="7256463" y="3662363"/>
          <p14:tracePt t="82918" x="7246938" y="3646488"/>
          <p14:tracePt t="82918" x="7229475" y="3611563"/>
          <p14:tracePt t="82918" x="7204075" y="3560763"/>
          <p14:tracePt t="82918" x="7162800" y="3527425"/>
          <p14:tracePt t="82918" x="7112000" y="3467100"/>
          <p14:tracePt t="82918" x="7043738" y="3408363"/>
          <p14:tracePt t="82918" x="6983413" y="3340100"/>
          <p14:tracePt t="82918" x="6889750" y="3271838"/>
          <p14:tracePt t="82918" x="6770688" y="3195638"/>
          <p14:tracePt t="82918" x="6643688" y="3101975"/>
          <p14:tracePt t="82918" x="6508750" y="3008313"/>
          <p14:tracePt t="82918" x="6354763" y="2897188"/>
          <p14:tracePt t="82918" x="6235700" y="2813050"/>
          <p14:tracePt t="82918" x="6091238" y="2711450"/>
          <p14:tracePt t="82918" x="5930900" y="2633663"/>
          <p14:tracePt t="82918" x="5683250" y="2498725"/>
          <p14:tracePt t="82918" x="5394325" y="2336800"/>
          <p14:tracePt t="82918" x="5072063" y="2192338"/>
          <p14:tracePt t="82918" x="4706938" y="2005013"/>
          <p14:tracePt t="82918" x="4349750" y="1852613"/>
          <p14:tracePt t="82918" x="4044950" y="1725613"/>
          <p14:tracePt t="82918" x="3781425" y="1631950"/>
          <p14:tracePt t="82918" x="3559175" y="1520825"/>
          <p14:tracePt t="82918" x="3381375" y="1462088"/>
          <p14:tracePt t="82918" x="3254375" y="1427163"/>
          <p14:tracePt t="82918" x="3178175" y="1393825"/>
          <p14:tracePt t="82918" x="3117850" y="1376363"/>
          <p14:tracePt t="82918" x="3067050" y="1343025"/>
          <p14:tracePt t="82918" x="3041650" y="1333500"/>
          <p14:tracePt t="82918" x="3033713" y="1333500"/>
          <p14:tracePt t="82918" x="3024188" y="1343025"/>
          <p14:tracePt t="82918" x="3024188" y="1376363"/>
          <p14:tracePt t="82918" x="3016250" y="1419225"/>
          <p14:tracePt t="82918" x="3016250" y="1477963"/>
          <p14:tracePt t="82918" x="3016250" y="1538288"/>
          <p14:tracePt t="82918" x="3016250" y="1563688"/>
          <p14:tracePt t="82918" x="3016250" y="1571625"/>
          <p14:tracePt t="82918" x="3016250" y="1597025"/>
          <p14:tracePt t="82918" x="3033713" y="1622425"/>
          <p14:tracePt t="82918" x="3049588" y="1665288"/>
          <p14:tracePt t="82918" x="3059113" y="1690688"/>
          <p14:tracePt t="82918" x="3074988" y="1733550"/>
          <p14:tracePt t="82918" x="3100388" y="1784350"/>
          <p14:tracePt t="82918" x="3143250" y="1835150"/>
          <p14:tracePt t="82918" x="3203575" y="1903413"/>
          <p14:tracePt t="82918" x="3262313" y="1971675"/>
          <p14:tracePt t="82918" x="3348038" y="2047875"/>
          <p14:tracePt t="82918" x="3398838" y="2098675"/>
          <p14:tracePt t="82918" x="3467100" y="2159000"/>
          <p14:tracePt t="82918" x="3551238" y="2227263"/>
          <p14:tracePt t="82918" x="3644900" y="2268538"/>
          <p14:tracePt t="82918" x="3746500" y="2328863"/>
          <p14:tracePt t="82918" x="3865563" y="2371725"/>
          <p14:tracePt t="82918" x="3967163" y="2405063"/>
          <p14:tracePt t="82918" x="4086225" y="2455863"/>
          <p14:tracePt t="82918" x="4214813" y="2506663"/>
          <p14:tracePt t="82918" x="4332288" y="2541588"/>
          <p14:tracePt t="82918" x="4451350" y="2574925"/>
          <p14:tracePt t="82918" x="4579938" y="2608263"/>
          <p14:tracePt t="82918" x="4724400" y="2633663"/>
          <p14:tracePt t="82918" x="4859338" y="2643188"/>
          <p14:tracePt t="82918" x="4995863" y="2676525"/>
          <p14:tracePt t="82918" x="5132388" y="2701925"/>
          <p14:tracePt t="82918" x="5259388" y="2727325"/>
          <p14:tracePt t="82918" x="5394325" y="2752725"/>
          <p14:tracePt t="82918" x="5487988" y="2762250"/>
          <p14:tracePt t="82918" x="5591175" y="2787650"/>
          <p14:tracePt t="82918" x="5667375" y="2795588"/>
          <p14:tracePt t="82918" x="5768975" y="2805113"/>
          <p14:tracePt t="82918" x="5880100" y="2805113"/>
          <p14:tracePt t="82918" x="5981700" y="2838450"/>
          <p14:tracePt t="82918" x="6065838" y="2846388"/>
          <p14:tracePt t="82918" x="6167438" y="2871788"/>
          <p14:tracePt t="82918" x="6270625" y="2906713"/>
          <p14:tracePt t="82918" x="6372225" y="2932113"/>
          <p14:tracePt t="82918" x="6448425" y="2965450"/>
          <p14:tracePt t="82918" x="6542088" y="2982913"/>
          <p14:tracePt t="82918" x="6626225" y="3008313"/>
          <p14:tracePt t="82918" x="6711950" y="3025775"/>
          <p14:tracePt t="82918" x="6813550" y="3041650"/>
          <p14:tracePt t="82918" x="6932613" y="3076575"/>
          <p14:tracePt t="82918" x="7034213" y="3094038"/>
          <p14:tracePt t="82918" x="7162800" y="3094038"/>
          <p14:tracePt t="82918" x="7289800" y="3135313"/>
          <p14:tracePt t="82918" x="7416800" y="3144838"/>
          <p14:tracePt t="82918" x="7545388" y="3144838"/>
          <p14:tracePt t="82918" x="7688263" y="3152775"/>
          <p14:tracePt t="82918" x="7807325" y="3152775"/>
          <p14:tracePt t="82918" x="7926388" y="3178175"/>
          <p14:tracePt t="82918" x="8037513" y="3186113"/>
          <p14:tracePt t="82918" x="8156575" y="3186113"/>
          <p14:tracePt t="82918" x="8240713" y="3203575"/>
          <p14:tracePt t="82918" x="8343900" y="3211513"/>
          <p14:tracePt t="82918" x="8428038" y="3211513"/>
          <p14:tracePt t="82918" x="8513763" y="3211513"/>
          <p14:tracePt t="82918" x="8597900" y="3211513"/>
          <p14:tracePt t="82918" x="8658225" y="3211513"/>
          <p14:tracePt t="82918" x="8724900" y="3211513"/>
          <p14:tracePt t="82918" x="8785225" y="3211513"/>
          <p14:tracePt t="82918" x="8843963" y="3211513"/>
          <p14:tracePt t="82918" x="8886825" y="3211513"/>
          <p14:tracePt t="82918" x="8929688" y="3211513"/>
          <p14:tracePt t="82918" x="8988425" y="3211513"/>
          <p14:tracePt t="82918" x="9031288" y="3211513"/>
          <p14:tracePt t="82918" x="9099550" y="3211513"/>
          <p14:tracePt t="82918" x="9142413" y="3211513"/>
          <p14:tracePt t="82918" x="9201150" y="3211513"/>
          <p14:tracePt t="82918" x="9236075" y="3211513"/>
          <p14:tracePt t="82918" x="9269413" y="3211513"/>
          <p14:tracePt t="82918" x="9294813" y="3211513"/>
          <p14:tracePt t="82918" x="9328150" y="3211513"/>
          <p14:tracePt t="82918" x="9363075" y="3211513"/>
          <p14:tracePt t="82918" x="9405938" y="3228975"/>
          <p14:tracePt t="82918" x="9421813" y="3238500"/>
          <p14:tracePt t="82918" x="9447213" y="3238500"/>
          <p14:tracePt t="82918" x="9456738" y="3238500"/>
          <p14:tracePt t="82918" x="9498013" y="3254375"/>
          <p14:tracePt t="82918" x="9566275" y="3289300"/>
          <p14:tracePt t="82918" x="9601200" y="3297238"/>
          <p14:tracePt t="82918" x="9685338" y="3305175"/>
          <p14:tracePt t="82918" x="9761538" y="3340100"/>
          <p14:tracePt t="82918" x="9864725" y="3348038"/>
          <p14:tracePt t="82918" x="9948863" y="3348038"/>
          <p14:tracePt t="82918" x="10059988" y="3382963"/>
          <p14:tracePt t="82918" x="10179050" y="3382963"/>
          <p14:tracePt t="82918" x="10288588" y="3382963"/>
          <p14:tracePt t="82918" x="10374313" y="3382963"/>
          <p14:tracePt t="82918" x="10475913" y="3382963"/>
          <p14:tracePt t="82918" x="10560050" y="3382963"/>
          <p14:tracePt t="82918" x="10612438" y="3382963"/>
          <p14:tracePt t="82918" x="10671175" y="3382963"/>
          <p14:tracePt t="82918" x="10704513" y="3382963"/>
          <p14:tracePt t="82918" x="10714038" y="3382963"/>
          <p14:tracePt t="82918" x="10747375" y="3382963"/>
          <p14:tracePt t="82918" x="10772775" y="3382963"/>
          <p14:tracePt t="82918" x="10790238" y="3382963"/>
          <p14:tracePt t="82918" x="10815638" y="3373438"/>
          <p14:tracePt t="82918" x="10823575" y="3373438"/>
          <p14:tracePt t="82918" x="10841038" y="3373438"/>
          <p14:tracePt t="82918" x="10858500" y="3373438"/>
          <p14:tracePt t="82918" x="10874375" y="3373438"/>
          <p14:tracePt t="82918" x="10883900" y="3373438"/>
          <p14:tracePt t="82918" x="10891838" y="3373438"/>
          <p14:tracePt t="82918" x="10917238" y="3373438"/>
          <p14:tracePt t="82918" x="10952163" y="3373438"/>
          <p14:tracePt t="82918" x="10977563" y="3373438"/>
          <p14:tracePt t="82918" x="10993438" y="3373438"/>
          <p14:tracePt t="82918" x="11010900" y="3373438"/>
          <p14:tracePt t="82918" x="11044238" y="3373438"/>
          <p14:tracePt t="82918" x="11071225" y="3373438"/>
          <p14:tracePt t="82918" x="11104563" y="3373438"/>
          <p14:tracePt t="82918" x="11122025" y="3373438"/>
          <p14:tracePt t="82918" x="11147425" y="3373438"/>
          <p14:tracePt t="82918" x="11188700" y="3373438"/>
          <p14:tracePt t="82918" x="11223625" y="3373438"/>
          <p14:tracePt t="82918" x="11266488" y="3373438"/>
          <p14:tracePt t="82918" x="11307763" y="3373438"/>
          <p14:tracePt t="82918" x="11350625" y="3373438"/>
          <p14:tracePt t="82918" x="11401425" y="3373438"/>
          <p14:tracePt t="82918" x="11444288" y="3373438"/>
          <p14:tracePt t="82918" x="11495088" y="3373438"/>
          <p14:tracePt t="82918" x="11555413" y="3373438"/>
          <p14:tracePt t="82918" x="11614150" y="3373438"/>
          <p14:tracePt t="82918" x="11715750" y="3390900"/>
          <p14:tracePt t="82918" x="11758613" y="3390900"/>
          <p14:tracePt t="82918" x="11844338" y="3390900"/>
          <p14:tracePt t="82918" x="11920538" y="3390900"/>
          <p14:tracePt t="82918" x="11971338" y="3390900"/>
          <p14:tracePt t="82918" x="12072938" y="3390900"/>
          <p14:tracePt t="82918" x="12174538" y="3390900"/>
          <p14:tracePt t="82918" x="11256963" y="2805113"/>
          <p14:tracePt t="82918" x="10714038" y="2651125"/>
          <p14:tracePt t="82918" x="10059988" y="2481263"/>
          <p14:tracePt t="82918" x="9405938" y="2328863"/>
          <p14:tracePt t="82918" x="8777288" y="2149475"/>
          <p14:tracePt t="82918" x="8096250" y="2065338"/>
          <p14:tracePt t="82918" x="7340600" y="1954213"/>
          <p14:tracePt t="82918" x="6600825" y="1844675"/>
          <p14:tracePt t="82918" x="5786438" y="1725613"/>
          <p14:tracePt t="82918" x="5029200" y="1614488"/>
          <p14:tracePt t="82918" x="4179888" y="1504950"/>
          <p14:tracePt t="82918" x="3305175" y="1360488"/>
          <p14:tracePt t="82918" x="2600325" y="1249363"/>
          <p14:tracePt t="82918" x="1868488" y="1138238"/>
          <p14:tracePt t="82918" x="1223963" y="1054100"/>
          <p14:tracePt t="82918" x="704850" y="935038"/>
          <p14:tracePt t="82918" x="280988" y="815975"/>
          <p14:tracePt t="82918" x="144463" y="458788"/>
          <p14:tracePt t="82918" x="177800" y="484188"/>
          <p14:tracePt t="82918" x="195263" y="492125"/>
          <p14:tracePt t="82918" x="212725" y="492125"/>
          <p14:tracePt t="82918" x="220663" y="492125"/>
          <p14:tracePt t="82918" x="220663" y="476250"/>
          <p14:tracePt t="82918" x="220663" y="450850"/>
          <p14:tracePt t="82918" x="220663" y="407988"/>
          <p14:tracePt t="82918" x="195263" y="347663"/>
          <p14:tracePt t="82918" x="136525" y="271463"/>
          <p14:tracePt t="82918" x="42863" y="144463"/>
          <p14:tracePt t="82918" x="415925" y="415925"/>
          <p14:tracePt t="82918" x="755650" y="611188"/>
          <p14:tracePt t="82918" x="1138238" y="765175"/>
          <p14:tracePt t="82918" x="1554163" y="935038"/>
          <p14:tracePt t="82918" x="1962150" y="1112838"/>
          <p14:tracePt t="82918" x="2471738" y="1343025"/>
          <p14:tracePt t="82918" x="2914650" y="1530350"/>
          <p14:tracePt t="82918" x="3381375" y="1708150"/>
          <p14:tracePt t="82918" x="3806825" y="1827213"/>
          <p14:tracePt t="82918" x="4240213" y="1928813"/>
          <p14:tracePt t="82918" x="4638675" y="2039938"/>
          <p14:tracePt t="82918" x="5029200" y="2116138"/>
          <p14:tracePt t="82918" x="5429250" y="2192338"/>
          <p14:tracePt t="82918" x="5761038" y="2227263"/>
          <p14:tracePt t="82918" x="6091238" y="2278063"/>
          <p14:tracePt t="82918" x="6423025" y="2311400"/>
          <p14:tracePt t="82918" x="6719888" y="2344738"/>
          <p14:tracePt t="82918" x="6958013" y="2344738"/>
          <p14:tracePt t="82918" x="7213600" y="2344738"/>
          <p14:tracePt t="82918" x="7416800" y="2344738"/>
          <p14:tracePt t="82918" x="7596188" y="2344738"/>
          <p14:tracePt t="82918" x="7731125" y="2344738"/>
          <p14:tracePt t="82918" x="7850188" y="2344738"/>
          <p14:tracePt t="82918" x="7986713" y="2362200"/>
          <p14:tracePt t="82918" x="8105775" y="2362200"/>
          <p14:tracePt t="82918" x="8215313" y="2362200"/>
          <p14:tracePt t="82918" x="8301038" y="2362200"/>
          <p14:tracePt t="82918" x="8410575" y="2362200"/>
          <p14:tracePt t="82918" x="8513763" y="2371725"/>
          <p14:tracePt t="82918" x="8615363" y="2371725"/>
          <p14:tracePt t="82918" x="8683625" y="2371725"/>
          <p14:tracePt t="82918" x="8767763" y="2371725"/>
          <p14:tracePt t="82918" x="8828088" y="2371725"/>
          <p14:tracePt t="82918" x="8886825" y="2371725"/>
          <p14:tracePt t="82918" x="8972550" y="2371725"/>
          <p14:tracePt t="82918" x="9056688" y="2371725"/>
          <p14:tracePt t="82918" x="9150350" y="2371725"/>
          <p14:tracePt t="82918" x="9269413" y="2371725"/>
          <p14:tracePt t="82918" x="9396413" y="2371725"/>
          <p14:tracePt t="82918" x="9532938" y="2371725"/>
          <p14:tracePt t="82918" x="9677400" y="2371725"/>
          <p14:tracePt t="82918" x="9829800" y="2371725"/>
          <p14:tracePt t="82918" x="9966325" y="2371725"/>
          <p14:tracePt t="82918" x="10118725" y="2371725"/>
          <p14:tracePt t="82918" x="10245725" y="2379663"/>
          <p14:tracePt t="82918" x="10364788" y="2405063"/>
          <p14:tracePt t="82918" x="10475913" y="2413000"/>
          <p14:tracePt t="82918" x="10577513" y="2430463"/>
          <p14:tracePt t="82918" x="10645775" y="2455863"/>
          <p14:tracePt t="82918" x="10729913" y="2481263"/>
          <p14:tracePt t="82918" x="10807700" y="2524125"/>
          <p14:tracePt t="82918" x="10926763" y="2574925"/>
          <p14:tracePt t="82918" x="11010900" y="2600325"/>
          <p14:tracePt t="82918" x="11104563" y="2651125"/>
          <p14:tracePt t="82918" x="11206163" y="2711450"/>
          <p14:tracePt t="82918" x="11282363" y="2762250"/>
          <p14:tracePt t="82918" x="11368088" y="2820988"/>
          <p14:tracePt t="82918" x="11444288" y="2871788"/>
          <p14:tracePt t="82918" x="11545888" y="2932113"/>
          <p14:tracePt t="82918" x="11664950" y="3008313"/>
          <p14:tracePt t="82918" x="11766550" y="3059113"/>
          <p14:tracePt t="82918" x="11885613" y="3119438"/>
          <p14:tracePt t="82918" x="12004675" y="3178175"/>
          <p14:tracePt t="82918" x="12141200" y="3238500"/>
          <p14:tracePt t="82918" x="12055475" y="3492500"/>
          <p14:tracePt t="82918" x="11988800" y="3492500"/>
          <p14:tracePt t="82918" x="11869738" y="3475038"/>
          <p14:tracePt t="82918" x="11758613" y="3459163"/>
          <p14:tracePt t="82918" x="11639550" y="3441700"/>
          <p14:tracePt t="82918" x="11512550" y="3416300"/>
          <p14:tracePt t="82918" x="11368088" y="3408363"/>
          <p14:tracePt t="82918" x="11231563" y="3382963"/>
          <p14:tracePt t="82918" x="11044238" y="3355975"/>
          <p14:tracePt t="82918" x="10833100" y="3322638"/>
          <p14:tracePt t="82918" x="10577513" y="3279775"/>
          <p14:tracePt t="82918" x="10306050" y="3246438"/>
          <p14:tracePt t="82918" x="10050463" y="3195638"/>
          <p14:tracePt t="82918" x="9812338" y="3186113"/>
          <p14:tracePt t="82918" x="9601200" y="3152775"/>
          <p14:tracePt t="82918" x="9405938" y="3127375"/>
          <p14:tracePt t="82918" x="9218613" y="3101975"/>
          <p14:tracePt t="82918" x="9074150" y="3067050"/>
          <p14:tracePt t="82918" x="8947150" y="3067050"/>
          <p14:tracePt t="82918" x="8785225" y="3041650"/>
          <p14:tracePt t="82918" x="8658225" y="3025775"/>
          <p14:tracePt t="82918" x="8529638" y="3008313"/>
          <p14:tracePt t="82918" x="8369300" y="2982913"/>
          <p14:tracePt t="82918" x="8283575" y="2949575"/>
          <p14:tracePt t="82918" x="8156575" y="2922588"/>
          <p14:tracePt t="82918" x="7969250" y="2881313"/>
          <p14:tracePt t="82918" x="7781925" y="2855913"/>
          <p14:tracePt t="82918" x="7493000" y="2787650"/>
          <p14:tracePt t="82918" x="7204075" y="2701925"/>
          <p14:tracePt t="82918" x="6924675" y="2660650"/>
          <p14:tracePt t="82918" x="6653213" y="2608263"/>
          <p14:tracePt t="82918" x="6405563" y="2592388"/>
          <p14:tracePt t="82918" x="6134100" y="2541588"/>
          <p14:tracePt t="82918" x="5913438" y="2516188"/>
          <p14:tracePt t="82918" x="5624513" y="2447925"/>
          <p14:tracePt t="82918" x="5353050" y="2397125"/>
          <p14:tracePt t="82918" x="5046663" y="2362200"/>
          <p14:tracePt t="82918" x="4765675" y="2311400"/>
          <p14:tracePt t="82918" x="4468813" y="2278063"/>
          <p14:tracePt t="82918" x="4179888" y="2217738"/>
          <p14:tracePt t="82918" x="3908425" y="2184400"/>
          <p14:tracePt t="82918" x="3721100" y="2159000"/>
          <p14:tracePt t="82918" x="3559175" y="2133600"/>
          <p14:tracePt t="82918" x="3432175" y="2133600"/>
          <p14:tracePt t="82918" x="3313113" y="2133600"/>
          <p14:tracePt t="82918" x="3219450" y="2133600"/>
          <p14:tracePt t="82918" x="3160713" y="2133600"/>
          <p14:tracePt t="82918" x="3127375" y="2133600"/>
          <p14:tracePt t="82918" x="3109913" y="2133600"/>
          <p14:tracePt t="82918" x="3100388" y="2133600"/>
          <p14:tracePt t="82918" x="3092450" y="2133600"/>
          <p14:tracePt t="82918" x="3117850" y="2141538"/>
          <p14:tracePt t="82918" x="3203575" y="2200275"/>
          <p14:tracePt t="82918" x="3338513" y="2260600"/>
          <p14:tracePt t="82918" x="3508375" y="2328863"/>
          <p14:tracePt t="82918" x="3662363" y="2387600"/>
          <p14:tracePt t="82918" x="3908425" y="2489200"/>
          <p14:tracePt t="82918" x="4171950" y="2592388"/>
          <p14:tracePt t="82918" x="4519613" y="2701925"/>
          <p14:tracePt t="82918" x="4868863" y="2813050"/>
          <p14:tracePt t="82918" x="5233988" y="2863850"/>
          <p14:tracePt t="82918" x="5761038" y="2922588"/>
          <p14:tracePt t="82918" x="6286500" y="2965450"/>
          <p14:tracePt t="82918" x="6889750" y="2965450"/>
          <p14:tracePt t="82918" x="7493000" y="2965450"/>
          <p14:tracePt t="82918" x="8054975" y="3008313"/>
          <p14:tracePt t="82918" x="8539163" y="3008313"/>
          <p14:tracePt t="82918" x="9082088" y="3008313"/>
          <p14:tracePt t="82918" x="9634538" y="3025775"/>
          <p14:tracePt t="82918" x="10153650" y="3025775"/>
          <p14:tracePt t="82918" x="10696575" y="3025775"/>
          <p14:tracePt t="82918" x="11188700" y="3025775"/>
          <p14:tracePt t="82918" x="11588750" y="3025775"/>
          <p14:tracePt t="82918" x="11936413" y="3025775"/>
          <p14:tracePt t="82918" x="12141200" y="3025775"/>
          <p14:tracePt t="82918" x="12039600" y="3416300"/>
          <p14:tracePt t="82918" x="11903075" y="3416300"/>
          <p14:tracePt t="82918" x="11791950" y="3416300"/>
          <p14:tracePt t="82918" x="11664950" y="3416300"/>
          <p14:tracePt t="82918" x="11545888" y="3416300"/>
          <p14:tracePt t="82918" x="11436350" y="3416300"/>
          <p14:tracePt t="82918" x="11342688" y="3416300"/>
          <p14:tracePt t="82918" x="11223625" y="3416300"/>
          <p14:tracePt t="82918" x="11112500" y="3416300"/>
          <p14:tracePt t="82918" x="10985500" y="3416300"/>
          <p14:tracePt t="82918" x="10874375" y="3416300"/>
          <p14:tracePt t="82918" x="10747375" y="3416300"/>
          <p14:tracePt t="82918" x="10602913" y="3416300"/>
          <p14:tracePt t="82918" x="10467975" y="3416300"/>
          <p14:tracePt t="82918" x="10339388" y="3408363"/>
          <p14:tracePt t="82918" x="10194925" y="3390900"/>
          <p14:tracePt t="82918" x="10034588" y="3365500"/>
          <p14:tracePt t="82918" x="9821863" y="3340100"/>
          <p14:tracePt t="82918" x="9558338" y="3271838"/>
          <p14:tracePt t="82918" x="9183688" y="3160713"/>
          <p14:tracePt t="82918" x="8750300" y="3041650"/>
          <p14:tracePt t="82918" x="8326438" y="2949575"/>
          <p14:tracePt t="82918" x="7842250" y="2830513"/>
          <p14:tracePt t="82918" x="7323138" y="2660650"/>
          <p14:tracePt t="82918" x="6805613" y="2516188"/>
          <p14:tracePt t="82918" x="6227763" y="2344738"/>
          <p14:tracePt t="82918" x="5599113" y="2149475"/>
          <p14:tracePt t="82918" x="4970463" y="1997075"/>
          <p14:tracePt t="82918" x="4281488" y="1776413"/>
          <p14:tracePt t="82918" x="3619500" y="1597025"/>
          <p14:tracePt t="82918" x="3024188" y="1444625"/>
          <p14:tracePt t="82918" x="2471738" y="1257300"/>
          <p14:tracePt t="82918" x="1928813" y="1112838"/>
          <p14:tracePt t="82918" x="1435100" y="942975"/>
          <p14:tracePt t="82918" x="942975" y="808038"/>
          <p14:tracePt t="82918" x="509588" y="646113"/>
          <p14:tracePt t="82918" x="187325" y="534988"/>
          <p14:tracePt t="83110" x="322263" y="1003300"/>
          <p14:tracePt t="83118" x="781050" y="1138238"/>
          <p14:tracePt t="83126" x="1300163" y="1266825"/>
          <p14:tracePt t="83134" x="1801813" y="1368425"/>
          <p14:tracePt t="83142" x="2336800" y="1452563"/>
          <p14:tracePt t="83150" x="2871788" y="1512888"/>
          <p14:tracePt t="83158" x="3492500" y="1614488"/>
          <p14:tracePt t="83166" x="4052888" y="1700213"/>
          <p14:tracePt t="83174" x="4613275" y="1784350"/>
          <p14:tracePt t="83182" x="5148263" y="1870075"/>
          <p14:tracePt t="83190" x="5700713" y="1928813"/>
          <p14:tracePt t="83198" x="6210300" y="2005013"/>
          <p14:tracePt t="83206" x="6770688" y="2073275"/>
          <p14:tracePt t="83214" x="7213600" y="2133600"/>
          <p14:tracePt t="83222" x="7662863" y="2209800"/>
          <p14:tracePt t="83231" x="8080375" y="2260600"/>
          <p14:tracePt t="83238" x="8580438" y="2303463"/>
          <p14:tracePt t="83247" x="8980488" y="2303463"/>
          <p14:tracePt t="83254" x="9353550" y="2303463"/>
          <p14:tracePt t="83264" x="9652000" y="2303463"/>
          <p14:tracePt t="83270" x="9906000" y="2303463"/>
          <p14:tracePt t="83279" x="10144125" y="2303463"/>
          <p14:tracePt t="83286" x="10339388" y="2268538"/>
          <p14:tracePt t="83297" x="10518775" y="2260600"/>
          <p14:tracePt t="83302" x="10679113" y="2235200"/>
          <p14:tracePt t="83310" x="10823575" y="2209800"/>
          <p14:tracePt t="83318" x="10942638" y="2200275"/>
          <p14:tracePt t="83326" x="11036300" y="2184400"/>
          <p14:tracePt t="83334" x="11129963" y="2166938"/>
          <p14:tracePt t="83342" x="11198225" y="2149475"/>
          <p14:tracePt t="83350" x="11256963" y="2141538"/>
          <p14:tracePt t="83358" x="11342688" y="2141538"/>
          <p14:tracePt t="83366" x="11436350" y="2133600"/>
          <p14:tracePt t="83374" x="11520488" y="2133600"/>
          <p14:tracePt t="83382" x="11571288" y="2133600"/>
          <p14:tracePt t="83390" x="11647488" y="2133600"/>
          <p14:tracePt t="83398" x="11715750" y="2133600"/>
          <p14:tracePt t="83406" x="11791950" y="2133600"/>
          <p14:tracePt t="83414" x="11834813" y="2133600"/>
          <p14:tracePt t="83422" x="11895138" y="2133600"/>
          <p14:tracePt t="83430" x="11961813" y="2133600"/>
          <p14:tracePt t="83438" x="12022138" y="2159000"/>
          <p14:tracePt t="83446" x="12072938" y="2166938"/>
          <p14:tracePt t="83454" x="12123738" y="2184400"/>
          <p14:tracePt t="83463" x="12174538" y="2227263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|9.3|6.8|2.7|2.1|6.1|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|9.3|6.8|2.7|2.1|6.1|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|9.3|6.8|2.7|2.1|6.1|6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|9.3|6.8|2.7|2.1|6.1|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|9.3|6.8|2.7|2.1|6.1|6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995</TotalTime>
  <Words>618</Words>
  <Application>Microsoft Office PowerPoint</Application>
  <PresentationFormat>Widescreen</PresentationFormat>
  <Paragraphs>71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Aparajita</vt:lpstr>
      <vt:lpstr>arial</vt:lpstr>
      <vt:lpstr>arial</vt:lpstr>
      <vt:lpstr>Bahnschrift SemiBold Condensed</vt:lpstr>
      <vt:lpstr>BlinkMacSystemFont</vt:lpstr>
      <vt:lpstr>Calibri</vt:lpstr>
      <vt:lpstr>Calibri Light</vt:lpstr>
      <vt:lpstr>SourceSansPro</vt:lpstr>
      <vt:lpstr>Tinos</vt:lpstr>
      <vt:lpstr>Wingdings</vt:lpstr>
      <vt:lpstr>Wingdings 3</vt:lpstr>
      <vt:lpstr>Office Theme</vt:lpstr>
      <vt:lpstr>PowerPoint Presentation</vt:lpstr>
      <vt:lpstr>TABLE OF CONTENT:-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Rounak Kumar</cp:lastModifiedBy>
  <cp:revision>82</cp:revision>
  <cp:lastPrinted>2020-10-01T09:19:21Z</cp:lastPrinted>
  <dcterms:created xsi:type="dcterms:W3CDTF">2020-05-05T09:43:45Z</dcterms:created>
  <dcterms:modified xsi:type="dcterms:W3CDTF">2022-01-25T07:35:18Z</dcterms:modified>
</cp:coreProperties>
</file>