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313" r:id="rId5"/>
    <p:sldId id="314" r:id="rId6"/>
    <p:sldId id="315" r:id="rId7"/>
    <p:sldId id="316" r:id="rId8"/>
    <p:sldId id="319" r:id="rId9"/>
    <p:sldId id="320" r:id="rId10"/>
    <p:sldId id="317" r:id="rId11"/>
    <p:sldId id="318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45998-8E95-46B7-8009-30EEB5E1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1009CC-64D7-44ED-9D87-F07F4CECA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E1DB6A-007D-4590-BF64-035181F4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203D05-9734-4292-BFC3-BB15BEEC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70E812-9B0B-4B49-B74F-C778F1B4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964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A682A-F632-4500-86E9-6AA7B2B0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8C433B-3AC0-4D15-9ECF-D4A9A6990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63B8FC-34FA-4F73-998B-36FA705D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C47CC-91E0-45D1-8AEC-4A5DE436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124A2F-7949-4853-A96B-638363A8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215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4F2AA3-F828-434E-87DC-5D94DFB86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958FE3-004A-40D1-BB15-E808812D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991374-6322-43F9-A6FE-69746ACF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02FF2-50C2-45C8-85FE-5F29C0BF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7D1186-8A87-4551-9B43-E51E051D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92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D1FAF-B5D8-4799-A5B1-D482A844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23754A-84E8-4E28-B41A-3291CE30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49260-4555-4226-ADE1-405D4F1A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1BB749-7197-41D1-AB67-78263550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61CA8-D265-41E8-BB9C-E426781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86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73031-334A-48C5-8D8A-7DC5F015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F2286F-B096-4421-8592-9C352689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74A891-7EE6-4FF8-B552-BF0511F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EE1B65-FD8E-47EE-BC5D-3C43C82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CA8A92-280E-462C-B8E4-E919786A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1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B0A19-48AA-4B07-BC5B-1F90A195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95DC6-D3FE-4B9A-893E-81E3E76E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EAAD1C-EC53-42F9-8D1B-F28F90A7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48BEC-2FDD-468E-9118-9E091738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81B5FE-A203-4234-BB7E-43959690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00A812-D9FF-44F9-AB9F-34626F4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95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4A5B4-FEB9-4A7D-AE7C-7198EC10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2F5D5D-933C-41CB-A79C-90071853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5B8F66-E5A1-401B-8B82-7AD7EA5C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4A2A6D-7DC5-4A49-8580-DD7551431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B97E92-1951-429C-BCF5-CE0ED858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56D137-218A-4458-8BE3-90638589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867E97-0986-4732-ACBC-F7D6C153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0A0CE3-6351-4219-86BA-46A9E40F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372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9F96B-9436-42EF-AEB9-682F51C9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53C719-B456-4E7F-9150-2E1E7DED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461DAB-8737-498B-97E5-1255D0A4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EC65BE-B5EE-4F75-9791-E5AE38A5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851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2D0C92-547A-424A-8B77-D7AFCA63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DB9E48-A8D6-41F4-9417-FEE92438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291187-2CEA-476D-AA69-FA23ACC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71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89F56-6D6C-4C03-9444-B5B5EC5E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7E8AF-3A1D-4B27-ACE6-42B58C32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48CAD7-BAAE-4CDE-BDCB-7BCB5B31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8B4F8B-37E8-467F-9891-62DE1359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DA9337-88BC-4F14-B9BF-547DBB6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65FE7F-C685-4A82-B2EE-D2D48B7C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55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64C17-447B-47CA-A54C-A3CCD53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FF0145-3F78-49AE-9A40-C879D238C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600587-E3ED-40B4-B7B1-DAFA19BE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B4E2DE-FA36-4622-B724-49AD4A62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812020-F843-406E-A067-F1B98810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0649C2-E148-41D3-8F5E-B13F58F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98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65126A-0F10-4C39-9C5A-90EE041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38DB06-9F2D-4817-BA89-63CDBD54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F549C7-F1A9-4EC5-BA75-B3EE5BA8D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3986-C6EE-41C5-AED5-D4F7554AAB4B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D9ECA-6B9E-4043-B70D-06F6E7CD0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C04BF-9D46-4966-8B69-45F33A274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8A68-E159-4B80-9CE5-355BA62E8B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08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BB28E8-EFE9-4D06-9D04-0BC2DB34441F}"/>
              </a:ext>
            </a:extLst>
          </p:cNvPr>
          <p:cNvSpPr txBox="1"/>
          <p:nvPr/>
        </p:nvSpPr>
        <p:spPr>
          <a:xfrm>
            <a:off x="600891" y="2134867"/>
            <a:ext cx="10907485" cy="2726900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</a:pPr>
            <a:r>
              <a:rPr lang="en-IN" sz="4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–</a:t>
            </a:r>
            <a:r>
              <a:rPr lang="en-IN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  <a:p>
            <a:pPr marL="342900" lvl="0" indent="-342900" algn="ctr">
              <a:lnSpc>
                <a:spcPct val="107000"/>
              </a:lnSpc>
            </a:pPr>
            <a:r>
              <a:rPr lang="en-IN" sz="4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DATA COMMUNICATION &amp; NETWORKING</a:t>
            </a:r>
          </a:p>
          <a:p>
            <a:pPr marL="342900" lvl="0" indent="-342900" algn="ctr">
              <a:lnSpc>
                <a:spcPct val="107000"/>
              </a:lnSpc>
            </a:pPr>
            <a:r>
              <a:rPr lang="en-IN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(Lecture # </a:t>
            </a:r>
            <a:r>
              <a:rPr lang="en-IN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363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Circuit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62891" y="1956850"/>
            <a:ext cx="1082910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Advantages: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The communication channel (once established) is dedicated.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Disadvantages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: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Possible long wait to establish a connection, (10 seconds,  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more on long- distance or international calls.) during which 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no data can be transmitted.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More expensive than any other switching techniques,  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because a dedicated path is required for each connection.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Inefficient use of the communication channel, because the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channel is not used when the connected systems are not 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using it.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Message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53588" y="1865411"/>
            <a:ext cx="10829109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With message switching there is no need to establish a dedicated path between two stations.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When a station sends a message, the destination address is appended to the message.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message is then transmitted through the network, in its entirety, from node to node.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Each node receives the entire message, stores it in its entirety on disk, and then transmits the message to the next node.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This type of network is called a store-and-forward network.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Message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pic>
        <p:nvPicPr>
          <p:cNvPr id="10" name="Picture 4" descr="Message Switch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61903"/>
            <a:ext cx="8055640" cy="345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Message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76102" y="2570806"/>
            <a:ext cx="945750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 message-switching node is typically a general-purpose computer. The device needs sufficient secondary-storage capacity to store the incoming messages, which could be long. A time delay is introduced using this type of scheme due to store- and-forward time, plus the time required to find the next node in the transmission path.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Message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01783" y="2152795"/>
            <a:ext cx="1063316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Advantages: </a:t>
            </a:r>
            <a:endPara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>
              <a:defRPr/>
            </a:pPr>
            <a:endPara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lvl="2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Channel efficiency can be greater compared to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circuit-switched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systems, because more devices are sharing the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channel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</a:t>
            </a:r>
          </a:p>
          <a:p>
            <a:pPr lvl="2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Traffic congestion can be reduced, because messages may be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temporarily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stored in route. </a:t>
            </a:r>
          </a:p>
          <a:p>
            <a:pPr lvl="2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Message priorities can be established due to store-and-forward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technique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</a:t>
            </a:r>
          </a:p>
          <a:p>
            <a:pPr lvl="2"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Message broadcasting can be achieved with the use of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broadcast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address appended in the message.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Message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01783" y="2152795"/>
            <a:ext cx="966651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Disdvantages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: </a:t>
            </a:r>
            <a:endPara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>
              <a:defRPr/>
            </a:pPr>
            <a:endPara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Message switching is not compatible with interactive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applications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Store-and-forward devices are expensive, because they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must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have large disks to hold potentially long messages.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4399" y="2322611"/>
            <a:ext cx="10829109" cy="33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The packet switching is a switching technique in which the message is sent in one go, but it is divided into smaller pieces, and they are sent individually.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message splits into smaller pieces known as packets and packets are given a unique number to identify their order at the receiving end.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Every packet contains some information in its headers such as source address, destination address and sequence number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</a:t>
            </a: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53588" y="2283422"/>
            <a:ext cx="1082910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Packets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will travel across the network, taking the shortest path as possible.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All the packets are reassembled at the receiving end in correct order.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If any packet is missing or corrupted, then the message will be sent to resend the message.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If the correct order of the packets is reached, then the acknowledgment message will be sent.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795" y="2229461"/>
            <a:ext cx="9689368" cy="357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99509" y="2609993"/>
            <a:ext cx="66359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There are two approaches to Packet Switching:</a:t>
            </a:r>
          </a:p>
          <a:p>
            <a:pPr lvl="3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Datagram Packet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switching</a:t>
            </a:r>
          </a:p>
          <a:p>
            <a:pPr lvl="3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I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Virtual Circuit Switching</a:t>
            </a: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457200" y="1325667"/>
            <a:ext cx="11403873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Topics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be covered:</a:t>
            </a:r>
            <a:endParaRPr kumimoji="0" lang="en-IN" sz="35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50424" y="2285211"/>
            <a:ext cx="8307976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Techniques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endParaRPr lang="en-IN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4399" y="2296485"/>
            <a:ext cx="1082910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Datagram packet switching is similar to message switching in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that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each packet is a self-contained unit with complete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addressing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information attached.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This fact allows packets to take a variety of possible paths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through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network.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So the packets, each with the same destination address, do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not follow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same route, and they may arrive out of sequence at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exit point node (or the destination).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Reordering is done at the destination point based on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sequence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number of the packets.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It is possible for a packet to be destroyed if one of the nodes on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its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way is crashed momentarily. Thus all its queued packets may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lost.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Circuit</a:t>
            </a:r>
            <a:endParaRPr lang="en-IN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9896" y="2061354"/>
            <a:ext cx="1082910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In the virtual circuit approach, a preplanned route is established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before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any data packets are sent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</a:t>
            </a: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A logical connection is established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when a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sender send a "call  request packet" to the receiver and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receiver send back an acknowledge packet "call accepted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packet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" to the sender if the  receiver agrees on conversational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parameters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The conversational parameters can be maximum packet sizes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, path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 be taken, and other variables necessary to establish and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maintain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conversation.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Virtual circuits imply acknowledgements, flow control, and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error control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, so virtual circuits are reliable.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That is, they have the capability to inform upper-protocol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layers if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 transmission problem occurs.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Circuit</a:t>
            </a:r>
            <a:endParaRPr lang="en-IN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9896" y="1891536"/>
            <a:ext cx="1082910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In virtual circuit, the route between stations does not mean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that this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is a dedicated path, as in circuit switching.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A packet is still buffered at each node and queued for output over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line.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The difference between virtual circuit and datagram approaches: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With virtual circuit, the node does not need to make a routing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decision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for each packet.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It is made only once for all packets using that virtual circuit.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Circuit</a:t>
            </a:r>
            <a:endParaRPr lang="en-IN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54332" y="2400989"/>
            <a:ext cx="690589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VC's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offer guarantees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that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packets sent arrive in the order sent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with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no duplicates or omissions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with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no errors (with high probability)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regardless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of how they are implemented internally.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9896" y="1891536"/>
            <a:ext cx="1082910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Packet switching is cost effective, because switching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devices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 not need massive amount of secondary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storage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Packet switching offers improved delay characteristics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, because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there are no long messages in the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queue (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maximum packet size is fixed).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Packet can be rerouted if there is any problem, such as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, busy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or  disabled links.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The advantage of packet switching is that many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network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users can share the same channel at the same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time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Packet switching can maximize link efficiency by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making optimal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use of link bandwidth.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Packet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62892" y="2035227"/>
            <a:ext cx="801624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Protocols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for packet switching are typically more complex.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It can add some initial costs in implementation.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If packet is lost, sender needs to retransmit the data.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Another disadvantage is that packet-switched systems still 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can’t deliver the same quality as dedicated circuits in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applications requiring very little delay - like voice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conversations or moving images.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2351316" y="2685469"/>
            <a:ext cx="7197634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8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THANK YOU</a:t>
            </a:r>
            <a:endParaRPr lang="en-IN" sz="8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2D21690-823C-74E7-6ED0-4410644BB285}"/>
              </a:ext>
            </a:extLst>
          </p:cNvPr>
          <p:cNvSpPr/>
          <p:nvPr/>
        </p:nvSpPr>
        <p:spPr>
          <a:xfrm>
            <a:off x="3493971" y="330146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335155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Switching 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Techniques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6651" y="2100541"/>
            <a:ext cx="105417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In large networks there might be multiple paths linking sender and receiver. Information may be switched as it travels through various communication channels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The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switching technique will decide the best route for data transmission </a:t>
            </a: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Switching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technique is used to connect the systems for making one-to-one communication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</a:t>
            </a: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335155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Switching 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Techniques:</a:t>
            </a:r>
            <a:r>
              <a:rPr lang="en-I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6651" y="2335672"/>
            <a:ext cx="105417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There are three typical switching techniques available for digital traffic. </a:t>
            </a:r>
          </a:p>
          <a:p>
            <a:pPr algn="just">
              <a:lnSpc>
                <a:spcPct val="150000"/>
              </a:lnSpc>
              <a:defRPr/>
            </a:pP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lvl="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Circuit Switching  </a:t>
            </a:r>
          </a:p>
          <a:p>
            <a:pPr lvl="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Message Switching </a:t>
            </a:r>
          </a:p>
          <a:p>
            <a:pPr lvl="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Packet Switching 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335155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Switching Techniques:</a:t>
            </a:r>
            <a:r>
              <a:rPr lang="en-I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8349" y="2289846"/>
            <a:ext cx="7268977" cy="388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Circuit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6651" y="1852347"/>
            <a:ext cx="1082910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Circuit switching is a technique that directly connects the sender and the receiver in an unbroken path.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Telephone switching equipment, for example, establishes a path that connects the caller's telephone to the receiver's telephone by making a physical connection.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With this type of switching technique, once a connection is established, a dedicated path exists between both ends until the connection is terminated.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Routing decisions must be made when the circuit is first established, but there are no decisions made after that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Circuit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6651" y="2178919"/>
            <a:ext cx="10829109" cy="33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Circuit switching in a network operates almost the same way as  the telephone system works.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 complete end-to-end path must exist before communication can take place.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computer initiating the data transfer must ask for a connection to the destination.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Once the connection has been initiated and completed to the destination device, the destination device must acknowledge that it is ready and willing to carry on a transfer.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Circuit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62892" y="2649182"/>
            <a:ext cx="71540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Communication through circuit switching has 3 phases:</a:t>
            </a:r>
          </a:p>
          <a:p>
            <a:pPr lvl="3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Circuit establishment</a:t>
            </a:r>
          </a:p>
          <a:p>
            <a:pPr lvl="3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Data transfer</a:t>
            </a:r>
          </a:p>
          <a:p>
            <a:pPr lvl="3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Circuit Disconnect</a:t>
            </a:r>
          </a:p>
        </p:txBody>
      </p:sp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96A84A-440C-42BC-94AD-E5EB2184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26553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mo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4F0873-CA8C-4873-A703-B43D1D7CF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7479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Course Code: BCSE2370      Course Name: Data Communication &amp; Networking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D4FD60-C7CF-4BB7-9851-39F6D5AAEE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8329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  Shilpy Gupta                                          Program Name: B.Tech CSE </a:t>
            </a:r>
            <a:endParaRPr lang="en-I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BDADF9-BB78-4AA4-9F9E-DE4A71B71F22}"/>
              </a:ext>
            </a:extLst>
          </p:cNvPr>
          <p:cNvSpPr txBox="1"/>
          <p:nvPr/>
        </p:nvSpPr>
        <p:spPr>
          <a:xfrm>
            <a:off x="587828" y="1256778"/>
            <a:ext cx="113516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Circuit Switching</a:t>
            </a:r>
            <a:r>
              <a:rPr kumimoji="0" lang="en-IN" sz="35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IN" sz="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23F8B-33A1-4C4E-B4D5-032F2C030D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2975"/>
            <a:ext cx="1504949" cy="127158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8780" y="2078386"/>
            <a:ext cx="9467557" cy="395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98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1735</Words>
  <Application>Microsoft Office PowerPoint</Application>
  <PresentationFormat>Custom</PresentationFormat>
  <Paragraphs>226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</dc:creator>
  <cp:lastModifiedBy>shilp</cp:lastModifiedBy>
  <cp:revision>84</cp:revision>
  <dcterms:created xsi:type="dcterms:W3CDTF">2022-07-06T11:20:11Z</dcterms:created>
  <dcterms:modified xsi:type="dcterms:W3CDTF">2022-09-02T09:59:53Z</dcterms:modified>
</cp:coreProperties>
</file>