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0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9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16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27-01-2022</a:t>
            </a:fld>
            <a:endParaRPr lang="en-US" altLang="en-US" sz="1200" b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52387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352" y="1205765"/>
            <a:ext cx="4540747" cy="32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519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06199"/>
            <a:ext cx="9194800" cy="69383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br>
              <a:rPr lang="en-US" altLang="zh-CN" sz="1013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sz="1013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sz="1350" dirty="0">
                <a:solidFill>
                  <a:schemeClr val="bg1"/>
                </a:solidFill>
              </a:rPr>
              <a:t>BBS01T1002</a:t>
            </a:r>
            <a:r>
              <a:rPr lang="en-US" altLang="zh-CN" sz="1013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</a:t>
            </a:r>
            <a:r>
              <a:rPr lang="en-US" altLang="zh-CN" sz="1013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</a:t>
            </a:r>
            <a:r>
              <a:rPr lang="en-US" altLang="zh-CN" sz="1350" dirty="0" err="1">
                <a:solidFill>
                  <a:schemeClr val="bg1"/>
                </a:solidFill>
              </a:rPr>
              <a:t>Semi</a:t>
            </a:r>
            <a:r>
              <a:rPr lang="en-US" altLang="zh-CN" sz="1350" dirty="0">
                <a:solidFill>
                  <a:schemeClr val="bg1"/>
                </a:solidFill>
              </a:rPr>
              <a:t> Conductor Physics</a:t>
            </a:r>
            <a:endParaRPr lang="zh-CN" altLang="en-US" sz="1013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99A4DA-ADDE-469E-9DF2-65019C2C27B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626471"/>
            <a:ext cx="9144000" cy="2973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r">
              <a:lnSpc>
                <a:spcPct val="90000"/>
              </a:lnSpc>
              <a:defRPr/>
            </a:pPr>
            <a:r>
              <a:rPr lang="en-IN" altLang="zh-CN" sz="1013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	</a:t>
            </a:r>
            <a:r>
              <a:rPr lang="en-US" altLang="zh-CN" sz="1013" dirty="0">
                <a:solidFill>
                  <a:schemeClr val="bg1"/>
                </a:solidFill>
                <a:latin typeface="Tinos"/>
              </a:rPr>
              <a:t>Program </a:t>
            </a:r>
            <a:r>
              <a:rPr lang="en-US" altLang="zh-CN" sz="1013" dirty="0" err="1">
                <a:solidFill>
                  <a:schemeClr val="bg1"/>
                </a:solidFill>
                <a:latin typeface="Tinos"/>
              </a:rPr>
              <a:t>Name:B.Tech</a:t>
            </a:r>
            <a:r>
              <a:rPr lang="en-US" altLang="zh-CN" sz="1013" dirty="0">
                <a:solidFill>
                  <a:schemeClr val="bg1"/>
                </a:solidFill>
                <a:latin typeface="Tinos"/>
              </a:rPr>
              <a:t>(CSE)</a:t>
            </a:r>
            <a:endParaRPr lang="en-IN" altLang="zh-CN" sz="1013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D4943-0DBD-4A48-B202-800DD2E52CDD}"/>
              </a:ext>
            </a:extLst>
          </p:cNvPr>
          <p:cNvSpPr txBox="1"/>
          <p:nvPr/>
        </p:nvSpPr>
        <p:spPr>
          <a:xfrm>
            <a:off x="3200400" y="1039204"/>
            <a:ext cx="4925961" cy="1367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300" dirty="0">
                <a:solidFill>
                  <a:srgbClr val="FF0000"/>
                </a:solidFill>
                <a:latin typeface="Algerian" panose="04020705040A02060702" pitchFamily="82" charset="0"/>
              </a:rPr>
              <a:t>Topic: Photo Voltic Effect  Solar Cell</a:t>
            </a:r>
          </a:p>
          <a:p>
            <a:pPr algn="ctr">
              <a:defRPr/>
            </a:pPr>
            <a:endParaRPr lang="en-IN" sz="1688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32" y="691730"/>
            <a:ext cx="1530311" cy="12930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EFBA2-1891-45E1-8CAD-C5EB3BEFE564}"/>
              </a:ext>
            </a:extLst>
          </p:cNvPr>
          <p:cNvSpPr txBox="1"/>
          <p:nvPr/>
        </p:nvSpPr>
        <p:spPr>
          <a:xfrm>
            <a:off x="3943350" y="2498325"/>
            <a:ext cx="3443288" cy="179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IN" sz="1013" dirty="0">
              <a:solidFill>
                <a:srgbClr val="FF0000"/>
              </a:solidFill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Name: </a:t>
            </a:r>
            <a:r>
              <a:rPr lang="en-US" sz="1200" b="1" dirty="0" err="1">
                <a:solidFill>
                  <a:srgbClr val="FF0000"/>
                </a:solidFill>
              </a:rPr>
              <a:t>Satvik</a:t>
            </a:r>
            <a:r>
              <a:rPr lang="en-US" sz="1200" b="1" dirty="0">
                <a:solidFill>
                  <a:srgbClr val="FF0000"/>
                </a:solidFill>
              </a:rPr>
              <a:t> Shukla (21SCSE1010146)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                   Saurabh  sah(21SCSE1011305)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                  </a:t>
            </a:r>
            <a:r>
              <a:rPr lang="en-US" sz="1200" b="1" dirty="0" err="1">
                <a:solidFill>
                  <a:srgbClr val="FF0000"/>
                </a:solidFill>
              </a:rPr>
              <a:t>Shivam</a:t>
            </a:r>
            <a:r>
              <a:rPr lang="en-US" sz="1200" b="1" dirty="0">
                <a:solidFill>
                  <a:srgbClr val="FF0000"/>
                </a:solidFill>
              </a:rPr>
              <a:t> Dwivedi (21scse1010662)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                 Saurabh Sharma (21SCSE1010780)</a:t>
            </a:r>
          </a:p>
          <a:p>
            <a:pPr>
              <a:defRPr/>
            </a:pPr>
            <a:endParaRPr lang="en-IN" sz="1013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IN" sz="1200" b="1" dirty="0">
                <a:solidFill>
                  <a:srgbClr val="FF0000"/>
                </a:solidFill>
              </a:rPr>
              <a:t>                  Group Number:15</a:t>
            </a:r>
          </a:p>
          <a:p>
            <a:pPr>
              <a:defRPr/>
            </a:pPr>
            <a:r>
              <a:rPr lang="en-IN" sz="1200" b="1" dirty="0">
                <a:solidFill>
                  <a:srgbClr val="FF0000"/>
                </a:solidFill>
              </a:rPr>
              <a:t>                 Section:7</a:t>
            </a:r>
          </a:p>
          <a:p>
            <a:pPr>
              <a:defRPr/>
            </a:pPr>
            <a:endParaRPr lang="en-IN" sz="1013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5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418">
        <p:fade/>
      </p:transition>
    </mc:Choice>
    <mc:Fallback>
      <p:transition spd="med" advTm="241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84</Words>
  <Application>Microsoft Office PowerPoint</Application>
  <PresentationFormat>On-screen Show (16:9)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Times New Roman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shivamdwivedi7757@gmail.com</cp:lastModifiedBy>
  <cp:revision>5</cp:revision>
  <dcterms:created xsi:type="dcterms:W3CDTF">2022-01-22T16:05:46Z</dcterms:created>
  <dcterms:modified xsi:type="dcterms:W3CDTF">2022-01-27T07:56:19Z</dcterms:modified>
</cp:coreProperties>
</file>