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60" r:id="rId5"/>
    <p:sldId id="262" r:id="rId6"/>
    <p:sldId id="263" r:id="rId7"/>
    <p:sldId id="268" r:id="rId8"/>
    <p:sldId id="269" r:id="rId9"/>
    <p:sldId id="270" r:id="rId10"/>
    <p:sldId id="267" r:id="rId11"/>
    <p:sldId id="271" r:id="rId12"/>
    <p:sldId id="272" r:id="rId13"/>
    <p:sldId id="261" r:id="rId14"/>
    <p:sldId id="273" r:id="rId15"/>
    <p:sldId id="274" r:id="rId16"/>
    <p:sldId id="259" r:id="rId17"/>
  </p:sldIdLst>
  <p:sldSz cx="12192000" cy="6858000"/>
  <p:notesSz cx="6858000" cy="9144000"/>
  <p:embeddedFontLst>
    <p:embeddedFont>
      <p:font typeface="Lato Black" panose="020F0502020204030203" pitchFamily="34" charset="0"/>
      <p:bold r:id="rId19"/>
      <p:boldItalic r:id="rId20"/>
    </p:embeddedFont>
    <p:embeddedFont>
      <p:font typeface="Libre Baskerville" panose="02000000000000000000" pitchFamily="2" charset="0"/>
      <p:regular r:id="rId21"/>
      <p:bold r:id="rId22"/>
      <p: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38E2D0-09E4-4768-9E41-5EDAE66ACB95}" v="69" dt="2024-06-25T08:27:48.3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do China Border Road Project Division-III CPWD" userId="bbcc84a9f9982ee8" providerId="LiveId" clId="{9838E2D0-09E4-4768-9E41-5EDAE66ACB95}"/>
    <pc:docChg chg="undo redo custSel addSld delSld modSld sldOrd">
      <pc:chgData name="Indo China Border Road Project Division-III CPWD" userId="bbcc84a9f9982ee8" providerId="LiveId" clId="{9838E2D0-09E4-4768-9E41-5EDAE66ACB95}" dt="2024-06-25T09:39:03.733" v="658" actId="478"/>
      <pc:docMkLst>
        <pc:docMk/>
      </pc:docMkLst>
      <pc:sldChg chg="addSp delSp modSp mod">
        <pc:chgData name="Indo China Border Road Project Division-III CPWD" userId="bbcc84a9f9982ee8" providerId="LiveId" clId="{9838E2D0-09E4-4768-9E41-5EDAE66ACB95}" dt="2024-06-25T09:38:43.772" v="655" actId="1076"/>
        <pc:sldMkLst>
          <pc:docMk/>
          <pc:sldMk cId="0" sldId="256"/>
        </pc:sldMkLst>
        <pc:spChg chg="add mod">
          <ac:chgData name="Indo China Border Road Project Division-III CPWD" userId="bbcc84a9f9982ee8" providerId="LiveId" clId="{9838E2D0-09E4-4768-9E41-5EDAE66ACB95}" dt="2024-06-25T09:38:43.772" v="655" actId="1076"/>
          <ac:spMkLst>
            <pc:docMk/>
            <pc:sldMk cId="0" sldId="256"/>
            <ac:spMk id="2" creationId="{0BE6BC84-2C83-A7BB-D09C-7472AF1CA7A5}"/>
          </ac:spMkLst>
        </pc:spChg>
        <pc:spChg chg="mod">
          <ac:chgData name="Indo China Border Road Project Division-III CPWD" userId="bbcc84a9f9982ee8" providerId="LiveId" clId="{9838E2D0-09E4-4768-9E41-5EDAE66ACB95}" dt="2024-06-25T07:32:55.919" v="13" actId="207"/>
          <ac:spMkLst>
            <pc:docMk/>
            <pc:sldMk cId="0" sldId="256"/>
            <ac:spMk id="99" creationId="{00000000-0000-0000-0000-000000000000}"/>
          </ac:spMkLst>
        </pc:spChg>
        <pc:picChg chg="add del mod modCrop">
          <ac:chgData name="Indo China Border Road Project Division-III CPWD" userId="bbcc84a9f9982ee8" providerId="LiveId" clId="{9838E2D0-09E4-4768-9E41-5EDAE66ACB95}" dt="2024-06-25T08:28:02.807" v="542" actId="1076"/>
          <ac:picMkLst>
            <pc:docMk/>
            <pc:sldMk cId="0" sldId="256"/>
            <ac:picMk id="98" creationId="{00000000-0000-0000-0000-000000000000}"/>
          </ac:picMkLst>
        </pc:picChg>
      </pc:sldChg>
      <pc:sldChg chg="modSp mod">
        <pc:chgData name="Indo China Border Road Project Division-III CPWD" userId="bbcc84a9f9982ee8" providerId="LiveId" clId="{9838E2D0-09E4-4768-9E41-5EDAE66ACB95}" dt="2024-06-25T07:34:02.262" v="29" actId="123"/>
        <pc:sldMkLst>
          <pc:docMk/>
          <pc:sldMk cId="0" sldId="257"/>
        </pc:sldMkLst>
        <pc:spChg chg="mod">
          <ac:chgData name="Indo China Border Road Project Division-III CPWD" userId="bbcc84a9f9982ee8" providerId="LiveId" clId="{9838E2D0-09E4-4768-9E41-5EDAE66ACB95}" dt="2024-06-25T07:34:02.262" v="29" actId="123"/>
          <ac:spMkLst>
            <pc:docMk/>
            <pc:sldMk cId="0" sldId="257"/>
            <ac:spMk id="104" creationId="{00000000-0000-0000-0000-000000000000}"/>
          </ac:spMkLst>
        </pc:spChg>
      </pc:sldChg>
      <pc:sldChg chg="addSp delSp modSp mod modClrScheme chgLayout">
        <pc:chgData name="Indo China Border Road Project Division-III CPWD" userId="bbcc84a9f9982ee8" providerId="LiveId" clId="{9838E2D0-09E4-4768-9E41-5EDAE66ACB95}" dt="2024-06-25T07:40:54.996" v="86" actId="14100"/>
        <pc:sldMkLst>
          <pc:docMk/>
          <pc:sldMk cId="0" sldId="258"/>
        </pc:sldMkLst>
        <pc:spChg chg="add mod ord">
          <ac:chgData name="Indo China Border Road Project Division-III CPWD" userId="bbcc84a9f9982ee8" providerId="LiveId" clId="{9838E2D0-09E4-4768-9E41-5EDAE66ACB95}" dt="2024-06-25T07:40:54.996" v="86" actId="14100"/>
          <ac:spMkLst>
            <pc:docMk/>
            <pc:sldMk cId="0" sldId="258"/>
            <ac:spMk id="3" creationId="{7A7DDB92-BBD9-4A13-A7A9-7D89CC02CE0D}"/>
          </ac:spMkLst>
        </pc:spChg>
        <pc:spChg chg="add mod">
          <ac:chgData name="Indo China Border Road Project Division-III CPWD" userId="bbcc84a9f9982ee8" providerId="LiveId" clId="{9838E2D0-09E4-4768-9E41-5EDAE66ACB95}" dt="2024-06-25T07:35:45.015" v="36"/>
          <ac:spMkLst>
            <pc:docMk/>
            <pc:sldMk cId="0" sldId="258"/>
            <ac:spMk id="4" creationId="{0440DF3C-4E19-F3AD-0B44-C617AA609F62}"/>
          </ac:spMkLst>
        </pc:spChg>
        <pc:spChg chg="add del mod">
          <ac:chgData name="Indo China Border Road Project Division-III CPWD" userId="bbcc84a9f9982ee8" providerId="LiveId" clId="{9838E2D0-09E4-4768-9E41-5EDAE66ACB95}" dt="2024-06-25T07:35:58.079" v="39" actId="478"/>
          <ac:spMkLst>
            <pc:docMk/>
            <pc:sldMk cId="0" sldId="258"/>
            <ac:spMk id="6" creationId="{3EF3793C-062B-CFF2-D46E-BBF3EADAC5E3}"/>
          </ac:spMkLst>
        </pc:spChg>
        <pc:spChg chg="add mod ord">
          <ac:chgData name="Indo China Border Road Project Division-III CPWD" userId="bbcc84a9f9982ee8" providerId="LiveId" clId="{9838E2D0-09E4-4768-9E41-5EDAE66ACB95}" dt="2024-06-25T07:40:47.968" v="84" actId="1076"/>
          <ac:spMkLst>
            <pc:docMk/>
            <pc:sldMk cId="0" sldId="258"/>
            <ac:spMk id="8" creationId="{B6F346B6-0EEC-6F8F-4B50-5F64773191AE}"/>
          </ac:spMkLst>
        </pc:spChg>
        <pc:spChg chg="mod">
          <ac:chgData name="Indo China Border Road Project Division-III CPWD" userId="bbcc84a9f9982ee8" providerId="LiveId" clId="{9838E2D0-09E4-4768-9E41-5EDAE66ACB95}" dt="2024-06-25T07:40:02.715" v="75" actId="207"/>
          <ac:spMkLst>
            <pc:docMk/>
            <pc:sldMk cId="0" sldId="258"/>
            <ac:spMk id="110" creationId="{00000000-0000-0000-0000-000000000000}"/>
          </ac:spMkLst>
        </pc:spChg>
        <pc:spChg chg="del mod">
          <ac:chgData name="Indo China Border Road Project Division-III CPWD" userId="bbcc84a9f9982ee8" providerId="LiveId" clId="{9838E2D0-09E4-4768-9E41-5EDAE66ACB95}" dt="2024-06-25T07:35:55.531" v="38" actId="478"/>
          <ac:spMkLst>
            <pc:docMk/>
            <pc:sldMk cId="0" sldId="258"/>
            <ac:spMk id="111" creationId="{00000000-0000-0000-0000-000000000000}"/>
          </ac:spMkLst>
        </pc:spChg>
        <pc:spChg chg="add del mod">
          <ac:chgData name="Indo China Border Road Project Division-III CPWD" userId="bbcc84a9f9982ee8" providerId="LiveId" clId="{9838E2D0-09E4-4768-9E41-5EDAE66ACB95}" dt="2024-06-25T07:39:20.551" v="66" actId="26606"/>
          <ac:spMkLst>
            <pc:docMk/>
            <pc:sldMk cId="0" sldId="258"/>
            <ac:spMk id="115" creationId="{F3A7C7ED-EED2-2540-58FE-0CCCB4DC0709}"/>
          </ac:spMkLst>
        </pc:spChg>
        <pc:spChg chg="add del mod">
          <ac:chgData name="Indo China Border Road Project Division-III CPWD" userId="bbcc84a9f9982ee8" providerId="LiveId" clId="{9838E2D0-09E4-4768-9E41-5EDAE66ACB95}" dt="2024-06-25T07:39:20.551" v="66" actId="26606"/>
          <ac:spMkLst>
            <pc:docMk/>
            <pc:sldMk cId="0" sldId="258"/>
            <ac:spMk id="117" creationId="{3A850D49-2DDF-9D01-53D7-380ADC2BE1FB}"/>
          </ac:spMkLst>
        </pc:spChg>
      </pc:sldChg>
      <pc:sldChg chg="addSp delSp modSp add mod">
        <pc:chgData name="Indo China Border Road Project Division-III CPWD" userId="bbcc84a9f9982ee8" providerId="LiveId" clId="{9838E2D0-09E4-4768-9E41-5EDAE66ACB95}" dt="2024-06-25T07:57:35.400" v="107" actId="2710"/>
        <pc:sldMkLst>
          <pc:docMk/>
          <pc:sldMk cId="3498532606" sldId="260"/>
        </pc:sldMkLst>
        <pc:spChg chg="del">
          <ac:chgData name="Indo China Border Road Project Division-III CPWD" userId="bbcc84a9f9982ee8" providerId="LiveId" clId="{9838E2D0-09E4-4768-9E41-5EDAE66ACB95}" dt="2024-06-25T07:42:23.740" v="89" actId="478"/>
          <ac:spMkLst>
            <pc:docMk/>
            <pc:sldMk cId="3498532606" sldId="260"/>
            <ac:spMk id="3" creationId="{7A7DDB92-BBD9-4A13-A7A9-7D89CC02CE0D}"/>
          </ac:spMkLst>
        </pc:spChg>
        <pc:spChg chg="add mod">
          <ac:chgData name="Indo China Border Road Project Division-III CPWD" userId="bbcc84a9f9982ee8" providerId="LiveId" clId="{9838E2D0-09E4-4768-9E41-5EDAE66ACB95}" dt="2024-06-25T07:57:35.400" v="107" actId="2710"/>
          <ac:spMkLst>
            <pc:docMk/>
            <pc:sldMk cId="3498532606" sldId="260"/>
            <ac:spMk id="4" creationId="{17084CCF-ABA0-3F18-1278-5573271B4670}"/>
          </ac:spMkLst>
        </pc:spChg>
        <pc:spChg chg="add del mod">
          <ac:chgData name="Indo China Border Road Project Division-III CPWD" userId="bbcc84a9f9982ee8" providerId="LiveId" clId="{9838E2D0-09E4-4768-9E41-5EDAE66ACB95}" dt="2024-06-25T07:57:16.580" v="103" actId="478"/>
          <ac:spMkLst>
            <pc:docMk/>
            <pc:sldMk cId="3498532606" sldId="260"/>
            <ac:spMk id="6" creationId="{9B52EB51-8746-9D0A-5687-6CE30671F0C8}"/>
          </ac:spMkLst>
        </pc:spChg>
        <pc:spChg chg="mod">
          <ac:chgData name="Indo China Border Road Project Division-III CPWD" userId="bbcc84a9f9982ee8" providerId="LiveId" clId="{9838E2D0-09E4-4768-9E41-5EDAE66ACB95}" dt="2024-06-25T07:56:47.931" v="95" actId="207"/>
          <ac:spMkLst>
            <pc:docMk/>
            <pc:sldMk cId="3498532606" sldId="260"/>
            <ac:spMk id="110" creationId="{00000000-0000-0000-0000-000000000000}"/>
          </ac:spMkLst>
        </pc:spChg>
        <pc:spChg chg="del mod">
          <ac:chgData name="Indo China Border Road Project Division-III CPWD" userId="bbcc84a9f9982ee8" providerId="LiveId" clId="{9838E2D0-09E4-4768-9E41-5EDAE66ACB95}" dt="2024-06-25T07:57:10.393" v="100" actId="21"/>
          <ac:spMkLst>
            <pc:docMk/>
            <pc:sldMk cId="3498532606" sldId="260"/>
            <ac:spMk id="111" creationId="{00000000-0000-0000-0000-000000000000}"/>
          </ac:spMkLst>
        </pc:spChg>
      </pc:sldChg>
      <pc:sldChg chg="addSp delSp modSp new mod ord">
        <pc:chgData name="Indo China Border Road Project Division-III CPWD" userId="bbcc84a9f9982ee8" providerId="LiveId" clId="{9838E2D0-09E4-4768-9E41-5EDAE66ACB95}" dt="2024-06-25T08:24:50.175" v="484" actId="2710"/>
        <pc:sldMkLst>
          <pc:docMk/>
          <pc:sldMk cId="2466664148" sldId="261"/>
        </pc:sldMkLst>
        <pc:spChg chg="del">
          <ac:chgData name="Indo China Border Road Project Division-III CPWD" userId="bbcc84a9f9982ee8" providerId="LiveId" clId="{9838E2D0-09E4-4768-9E41-5EDAE66ACB95}" dt="2024-06-25T08:23:16.535" v="469" actId="478"/>
          <ac:spMkLst>
            <pc:docMk/>
            <pc:sldMk cId="2466664148" sldId="261"/>
            <ac:spMk id="2" creationId="{4B72B620-F3FE-40A9-E0D3-94885DA024AC}"/>
          </ac:spMkLst>
        </pc:spChg>
        <pc:spChg chg="del">
          <ac:chgData name="Indo China Border Road Project Division-III CPWD" userId="bbcc84a9f9982ee8" providerId="LiveId" clId="{9838E2D0-09E4-4768-9E41-5EDAE66ACB95}" dt="2024-06-25T07:57:12.747" v="101"/>
          <ac:spMkLst>
            <pc:docMk/>
            <pc:sldMk cId="2466664148" sldId="261"/>
            <ac:spMk id="3" creationId="{FE36E1C6-1B0E-26EB-2AEF-651EE2918B4C}"/>
          </ac:spMkLst>
        </pc:spChg>
        <pc:spChg chg="add mod">
          <ac:chgData name="Indo China Border Road Project Division-III CPWD" userId="bbcc84a9f9982ee8" providerId="LiveId" clId="{9838E2D0-09E4-4768-9E41-5EDAE66ACB95}" dt="2024-06-25T08:24:50.175" v="484" actId="2710"/>
          <ac:spMkLst>
            <pc:docMk/>
            <pc:sldMk cId="2466664148" sldId="261"/>
            <ac:spMk id="5" creationId="{0F562F28-B96A-32D2-E5A0-C1DA3CFFF458}"/>
          </ac:spMkLst>
        </pc:spChg>
        <pc:spChg chg="add del mod">
          <ac:chgData name="Indo China Border Road Project Division-III CPWD" userId="bbcc84a9f9982ee8" providerId="LiveId" clId="{9838E2D0-09E4-4768-9E41-5EDAE66ACB95}" dt="2024-06-25T08:23:16.535" v="469" actId="478"/>
          <ac:spMkLst>
            <pc:docMk/>
            <pc:sldMk cId="2466664148" sldId="261"/>
            <ac:spMk id="111" creationId="{00000000-0000-0000-0000-000000000000}"/>
          </ac:spMkLst>
        </pc:spChg>
      </pc:sldChg>
      <pc:sldChg chg="addSp delSp modSp add mod">
        <pc:chgData name="Indo China Border Road Project Division-III CPWD" userId="bbcc84a9f9982ee8" providerId="LiveId" clId="{9838E2D0-09E4-4768-9E41-5EDAE66ACB95}" dt="2024-06-25T08:00:38.314" v="130" actId="5793"/>
        <pc:sldMkLst>
          <pc:docMk/>
          <pc:sldMk cId="2159571282" sldId="262"/>
        </pc:sldMkLst>
        <pc:spChg chg="add mod">
          <ac:chgData name="Indo China Border Road Project Division-III CPWD" userId="bbcc84a9f9982ee8" providerId="LiveId" clId="{9838E2D0-09E4-4768-9E41-5EDAE66ACB95}" dt="2024-06-25T08:00:38.314" v="130" actId="5793"/>
          <ac:spMkLst>
            <pc:docMk/>
            <pc:sldMk cId="2159571282" sldId="262"/>
            <ac:spMk id="2" creationId="{76AC2DD6-02F2-064B-6F3C-8FC9A8BF802F}"/>
          </ac:spMkLst>
        </pc:spChg>
        <pc:spChg chg="del">
          <ac:chgData name="Indo China Border Road Project Division-III CPWD" userId="bbcc84a9f9982ee8" providerId="LiveId" clId="{9838E2D0-09E4-4768-9E41-5EDAE66ACB95}" dt="2024-06-25T07:59:33.382" v="110" actId="478"/>
          <ac:spMkLst>
            <pc:docMk/>
            <pc:sldMk cId="2159571282" sldId="262"/>
            <ac:spMk id="4" creationId="{17084CCF-ABA0-3F18-1278-5573271B4670}"/>
          </ac:spMkLst>
        </pc:spChg>
        <pc:spChg chg="mod">
          <ac:chgData name="Indo China Border Road Project Division-III CPWD" userId="bbcc84a9f9982ee8" providerId="LiveId" clId="{9838E2D0-09E4-4768-9E41-5EDAE66ACB95}" dt="2024-06-25T08:00:00.563" v="121" actId="27636"/>
          <ac:spMkLst>
            <pc:docMk/>
            <pc:sldMk cId="2159571282" sldId="262"/>
            <ac:spMk id="110" creationId="{00000000-0000-0000-0000-000000000000}"/>
          </ac:spMkLst>
        </pc:spChg>
      </pc:sldChg>
      <pc:sldChg chg="addSp delSp modSp new mod setBg">
        <pc:chgData name="Indo China Border Road Project Division-III CPWD" userId="bbcc84a9f9982ee8" providerId="LiveId" clId="{9838E2D0-09E4-4768-9E41-5EDAE66ACB95}" dt="2024-06-25T08:09:16.551" v="252" actId="14100"/>
        <pc:sldMkLst>
          <pc:docMk/>
          <pc:sldMk cId="1599382941" sldId="263"/>
        </pc:sldMkLst>
        <pc:spChg chg="del">
          <ac:chgData name="Indo China Border Road Project Division-III CPWD" userId="bbcc84a9f9982ee8" providerId="LiveId" clId="{9838E2D0-09E4-4768-9E41-5EDAE66ACB95}" dt="2024-06-25T08:00:58.533" v="143" actId="478"/>
          <ac:spMkLst>
            <pc:docMk/>
            <pc:sldMk cId="1599382941" sldId="263"/>
            <ac:spMk id="2" creationId="{160689D0-6C7F-B174-089D-70ED7B2E4CFF}"/>
          </ac:spMkLst>
        </pc:spChg>
        <pc:spChg chg="del">
          <ac:chgData name="Indo China Border Road Project Division-III CPWD" userId="bbcc84a9f9982ee8" providerId="LiveId" clId="{9838E2D0-09E4-4768-9E41-5EDAE66ACB95}" dt="2024-06-25T08:00:58.533" v="143" actId="478"/>
          <ac:spMkLst>
            <pc:docMk/>
            <pc:sldMk cId="1599382941" sldId="263"/>
            <ac:spMk id="3" creationId="{03EE3B55-9045-F99C-5B5F-948499D5B2F7}"/>
          </ac:spMkLst>
        </pc:spChg>
        <pc:spChg chg="add mod">
          <ac:chgData name="Indo China Border Road Project Division-III CPWD" userId="bbcc84a9f9982ee8" providerId="LiveId" clId="{9838E2D0-09E4-4768-9E41-5EDAE66ACB95}" dt="2024-06-25T08:09:12.547" v="251" actId="2085"/>
          <ac:spMkLst>
            <pc:docMk/>
            <pc:sldMk cId="1599382941" sldId="263"/>
            <ac:spMk id="4" creationId="{117E86F6-DCC3-14AA-841F-B37C8274A0E0}"/>
          </ac:spMkLst>
        </pc:spChg>
        <pc:spChg chg="add del mod">
          <ac:chgData name="Indo China Border Road Project Division-III CPWD" userId="bbcc84a9f9982ee8" providerId="LiveId" clId="{9838E2D0-09E4-4768-9E41-5EDAE66ACB95}" dt="2024-06-25T08:07:50.882" v="238" actId="478"/>
          <ac:spMkLst>
            <pc:docMk/>
            <pc:sldMk cId="1599382941" sldId="263"/>
            <ac:spMk id="6" creationId="{528AEBCA-845B-16BC-CEBA-27295D91D2C2}"/>
          </ac:spMkLst>
        </pc:spChg>
        <pc:spChg chg="add del mod">
          <ac:chgData name="Indo China Border Road Project Division-III CPWD" userId="bbcc84a9f9982ee8" providerId="LiveId" clId="{9838E2D0-09E4-4768-9E41-5EDAE66ACB95}" dt="2024-06-25T08:07:50.882" v="238" actId="478"/>
          <ac:spMkLst>
            <pc:docMk/>
            <pc:sldMk cId="1599382941" sldId="263"/>
            <ac:spMk id="8" creationId="{04414BF8-EA06-83C3-B40F-D14663A089BC}"/>
          </ac:spMkLst>
        </pc:spChg>
        <pc:spChg chg="add del mod">
          <ac:chgData name="Indo China Border Road Project Division-III CPWD" userId="bbcc84a9f9982ee8" providerId="LiveId" clId="{9838E2D0-09E4-4768-9E41-5EDAE66ACB95}" dt="2024-06-25T08:07:50.882" v="238" actId="478"/>
          <ac:spMkLst>
            <pc:docMk/>
            <pc:sldMk cId="1599382941" sldId="263"/>
            <ac:spMk id="10" creationId="{CAE71C50-7B7C-9553-298F-C850D829E07B}"/>
          </ac:spMkLst>
        </pc:spChg>
        <pc:spChg chg="add mod">
          <ac:chgData name="Indo China Border Road Project Division-III CPWD" userId="bbcc84a9f9982ee8" providerId="LiveId" clId="{9838E2D0-09E4-4768-9E41-5EDAE66ACB95}" dt="2024-06-25T08:04:28.969" v="197" actId="1076"/>
          <ac:spMkLst>
            <pc:docMk/>
            <pc:sldMk cId="1599382941" sldId="263"/>
            <ac:spMk id="12" creationId="{9DED9501-5EBB-2F03-A18B-32EE3912A014}"/>
          </ac:spMkLst>
        </pc:spChg>
        <pc:spChg chg="add mod">
          <ac:chgData name="Indo China Border Road Project Division-III CPWD" userId="bbcc84a9f9982ee8" providerId="LiveId" clId="{9838E2D0-09E4-4768-9E41-5EDAE66ACB95}" dt="2024-06-25T08:05:43.047" v="205" actId="11529"/>
          <ac:spMkLst>
            <pc:docMk/>
            <pc:sldMk cId="1599382941" sldId="263"/>
            <ac:spMk id="13" creationId="{304C252E-2D2B-F3C2-4A4A-E2BE3DFBC9DF}"/>
          </ac:spMkLst>
        </pc:spChg>
        <pc:picChg chg="add mod">
          <ac:chgData name="Indo China Border Road Project Division-III CPWD" userId="bbcc84a9f9982ee8" providerId="LiveId" clId="{9838E2D0-09E4-4768-9E41-5EDAE66ACB95}" dt="2024-06-25T08:09:16.551" v="252" actId="14100"/>
          <ac:picMkLst>
            <pc:docMk/>
            <pc:sldMk cId="1599382941" sldId="263"/>
            <ac:picMk id="15" creationId="{2798B14F-4644-157F-AD78-B8BDC4018C35}"/>
          </ac:picMkLst>
        </pc:picChg>
      </pc:sldChg>
      <pc:sldChg chg="add del">
        <pc:chgData name="Indo China Border Road Project Division-III CPWD" userId="bbcc84a9f9982ee8" providerId="LiveId" clId="{9838E2D0-09E4-4768-9E41-5EDAE66ACB95}" dt="2024-06-25T08:07:41.876" v="235" actId="47"/>
        <pc:sldMkLst>
          <pc:docMk/>
          <pc:sldMk cId="791683302" sldId="264"/>
        </pc:sldMkLst>
      </pc:sldChg>
      <pc:sldChg chg="add del">
        <pc:chgData name="Indo China Border Road Project Division-III CPWD" userId="bbcc84a9f9982ee8" providerId="LiveId" clId="{9838E2D0-09E4-4768-9E41-5EDAE66ACB95}" dt="2024-06-25T08:07:42.589" v="236" actId="47"/>
        <pc:sldMkLst>
          <pc:docMk/>
          <pc:sldMk cId="4285473259" sldId="265"/>
        </pc:sldMkLst>
      </pc:sldChg>
      <pc:sldChg chg="add del">
        <pc:chgData name="Indo China Border Road Project Division-III CPWD" userId="bbcc84a9f9982ee8" providerId="LiveId" clId="{9838E2D0-09E4-4768-9E41-5EDAE66ACB95}" dt="2024-06-25T08:07:43.060" v="237" actId="47"/>
        <pc:sldMkLst>
          <pc:docMk/>
          <pc:sldMk cId="164879574" sldId="266"/>
        </pc:sldMkLst>
      </pc:sldChg>
      <pc:sldChg chg="addSp modSp add mod">
        <pc:chgData name="Indo China Border Road Project Division-III CPWD" userId="bbcc84a9f9982ee8" providerId="LiveId" clId="{9838E2D0-09E4-4768-9E41-5EDAE66ACB95}" dt="2024-06-25T08:20:05.792" v="421" actId="20577"/>
        <pc:sldMkLst>
          <pc:docMk/>
          <pc:sldMk cId="3779581333" sldId="267"/>
        </pc:sldMkLst>
        <pc:spChg chg="add mod">
          <ac:chgData name="Indo China Border Road Project Division-III CPWD" userId="bbcc84a9f9982ee8" providerId="LiveId" clId="{9838E2D0-09E4-4768-9E41-5EDAE66ACB95}" dt="2024-06-25T08:20:05.792" v="421" actId="20577"/>
          <ac:spMkLst>
            <pc:docMk/>
            <pc:sldMk cId="3779581333" sldId="267"/>
            <ac:spMk id="3" creationId="{A432B2E0-6E43-1F05-A2B1-B6FAFD0BEA7F}"/>
          </ac:spMkLst>
        </pc:spChg>
        <pc:spChg chg="add mod">
          <ac:chgData name="Indo China Border Road Project Division-III CPWD" userId="bbcc84a9f9982ee8" providerId="LiveId" clId="{9838E2D0-09E4-4768-9E41-5EDAE66ACB95}" dt="2024-06-25T08:16:13.829" v="326" actId="1076"/>
          <ac:spMkLst>
            <pc:docMk/>
            <pc:sldMk cId="3779581333" sldId="267"/>
            <ac:spMk id="5" creationId="{BC836846-FE28-998B-9BD8-58AA522E6EBF}"/>
          </ac:spMkLst>
        </pc:spChg>
        <pc:spChg chg="add mod">
          <ac:chgData name="Indo China Border Road Project Division-III CPWD" userId="bbcc84a9f9982ee8" providerId="LiveId" clId="{9838E2D0-09E4-4768-9E41-5EDAE66ACB95}" dt="2024-06-25T08:16:38.030" v="336" actId="113"/>
          <ac:spMkLst>
            <pc:docMk/>
            <pc:sldMk cId="3779581333" sldId="267"/>
            <ac:spMk id="7" creationId="{4651986E-DCA6-C3C1-9770-E823DA0064A2}"/>
          </ac:spMkLst>
        </pc:spChg>
        <pc:spChg chg="add mod">
          <ac:chgData name="Indo China Border Road Project Division-III CPWD" userId="bbcc84a9f9982ee8" providerId="LiveId" clId="{9838E2D0-09E4-4768-9E41-5EDAE66ACB95}" dt="2024-06-25T08:16:52.695" v="343" actId="403"/>
          <ac:spMkLst>
            <pc:docMk/>
            <pc:sldMk cId="3779581333" sldId="267"/>
            <ac:spMk id="9" creationId="{17A453A6-6F99-6DF3-73F3-B5C3C054CF06}"/>
          </ac:spMkLst>
        </pc:spChg>
      </pc:sldChg>
      <pc:sldChg chg="addSp delSp modSp add mod">
        <pc:chgData name="Indo China Border Road Project Division-III CPWD" userId="bbcc84a9f9982ee8" providerId="LiveId" clId="{9838E2D0-09E4-4768-9E41-5EDAE66ACB95}" dt="2024-06-25T08:11:16.883" v="271" actId="20577"/>
        <pc:sldMkLst>
          <pc:docMk/>
          <pc:sldMk cId="3210974617" sldId="268"/>
        </pc:sldMkLst>
        <pc:spChg chg="del mod">
          <ac:chgData name="Indo China Border Road Project Division-III CPWD" userId="bbcc84a9f9982ee8" providerId="LiveId" clId="{9838E2D0-09E4-4768-9E41-5EDAE66ACB95}" dt="2024-06-25T08:09:29.343" v="254" actId="478"/>
          <ac:spMkLst>
            <pc:docMk/>
            <pc:sldMk cId="3210974617" sldId="268"/>
            <ac:spMk id="4" creationId="{117E86F6-DCC3-14AA-841F-B37C8274A0E0}"/>
          </ac:spMkLst>
        </pc:spChg>
        <pc:spChg chg="mod ord">
          <ac:chgData name="Indo China Border Road Project Division-III CPWD" userId="bbcc84a9f9982ee8" providerId="LiveId" clId="{9838E2D0-09E4-4768-9E41-5EDAE66ACB95}" dt="2024-06-25T08:11:16.883" v="271" actId="20577"/>
          <ac:spMkLst>
            <pc:docMk/>
            <pc:sldMk cId="3210974617" sldId="268"/>
            <ac:spMk id="6" creationId="{528AEBCA-845B-16BC-CEBA-27295D91D2C2}"/>
          </ac:spMkLst>
        </pc:spChg>
        <pc:spChg chg="del">
          <ac:chgData name="Indo China Border Road Project Division-III CPWD" userId="bbcc84a9f9982ee8" providerId="LiveId" clId="{9838E2D0-09E4-4768-9E41-5EDAE66ACB95}" dt="2024-06-25T08:10:07.382" v="256" actId="478"/>
          <ac:spMkLst>
            <pc:docMk/>
            <pc:sldMk cId="3210974617" sldId="268"/>
            <ac:spMk id="8" creationId="{04414BF8-EA06-83C3-B40F-D14663A089BC}"/>
          </ac:spMkLst>
        </pc:spChg>
        <pc:spChg chg="del">
          <ac:chgData name="Indo China Border Road Project Division-III CPWD" userId="bbcc84a9f9982ee8" providerId="LiveId" clId="{9838E2D0-09E4-4768-9E41-5EDAE66ACB95}" dt="2024-06-25T08:10:07.382" v="256" actId="478"/>
          <ac:spMkLst>
            <pc:docMk/>
            <pc:sldMk cId="3210974617" sldId="268"/>
            <ac:spMk id="10" creationId="{CAE71C50-7B7C-9553-298F-C850D829E07B}"/>
          </ac:spMkLst>
        </pc:spChg>
        <pc:picChg chg="add mod ord">
          <ac:chgData name="Indo China Border Road Project Division-III CPWD" userId="bbcc84a9f9982ee8" providerId="LiveId" clId="{9838E2D0-09E4-4768-9E41-5EDAE66ACB95}" dt="2024-06-25T08:11:12.300" v="270" actId="14100"/>
          <ac:picMkLst>
            <pc:docMk/>
            <pc:sldMk cId="3210974617" sldId="268"/>
            <ac:picMk id="3" creationId="{B57A58C1-D449-0794-B150-F0EB5EA94727}"/>
          </ac:picMkLst>
        </pc:picChg>
      </pc:sldChg>
      <pc:sldChg chg="addSp delSp modSp add mod">
        <pc:chgData name="Indo China Border Road Project Division-III CPWD" userId="bbcc84a9f9982ee8" providerId="LiveId" clId="{9838E2D0-09E4-4768-9E41-5EDAE66ACB95}" dt="2024-06-25T08:13:12.653" v="296" actId="1076"/>
        <pc:sldMkLst>
          <pc:docMk/>
          <pc:sldMk cId="64351306" sldId="269"/>
        </pc:sldMkLst>
        <pc:spChg chg="del">
          <ac:chgData name="Indo China Border Road Project Division-III CPWD" userId="bbcc84a9f9982ee8" providerId="LiveId" clId="{9838E2D0-09E4-4768-9E41-5EDAE66ACB95}" dt="2024-06-25T08:11:23.969" v="272" actId="478"/>
          <ac:spMkLst>
            <pc:docMk/>
            <pc:sldMk cId="64351306" sldId="269"/>
            <ac:spMk id="4" creationId="{117E86F6-DCC3-14AA-841F-B37C8274A0E0}"/>
          </ac:spMkLst>
        </pc:spChg>
        <pc:spChg chg="del">
          <ac:chgData name="Indo China Border Road Project Division-III CPWD" userId="bbcc84a9f9982ee8" providerId="LiveId" clId="{9838E2D0-09E4-4768-9E41-5EDAE66ACB95}" dt="2024-06-25T08:11:23.969" v="272" actId="478"/>
          <ac:spMkLst>
            <pc:docMk/>
            <pc:sldMk cId="64351306" sldId="269"/>
            <ac:spMk id="6" creationId="{528AEBCA-845B-16BC-CEBA-27295D91D2C2}"/>
          </ac:spMkLst>
        </pc:spChg>
        <pc:spChg chg="mod ord">
          <ac:chgData name="Indo China Border Road Project Division-III CPWD" userId="bbcc84a9f9982ee8" providerId="LiveId" clId="{9838E2D0-09E4-4768-9E41-5EDAE66ACB95}" dt="2024-06-25T08:13:03.837" v="294" actId="1076"/>
          <ac:spMkLst>
            <pc:docMk/>
            <pc:sldMk cId="64351306" sldId="269"/>
            <ac:spMk id="8" creationId="{04414BF8-EA06-83C3-B40F-D14663A089BC}"/>
          </ac:spMkLst>
        </pc:spChg>
        <pc:spChg chg="del">
          <ac:chgData name="Indo China Border Road Project Division-III CPWD" userId="bbcc84a9f9982ee8" providerId="LiveId" clId="{9838E2D0-09E4-4768-9E41-5EDAE66ACB95}" dt="2024-06-25T08:11:38.101" v="276" actId="478"/>
          <ac:spMkLst>
            <pc:docMk/>
            <pc:sldMk cId="64351306" sldId="269"/>
            <ac:spMk id="10" creationId="{CAE71C50-7B7C-9553-298F-C850D829E07B}"/>
          </ac:spMkLst>
        </pc:spChg>
        <pc:spChg chg="mod">
          <ac:chgData name="Indo China Border Road Project Division-III CPWD" userId="bbcc84a9f9982ee8" providerId="LiveId" clId="{9838E2D0-09E4-4768-9E41-5EDAE66ACB95}" dt="2024-06-25T08:13:09.107" v="295" actId="1076"/>
          <ac:spMkLst>
            <pc:docMk/>
            <pc:sldMk cId="64351306" sldId="269"/>
            <ac:spMk id="12" creationId="{9DED9501-5EBB-2F03-A18B-32EE3912A014}"/>
          </ac:spMkLst>
        </pc:spChg>
        <pc:picChg chg="add del">
          <ac:chgData name="Indo China Border Road Project Division-III CPWD" userId="bbcc84a9f9982ee8" providerId="LiveId" clId="{9838E2D0-09E4-4768-9E41-5EDAE66ACB95}" dt="2024-06-25T08:12:10.686" v="279" actId="22"/>
          <ac:picMkLst>
            <pc:docMk/>
            <pc:sldMk cId="64351306" sldId="269"/>
            <ac:picMk id="3" creationId="{D875F142-0B20-C693-9278-1CE6F0233575}"/>
          </ac:picMkLst>
        </pc:picChg>
        <pc:picChg chg="add mod">
          <ac:chgData name="Indo China Border Road Project Division-III CPWD" userId="bbcc84a9f9982ee8" providerId="LiveId" clId="{9838E2D0-09E4-4768-9E41-5EDAE66ACB95}" dt="2024-06-25T08:13:12.653" v="296" actId="1076"/>
          <ac:picMkLst>
            <pc:docMk/>
            <pc:sldMk cId="64351306" sldId="269"/>
            <ac:picMk id="4098" creationId="{31631F74-4771-7AF9-12A1-AB08AD69A38F}"/>
          </ac:picMkLst>
        </pc:picChg>
      </pc:sldChg>
      <pc:sldChg chg="addSp delSp modSp add mod">
        <pc:chgData name="Indo China Border Road Project Division-III CPWD" userId="bbcc84a9f9982ee8" providerId="LiveId" clId="{9838E2D0-09E4-4768-9E41-5EDAE66ACB95}" dt="2024-06-25T08:14:40.855" v="310" actId="14100"/>
        <pc:sldMkLst>
          <pc:docMk/>
          <pc:sldMk cId="491693934" sldId="270"/>
        </pc:sldMkLst>
        <pc:spChg chg="del">
          <ac:chgData name="Indo China Border Road Project Division-III CPWD" userId="bbcc84a9f9982ee8" providerId="LiveId" clId="{9838E2D0-09E4-4768-9E41-5EDAE66ACB95}" dt="2024-06-25T08:13:20.298" v="297" actId="478"/>
          <ac:spMkLst>
            <pc:docMk/>
            <pc:sldMk cId="491693934" sldId="270"/>
            <ac:spMk id="4" creationId="{117E86F6-DCC3-14AA-841F-B37C8274A0E0}"/>
          </ac:spMkLst>
        </pc:spChg>
        <pc:spChg chg="del">
          <ac:chgData name="Indo China Border Road Project Division-III CPWD" userId="bbcc84a9f9982ee8" providerId="LiveId" clId="{9838E2D0-09E4-4768-9E41-5EDAE66ACB95}" dt="2024-06-25T08:13:20.298" v="297" actId="478"/>
          <ac:spMkLst>
            <pc:docMk/>
            <pc:sldMk cId="491693934" sldId="270"/>
            <ac:spMk id="6" creationId="{528AEBCA-845B-16BC-CEBA-27295D91D2C2}"/>
          </ac:spMkLst>
        </pc:spChg>
        <pc:spChg chg="del">
          <ac:chgData name="Indo China Border Road Project Division-III CPWD" userId="bbcc84a9f9982ee8" providerId="LiveId" clId="{9838E2D0-09E4-4768-9E41-5EDAE66ACB95}" dt="2024-06-25T08:13:20.298" v="297" actId="478"/>
          <ac:spMkLst>
            <pc:docMk/>
            <pc:sldMk cId="491693934" sldId="270"/>
            <ac:spMk id="8" creationId="{04414BF8-EA06-83C3-B40F-D14663A089BC}"/>
          </ac:spMkLst>
        </pc:spChg>
        <pc:spChg chg="mod">
          <ac:chgData name="Indo China Border Road Project Division-III CPWD" userId="bbcc84a9f9982ee8" providerId="LiveId" clId="{9838E2D0-09E4-4768-9E41-5EDAE66ACB95}" dt="2024-06-25T08:14:31.069" v="308" actId="1076"/>
          <ac:spMkLst>
            <pc:docMk/>
            <pc:sldMk cId="491693934" sldId="270"/>
            <ac:spMk id="10" creationId="{CAE71C50-7B7C-9553-298F-C850D829E07B}"/>
          </ac:spMkLst>
        </pc:spChg>
        <pc:spChg chg="mod">
          <ac:chgData name="Indo China Border Road Project Division-III CPWD" userId="bbcc84a9f9982ee8" providerId="LiveId" clId="{9838E2D0-09E4-4768-9E41-5EDAE66ACB95}" dt="2024-06-25T08:13:25.059" v="298" actId="1076"/>
          <ac:spMkLst>
            <pc:docMk/>
            <pc:sldMk cId="491693934" sldId="270"/>
            <ac:spMk id="12" creationId="{9DED9501-5EBB-2F03-A18B-32EE3912A014}"/>
          </ac:spMkLst>
        </pc:spChg>
        <pc:picChg chg="add mod">
          <ac:chgData name="Indo China Border Road Project Division-III CPWD" userId="bbcc84a9f9982ee8" providerId="LiveId" clId="{9838E2D0-09E4-4768-9E41-5EDAE66ACB95}" dt="2024-06-25T08:14:36.979" v="309" actId="14100"/>
          <ac:picMkLst>
            <pc:docMk/>
            <pc:sldMk cId="491693934" sldId="270"/>
            <ac:picMk id="3074" creationId="{D2313185-B9ED-E1CD-98AB-11682681CE88}"/>
          </ac:picMkLst>
        </pc:picChg>
        <pc:picChg chg="add mod">
          <ac:chgData name="Indo China Border Road Project Division-III CPWD" userId="bbcc84a9f9982ee8" providerId="LiveId" clId="{9838E2D0-09E4-4768-9E41-5EDAE66ACB95}" dt="2024-06-25T08:14:40.855" v="310" actId="14100"/>
          <ac:picMkLst>
            <pc:docMk/>
            <pc:sldMk cId="491693934" sldId="270"/>
            <ac:picMk id="3076" creationId="{F399D23D-BEEE-3758-8338-32264B128AAB}"/>
          </ac:picMkLst>
        </pc:picChg>
      </pc:sldChg>
      <pc:sldChg chg="addSp delSp modSp new mod">
        <pc:chgData name="Indo China Border Road Project Division-III CPWD" userId="bbcc84a9f9982ee8" providerId="LiveId" clId="{9838E2D0-09E4-4768-9E41-5EDAE66ACB95}" dt="2024-06-25T08:19:31.194" v="382" actId="123"/>
        <pc:sldMkLst>
          <pc:docMk/>
          <pc:sldMk cId="4153851529" sldId="271"/>
        </pc:sldMkLst>
        <pc:spChg chg="del">
          <ac:chgData name="Indo China Border Road Project Division-III CPWD" userId="bbcc84a9f9982ee8" providerId="LiveId" clId="{9838E2D0-09E4-4768-9E41-5EDAE66ACB95}" dt="2024-06-25T08:17:57.730" v="356" actId="478"/>
          <ac:spMkLst>
            <pc:docMk/>
            <pc:sldMk cId="4153851529" sldId="271"/>
            <ac:spMk id="2" creationId="{647EB6B6-E34E-7BA3-C9F7-91A14764079D}"/>
          </ac:spMkLst>
        </pc:spChg>
        <pc:spChg chg="del">
          <ac:chgData name="Indo China Border Road Project Division-III CPWD" userId="bbcc84a9f9982ee8" providerId="LiveId" clId="{9838E2D0-09E4-4768-9E41-5EDAE66ACB95}" dt="2024-06-25T08:17:57.730" v="356" actId="478"/>
          <ac:spMkLst>
            <pc:docMk/>
            <pc:sldMk cId="4153851529" sldId="271"/>
            <ac:spMk id="3" creationId="{5F084DAC-FB13-D6AF-53C6-C662FFF12E00}"/>
          </ac:spMkLst>
        </pc:spChg>
        <pc:spChg chg="add mod">
          <ac:chgData name="Indo China Border Road Project Division-III CPWD" userId="bbcc84a9f9982ee8" providerId="LiveId" clId="{9838E2D0-09E4-4768-9E41-5EDAE66ACB95}" dt="2024-06-25T08:19:31.194" v="382" actId="123"/>
          <ac:spMkLst>
            <pc:docMk/>
            <pc:sldMk cId="4153851529" sldId="271"/>
            <ac:spMk id="5" creationId="{82BB8329-7646-386D-C5B6-48D5063A110F}"/>
          </ac:spMkLst>
        </pc:spChg>
        <pc:spChg chg="add mod">
          <ac:chgData name="Indo China Border Road Project Division-III CPWD" userId="bbcc84a9f9982ee8" providerId="LiveId" clId="{9838E2D0-09E4-4768-9E41-5EDAE66ACB95}" dt="2024-06-25T08:18:41.980" v="366" actId="1076"/>
          <ac:spMkLst>
            <pc:docMk/>
            <pc:sldMk cId="4153851529" sldId="271"/>
            <ac:spMk id="7" creationId="{2DFEF145-166B-582F-2276-98953210A18D}"/>
          </ac:spMkLst>
        </pc:spChg>
      </pc:sldChg>
      <pc:sldChg chg="addSp delSp modSp add mod modClrScheme chgLayout">
        <pc:chgData name="Indo China Border Road Project Division-III CPWD" userId="bbcc84a9f9982ee8" providerId="LiveId" clId="{9838E2D0-09E4-4768-9E41-5EDAE66ACB95}" dt="2024-06-25T08:23:05.993" v="467" actId="404"/>
        <pc:sldMkLst>
          <pc:docMk/>
          <pc:sldMk cId="4227291964" sldId="272"/>
        </pc:sldMkLst>
        <pc:spChg chg="add mod ord">
          <ac:chgData name="Indo China Border Road Project Division-III CPWD" userId="bbcc84a9f9982ee8" providerId="LiveId" clId="{9838E2D0-09E4-4768-9E41-5EDAE66ACB95}" dt="2024-06-25T08:23:05.993" v="467" actId="404"/>
          <ac:spMkLst>
            <pc:docMk/>
            <pc:sldMk cId="4227291964" sldId="272"/>
            <ac:spMk id="3" creationId="{7C30F35A-CDB3-A0EC-6830-9D16B6191374}"/>
          </ac:spMkLst>
        </pc:spChg>
        <pc:spChg chg="add mod">
          <ac:chgData name="Indo China Border Road Project Division-III CPWD" userId="bbcc84a9f9982ee8" providerId="LiveId" clId="{9838E2D0-09E4-4768-9E41-5EDAE66ACB95}" dt="2024-06-25T08:23:05.993" v="467" actId="404"/>
          <ac:spMkLst>
            <pc:docMk/>
            <pc:sldMk cId="4227291964" sldId="272"/>
            <ac:spMk id="5" creationId="{BBDEC50F-F2EC-8BFC-0FCD-305793FC3FC2}"/>
          </ac:spMkLst>
        </pc:spChg>
        <pc:spChg chg="add del mod">
          <ac:chgData name="Indo China Border Road Project Division-III CPWD" userId="bbcc84a9f9982ee8" providerId="LiveId" clId="{9838E2D0-09E4-4768-9E41-5EDAE66ACB95}" dt="2024-06-25T08:22:59.355" v="461" actId="26606"/>
          <ac:spMkLst>
            <pc:docMk/>
            <pc:sldMk cId="4227291964" sldId="272"/>
            <ac:spMk id="10" creationId="{AA358F42-6F8F-A0B2-86C6-4895D6802167}"/>
          </ac:spMkLst>
        </pc:spChg>
        <pc:spChg chg="add del mod">
          <ac:chgData name="Indo China Border Road Project Division-III CPWD" userId="bbcc84a9f9982ee8" providerId="LiveId" clId="{9838E2D0-09E4-4768-9E41-5EDAE66ACB95}" dt="2024-06-25T08:23:00.846" v="463" actId="26606"/>
          <ac:spMkLst>
            <pc:docMk/>
            <pc:sldMk cId="4227291964" sldId="272"/>
            <ac:spMk id="12" creationId="{4F9F6246-DCD6-AF4D-A3BE-B749B91145B6}"/>
          </ac:spMkLst>
        </pc:spChg>
      </pc:sldChg>
      <pc:sldChg chg="addSp delSp modSp new mod">
        <pc:chgData name="Indo China Border Road Project Division-III CPWD" userId="bbcc84a9f9982ee8" providerId="LiveId" clId="{9838E2D0-09E4-4768-9E41-5EDAE66ACB95}" dt="2024-06-25T08:26:23.565" v="507" actId="123"/>
        <pc:sldMkLst>
          <pc:docMk/>
          <pc:sldMk cId="669635794" sldId="273"/>
        </pc:sldMkLst>
        <pc:spChg chg="del">
          <ac:chgData name="Indo China Border Road Project Division-III CPWD" userId="bbcc84a9f9982ee8" providerId="LiveId" clId="{9838E2D0-09E4-4768-9E41-5EDAE66ACB95}" dt="2024-06-25T08:25:00.120" v="486" actId="478"/>
          <ac:spMkLst>
            <pc:docMk/>
            <pc:sldMk cId="669635794" sldId="273"/>
            <ac:spMk id="2" creationId="{E0CD1CEE-C538-4308-D77E-10D6EB91FE2A}"/>
          </ac:spMkLst>
        </pc:spChg>
        <pc:spChg chg="del">
          <ac:chgData name="Indo China Border Road Project Division-III CPWD" userId="bbcc84a9f9982ee8" providerId="LiveId" clId="{9838E2D0-09E4-4768-9E41-5EDAE66ACB95}" dt="2024-06-25T08:25:00.120" v="486" actId="478"/>
          <ac:spMkLst>
            <pc:docMk/>
            <pc:sldMk cId="669635794" sldId="273"/>
            <ac:spMk id="3" creationId="{B85298E3-901A-52C2-87B7-C24103174CB3}"/>
          </ac:spMkLst>
        </pc:spChg>
        <pc:spChg chg="add mod">
          <ac:chgData name="Indo China Border Road Project Division-III CPWD" userId="bbcc84a9f9982ee8" providerId="LiveId" clId="{9838E2D0-09E4-4768-9E41-5EDAE66ACB95}" dt="2024-06-25T08:26:23.565" v="507" actId="123"/>
          <ac:spMkLst>
            <pc:docMk/>
            <pc:sldMk cId="669635794" sldId="273"/>
            <ac:spMk id="5" creationId="{49A5C992-6C8E-DA66-F888-7A7BD2FCBF2F}"/>
          </ac:spMkLst>
        </pc:spChg>
        <pc:spChg chg="add mod">
          <ac:chgData name="Indo China Border Road Project Division-III CPWD" userId="bbcc84a9f9982ee8" providerId="LiveId" clId="{9838E2D0-09E4-4768-9E41-5EDAE66ACB95}" dt="2024-06-25T08:25:28.703" v="495" actId="122"/>
          <ac:spMkLst>
            <pc:docMk/>
            <pc:sldMk cId="669635794" sldId="273"/>
            <ac:spMk id="7" creationId="{74D10A6D-8490-7AE8-5AC0-12D0A7C8C075}"/>
          </ac:spMkLst>
        </pc:spChg>
      </pc:sldChg>
      <pc:sldChg chg="delSp new mod">
        <pc:chgData name="Indo China Border Road Project Division-III CPWD" userId="bbcc84a9f9982ee8" providerId="LiveId" clId="{9838E2D0-09E4-4768-9E41-5EDAE66ACB95}" dt="2024-06-25T09:39:03.733" v="658" actId="478"/>
        <pc:sldMkLst>
          <pc:docMk/>
          <pc:sldMk cId="1094685222" sldId="274"/>
        </pc:sldMkLst>
        <pc:spChg chg="del">
          <ac:chgData name="Indo China Border Road Project Division-III CPWD" userId="bbcc84a9f9982ee8" providerId="LiveId" clId="{9838E2D0-09E4-4768-9E41-5EDAE66ACB95}" dt="2024-06-25T09:39:02.475" v="657" actId="478"/>
          <ac:spMkLst>
            <pc:docMk/>
            <pc:sldMk cId="1094685222" sldId="274"/>
            <ac:spMk id="2" creationId="{B682975D-D7C1-78E0-5476-A2529C41FD88}"/>
          </ac:spMkLst>
        </pc:spChg>
        <pc:spChg chg="del">
          <ac:chgData name="Indo China Border Road Project Division-III CPWD" userId="bbcc84a9f9982ee8" providerId="LiveId" clId="{9838E2D0-09E4-4768-9E41-5EDAE66ACB95}" dt="2024-06-25T09:39:03.733" v="658" actId="478"/>
          <ac:spMkLst>
            <pc:docMk/>
            <pc:sldMk cId="1094685222" sldId="274"/>
            <ac:spMk id="3" creationId="{07DB0B70-FC0C-1130-226D-6AD63F35C39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0654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2711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dirty="0"/>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b="46802"/>
          <a:stretch/>
        </p:blipFill>
        <p:spPr>
          <a:xfrm>
            <a:off x="592" y="0"/>
            <a:ext cx="12190815" cy="3429000"/>
          </a:xfrm>
          <a:prstGeom prst="rect">
            <a:avLst/>
          </a:prstGeom>
          <a:noFill/>
          <a:ln>
            <a:noFill/>
          </a:ln>
        </p:spPr>
      </p:pic>
      <p:sp>
        <p:nvSpPr>
          <p:cNvPr id="99" name="Google Shape;99;p1"/>
          <p:cNvSpPr txBox="1"/>
          <p:nvPr/>
        </p:nvSpPr>
        <p:spPr>
          <a:xfrm>
            <a:off x="2472904" y="3717986"/>
            <a:ext cx="7246189"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b="1" i="0" u="sng" dirty="0">
                <a:solidFill>
                  <a:srgbClr val="FF0000"/>
                </a:solidFill>
                <a:effectLst/>
                <a:latin typeface="Arial" panose="020B0604020202020204" pitchFamily="34" charset="0"/>
              </a:rPr>
              <a:t>SENTIMENT ANALYSIS  </a:t>
            </a:r>
            <a:endParaRPr lang="en-IN" sz="2800" dirty="0">
              <a:solidFill>
                <a:srgbClr val="FF0000"/>
              </a:solidFill>
            </a:endParaRPr>
          </a:p>
        </p:txBody>
      </p:sp>
      <p:sp>
        <p:nvSpPr>
          <p:cNvPr id="2" name="Rectangle 1">
            <a:extLst>
              <a:ext uri="{FF2B5EF4-FFF2-40B4-BE49-F238E27FC236}">
                <a16:creationId xmlns:a16="http://schemas.microsoft.com/office/drawing/2014/main" id="{0BE6BC84-2C83-A7BB-D09C-7472AF1CA7A5}"/>
              </a:ext>
            </a:extLst>
          </p:cNvPr>
          <p:cNvSpPr/>
          <p:nvPr/>
        </p:nvSpPr>
        <p:spPr>
          <a:xfrm>
            <a:off x="407274" y="5740516"/>
            <a:ext cx="4131259" cy="892552"/>
          </a:xfrm>
          <a:prstGeom prst="rect">
            <a:avLst/>
          </a:prstGeom>
          <a:noFill/>
        </p:spPr>
        <p:txBody>
          <a:bodyPr wrap="none" lIns="91440" tIns="45720" rIns="91440" bIns="45720">
            <a:spAutoFit/>
          </a:bodyPr>
          <a:lstStyle/>
          <a:p>
            <a:r>
              <a:rPr lang="en-US" sz="3200" b="0" cap="none" spc="0" dirty="0">
                <a:ln w="0"/>
                <a:solidFill>
                  <a:srgbClr val="FF0000"/>
                </a:solidFill>
                <a:effectLst>
                  <a:outerShdw blurRad="38100" dist="25400" dir="5400000" algn="ctr" rotWithShape="0">
                    <a:srgbClr val="6E747A">
                      <a:alpha val="43000"/>
                    </a:srgbClr>
                  </a:outerShdw>
                </a:effectLst>
              </a:rPr>
              <a:t>Presented By:- </a:t>
            </a:r>
          </a:p>
          <a:p>
            <a:pPr algn="ctr"/>
            <a:r>
              <a:rPr lang="en-US" sz="2000" dirty="0">
                <a:ln w="0"/>
                <a:solidFill>
                  <a:srgbClr val="FF0000"/>
                </a:solidFill>
                <a:effectLst>
                  <a:outerShdw blurRad="38100" dist="25400" dir="5400000" algn="ctr" rotWithShape="0">
                    <a:srgbClr val="6E747A">
                      <a:alpha val="43000"/>
                    </a:srgbClr>
                  </a:outerShdw>
                </a:effectLst>
              </a:rPr>
              <a:t>Shivam, </a:t>
            </a:r>
            <a:r>
              <a:rPr lang="en-US" sz="2000" dirty="0" err="1">
                <a:ln w="0"/>
                <a:solidFill>
                  <a:srgbClr val="FF0000"/>
                </a:solidFill>
                <a:effectLst>
                  <a:outerShdw blurRad="38100" dist="25400" dir="5400000" algn="ctr" rotWithShape="0">
                    <a:srgbClr val="6E747A">
                      <a:alpha val="43000"/>
                    </a:srgbClr>
                  </a:outerShdw>
                </a:effectLst>
              </a:rPr>
              <a:t>Suneetha</a:t>
            </a:r>
            <a:r>
              <a:rPr lang="en-US" sz="2000" dirty="0">
                <a:ln w="0"/>
                <a:solidFill>
                  <a:srgbClr val="FF0000"/>
                </a:solidFill>
                <a:effectLst>
                  <a:outerShdw blurRad="38100" dist="25400" dir="5400000" algn="ctr" rotWithShape="0">
                    <a:srgbClr val="6E747A">
                      <a:alpha val="43000"/>
                    </a:srgbClr>
                  </a:outerShdw>
                </a:effectLst>
              </a:rPr>
              <a:t>, Reema, Saheb</a:t>
            </a:r>
            <a:endParaRPr lang="en-US" sz="1800" b="0" cap="none" spc="0" dirty="0">
              <a:ln w="0"/>
              <a:solidFill>
                <a:srgbClr val="FF0000"/>
              </a:solidFill>
              <a:effectLst>
                <a:outerShdw blurRad="38100" dist="25400" dir="5400000" algn="ctr" rotWithShape="0">
                  <a:srgbClr val="6E747A">
                    <a:alpha val="43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32B2E0-6E43-1F05-A2B1-B6FAFD0BEA7F}"/>
              </a:ext>
            </a:extLst>
          </p:cNvPr>
          <p:cNvSpPr txBox="1"/>
          <p:nvPr/>
        </p:nvSpPr>
        <p:spPr>
          <a:xfrm>
            <a:off x="453452" y="2197893"/>
            <a:ext cx="10777926" cy="4093428"/>
          </a:xfrm>
          <a:prstGeom prst="rect">
            <a:avLst/>
          </a:prstGeom>
          <a:noFill/>
        </p:spPr>
        <p:txBody>
          <a:bodyPr wrap="square">
            <a:spAutoFit/>
          </a:bodyPr>
          <a:lstStyle/>
          <a:p>
            <a:pPr>
              <a:buFont typeface="+mj-lt"/>
              <a:buAutoNum type="arabicPeriod"/>
            </a:pPr>
            <a:r>
              <a:rPr lang="en-US" sz="2000" b="1" dirty="0">
                <a:solidFill>
                  <a:srgbClr val="FF0000"/>
                </a:solidFill>
              </a:rPr>
              <a:t>Data Quality</a:t>
            </a:r>
            <a:r>
              <a:rPr lang="en-US" sz="2000" dirty="0">
                <a:solidFill>
                  <a:srgbClr val="FF0000"/>
                </a:solidFill>
              </a:rPr>
              <a:t>:</a:t>
            </a:r>
          </a:p>
          <a:p>
            <a:pPr marL="457200" lvl="1"/>
            <a:r>
              <a:rPr lang="en-US" sz="2000" dirty="0"/>
              <a:t>Cleaned and preprocessed data, including handling date-time formats and dropping irrelevant columns.</a:t>
            </a:r>
          </a:p>
          <a:p>
            <a:pPr>
              <a:buFont typeface="+mj-lt"/>
              <a:buAutoNum type="arabicPeriod"/>
            </a:pPr>
            <a:r>
              <a:rPr lang="en-US" sz="2000" b="1" dirty="0">
                <a:solidFill>
                  <a:srgbClr val="FF0000"/>
                </a:solidFill>
              </a:rPr>
              <a:t>Sentiment Distribution</a:t>
            </a:r>
            <a:r>
              <a:rPr lang="en-US" sz="2000" dirty="0">
                <a:solidFill>
                  <a:srgbClr val="FF0000"/>
                </a:solidFill>
              </a:rPr>
              <a:t>:</a:t>
            </a:r>
          </a:p>
          <a:p>
            <a:pPr marL="457200" lvl="1"/>
            <a:r>
              <a:rPr lang="en-US" sz="2000" dirty="0"/>
              <a:t>Identified potential class imbalance, with more tweets labeled as negative than positive.</a:t>
            </a:r>
          </a:p>
          <a:p>
            <a:pPr>
              <a:buFont typeface="+mj-lt"/>
              <a:buAutoNum type="arabicPeriod"/>
            </a:pPr>
            <a:r>
              <a:rPr lang="en-US" sz="2000" b="1" dirty="0">
                <a:solidFill>
                  <a:srgbClr val="FF0000"/>
                </a:solidFill>
              </a:rPr>
              <a:t>Peak Activity</a:t>
            </a:r>
            <a:r>
              <a:rPr lang="en-US" sz="2000" dirty="0">
                <a:solidFill>
                  <a:srgbClr val="FF0000"/>
                </a:solidFill>
              </a:rPr>
              <a:t>:</a:t>
            </a:r>
          </a:p>
          <a:p>
            <a:pPr marL="457200" lvl="1"/>
            <a:r>
              <a:rPr lang="en-US" sz="2000" dirty="0"/>
              <a:t>Found certain days with higher tweet activity, indicating potential events or news driving public engagement.</a:t>
            </a:r>
          </a:p>
          <a:p>
            <a:pPr>
              <a:buFont typeface="+mj-lt"/>
              <a:buAutoNum type="arabicPeriod"/>
            </a:pPr>
            <a:r>
              <a:rPr lang="en-US" sz="2000" b="1" dirty="0">
                <a:solidFill>
                  <a:srgbClr val="FF0000"/>
                </a:solidFill>
              </a:rPr>
              <a:t>Model Performance</a:t>
            </a:r>
            <a:r>
              <a:rPr lang="en-US" sz="2000" dirty="0">
                <a:solidFill>
                  <a:srgbClr val="FF0000"/>
                </a:solidFill>
              </a:rPr>
              <a:t>:</a:t>
            </a:r>
          </a:p>
          <a:p>
            <a:pPr marL="457200" lvl="1"/>
            <a:r>
              <a:rPr lang="en-US" sz="2000" dirty="0"/>
              <a:t>Built and tuned an LSTM model, achieving good accuracy in classifying tweet sentiments.</a:t>
            </a:r>
          </a:p>
          <a:p>
            <a:pPr>
              <a:buFont typeface="+mj-lt"/>
              <a:buAutoNum type="arabicPeriod"/>
            </a:pPr>
            <a:r>
              <a:rPr lang="en-US" sz="2000" b="1" dirty="0">
                <a:solidFill>
                  <a:srgbClr val="FF0000"/>
                </a:solidFill>
              </a:rPr>
              <a:t>Future Improvements</a:t>
            </a:r>
            <a:r>
              <a:rPr lang="en-US" sz="2000" dirty="0">
                <a:solidFill>
                  <a:srgbClr val="FF0000"/>
                </a:solidFill>
              </a:rPr>
              <a:t>:</a:t>
            </a:r>
          </a:p>
          <a:p>
            <a:pPr marL="457200" lvl="1"/>
            <a:r>
              <a:rPr lang="en-US" sz="2000" dirty="0"/>
              <a:t>Addressing class imbalance, exploring advanced embeddings, and using cross-validation could further improve model performance.</a:t>
            </a:r>
          </a:p>
        </p:txBody>
      </p:sp>
      <p:sp>
        <p:nvSpPr>
          <p:cNvPr id="5" name="TextBox 4">
            <a:extLst>
              <a:ext uri="{FF2B5EF4-FFF2-40B4-BE49-F238E27FC236}">
                <a16:creationId xmlns:a16="http://schemas.microsoft.com/office/drawing/2014/main" id="{BC836846-FE28-998B-9BD8-58AA522E6EBF}"/>
              </a:ext>
            </a:extLst>
          </p:cNvPr>
          <p:cNvSpPr txBox="1"/>
          <p:nvPr/>
        </p:nvSpPr>
        <p:spPr>
          <a:xfrm>
            <a:off x="3871210" y="153409"/>
            <a:ext cx="4444582" cy="523220"/>
          </a:xfrm>
          <a:prstGeom prst="rect">
            <a:avLst/>
          </a:prstGeom>
          <a:noFill/>
        </p:spPr>
        <p:txBody>
          <a:bodyPr wrap="square">
            <a:spAutoFit/>
          </a:bodyPr>
          <a:lstStyle/>
          <a:p>
            <a:r>
              <a:rPr lang="en-US" sz="2800" b="1" dirty="0">
                <a:solidFill>
                  <a:srgbClr val="FF0000"/>
                </a:solidFill>
              </a:rPr>
              <a:t>Key Business Question</a:t>
            </a:r>
          </a:p>
        </p:txBody>
      </p:sp>
      <p:sp>
        <p:nvSpPr>
          <p:cNvPr id="7" name="TextBox 6">
            <a:extLst>
              <a:ext uri="{FF2B5EF4-FFF2-40B4-BE49-F238E27FC236}">
                <a16:creationId xmlns:a16="http://schemas.microsoft.com/office/drawing/2014/main" id="{4651986E-DCA6-C3C1-9770-E823DA0064A2}"/>
              </a:ext>
            </a:extLst>
          </p:cNvPr>
          <p:cNvSpPr txBox="1"/>
          <p:nvPr/>
        </p:nvSpPr>
        <p:spPr>
          <a:xfrm>
            <a:off x="453452" y="676629"/>
            <a:ext cx="11463727" cy="707886"/>
          </a:xfrm>
          <a:prstGeom prst="rect">
            <a:avLst/>
          </a:prstGeom>
          <a:noFill/>
        </p:spPr>
        <p:txBody>
          <a:bodyPr wrap="square">
            <a:spAutoFit/>
          </a:bodyPr>
          <a:lstStyle/>
          <a:p>
            <a:pPr algn="just"/>
            <a:r>
              <a:rPr lang="en-US" sz="2000" dirty="0"/>
              <a:t>How does public sentiment towards various topics on Twitter fluctuate over time, and what are the primary factors influencing these trends?</a:t>
            </a:r>
          </a:p>
        </p:txBody>
      </p:sp>
      <p:sp>
        <p:nvSpPr>
          <p:cNvPr id="9" name="TextBox 8">
            <a:extLst>
              <a:ext uri="{FF2B5EF4-FFF2-40B4-BE49-F238E27FC236}">
                <a16:creationId xmlns:a16="http://schemas.microsoft.com/office/drawing/2014/main" id="{17A453A6-6F99-6DF3-73F3-B5C3C054CF06}"/>
              </a:ext>
            </a:extLst>
          </p:cNvPr>
          <p:cNvSpPr txBox="1"/>
          <p:nvPr/>
        </p:nvSpPr>
        <p:spPr>
          <a:xfrm>
            <a:off x="453452" y="1591030"/>
            <a:ext cx="6093500" cy="400110"/>
          </a:xfrm>
          <a:prstGeom prst="rect">
            <a:avLst/>
          </a:prstGeom>
          <a:noFill/>
        </p:spPr>
        <p:txBody>
          <a:bodyPr wrap="square">
            <a:spAutoFit/>
          </a:bodyPr>
          <a:lstStyle/>
          <a:p>
            <a:r>
              <a:rPr lang="en-US" sz="2000" b="1" dirty="0">
                <a:solidFill>
                  <a:srgbClr val="FF0000"/>
                </a:solidFill>
              </a:rPr>
              <a:t>Conclusion (Key Findings Overall)</a:t>
            </a:r>
          </a:p>
        </p:txBody>
      </p:sp>
    </p:spTree>
    <p:extLst>
      <p:ext uri="{BB962C8B-B14F-4D97-AF65-F5344CB8AC3E}">
        <p14:creationId xmlns:p14="http://schemas.microsoft.com/office/powerpoint/2010/main" val="3779581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BB8329-7646-386D-C5B6-48D5063A110F}"/>
              </a:ext>
            </a:extLst>
          </p:cNvPr>
          <p:cNvSpPr txBox="1"/>
          <p:nvPr/>
        </p:nvSpPr>
        <p:spPr>
          <a:xfrm>
            <a:off x="903158" y="1091492"/>
            <a:ext cx="10024672" cy="4893647"/>
          </a:xfrm>
          <a:prstGeom prst="rect">
            <a:avLst/>
          </a:prstGeom>
          <a:noFill/>
        </p:spPr>
        <p:txBody>
          <a:bodyPr wrap="square">
            <a:spAutoFit/>
          </a:bodyPr>
          <a:lstStyle/>
          <a:p>
            <a:pPr algn="just">
              <a:buFont typeface="+mj-lt"/>
              <a:buAutoNum type="arabicPeriod"/>
            </a:pPr>
            <a:r>
              <a:rPr lang="en-US" sz="2400" b="1" dirty="0">
                <a:solidFill>
                  <a:srgbClr val="FF0000"/>
                </a:solidFill>
              </a:rPr>
              <a:t>What is the purpose of this sentiment analysis project?</a:t>
            </a:r>
            <a:endParaRPr lang="en-US" sz="2400" dirty="0">
              <a:solidFill>
                <a:srgbClr val="FF0000"/>
              </a:solidFill>
            </a:endParaRPr>
          </a:p>
          <a:p>
            <a:pPr marL="457200" lvl="1" algn="just"/>
            <a:r>
              <a:rPr lang="en-US" sz="2400" dirty="0"/>
              <a:t>To classify tweets into sentiments to understand public opinion trends.</a:t>
            </a:r>
          </a:p>
          <a:p>
            <a:pPr algn="just">
              <a:buFont typeface="+mj-lt"/>
              <a:buAutoNum type="arabicPeriod"/>
            </a:pPr>
            <a:r>
              <a:rPr lang="en-US" sz="2400" b="1" dirty="0">
                <a:solidFill>
                  <a:srgbClr val="FF0000"/>
                </a:solidFill>
              </a:rPr>
              <a:t>How was the data collected?</a:t>
            </a:r>
            <a:endParaRPr lang="en-US" sz="2400" dirty="0">
              <a:solidFill>
                <a:srgbClr val="FF0000"/>
              </a:solidFill>
            </a:endParaRPr>
          </a:p>
          <a:p>
            <a:pPr marL="457200" lvl="1" algn="just"/>
            <a:r>
              <a:rPr lang="en-US" sz="2400" dirty="0"/>
              <a:t>For this project, a pre-collected dataset was used. In practice, tools like Twitter API can be used for data collection.</a:t>
            </a:r>
          </a:p>
          <a:p>
            <a:pPr algn="just">
              <a:buFont typeface="+mj-lt"/>
              <a:buAutoNum type="arabicPeriod"/>
            </a:pPr>
            <a:r>
              <a:rPr lang="en-US" sz="2400" b="1" dirty="0">
                <a:solidFill>
                  <a:srgbClr val="FF0000"/>
                </a:solidFill>
              </a:rPr>
              <a:t>What preprocessing steps were taken?</a:t>
            </a:r>
            <a:endParaRPr lang="en-US" sz="2400" dirty="0">
              <a:solidFill>
                <a:srgbClr val="FF0000"/>
              </a:solidFill>
            </a:endParaRPr>
          </a:p>
          <a:p>
            <a:pPr marL="457200" lvl="1" algn="just"/>
            <a:r>
              <a:rPr lang="en-US" sz="2400" dirty="0"/>
              <a:t>Data cleaning, tokenization, padding, and label encoding.</a:t>
            </a:r>
          </a:p>
          <a:p>
            <a:pPr algn="just">
              <a:buFont typeface="+mj-lt"/>
              <a:buAutoNum type="arabicPeriod"/>
            </a:pPr>
            <a:r>
              <a:rPr lang="en-US" sz="2400" b="1" dirty="0">
                <a:solidFill>
                  <a:srgbClr val="FF0000"/>
                </a:solidFill>
              </a:rPr>
              <a:t>What model was used for sentiment analysis?</a:t>
            </a:r>
            <a:endParaRPr lang="en-US" sz="2400" dirty="0">
              <a:solidFill>
                <a:srgbClr val="FF0000"/>
              </a:solidFill>
            </a:endParaRPr>
          </a:p>
          <a:p>
            <a:pPr marL="457200" lvl="1" algn="just"/>
            <a:r>
              <a:rPr lang="en-US" sz="2400" dirty="0"/>
              <a:t>An LSTM model with hyperparameter tuning using </a:t>
            </a:r>
            <a:r>
              <a:rPr lang="en-US" sz="2400" dirty="0" err="1"/>
              <a:t>Keras</a:t>
            </a:r>
            <a:r>
              <a:rPr lang="en-US" sz="2400" dirty="0"/>
              <a:t> Tuner.</a:t>
            </a:r>
          </a:p>
          <a:p>
            <a:pPr algn="just">
              <a:buFont typeface="+mj-lt"/>
              <a:buAutoNum type="arabicPeriod"/>
            </a:pPr>
            <a:r>
              <a:rPr lang="en-US" sz="2400" b="1" dirty="0">
                <a:solidFill>
                  <a:srgbClr val="FF0000"/>
                </a:solidFill>
              </a:rPr>
              <a:t>What were the key findings?</a:t>
            </a:r>
            <a:endParaRPr lang="en-US" sz="2400" dirty="0">
              <a:solidFill>
                <a:srgbClr val="FF0000"/>
              </a:solidFill>
            </a:endParaRPr>
          </a:p>
          <a:p>
            <a:pPr marL="457200" lvl="1" algn="just"/>
            <a:r>
              <a:rPr lang="en-US" sz="2400" dirty="0"/>
              <a:t>Discovered class imbalances and peak tweet days, built a performant LSTM model.</a:t>
            </a:r>
          </a:p>
        </p:txBody>
      </p:sp>
      <p:sp>
        <p:nvSpPr>
          <p:cNvPr id="7" name="TextBox 6">
            <a:extLst>
              <a:ext uri="{FF2B5EF4-FFF2-40B4-BE49-F238E27FC236}">
                <a16:creationId xmlns:a16="http://schemas.microsoft.com/office/drawing/2014/main" id="{2DFEF145-166B-582F-2276-98953210A18D}"/>
              </a:ext>
            </a:extLst>
          </p:cNvPr>
          <p:cNvSpPr txBox="1"/>
          <p:nvPr/>
        </p:nvSpPr>
        <p:spPr>
          <a:xfrm>
            <a:off x="4783735" y="213370"/>
            <a:ext cx="2619531" cy="646331"/>
          </a:xfrm>
          <a:prstGeom prst="rect">
            <a:avLst/>
          </a:prstGeom>
          <a:noFill/>
        </p:spPr>
        <p:txBody>
          <a:bodyPr wrap="square">
            <a:spAutoFit/>
          </a:bodyPr>
          <a:lstStyle/>
          <a:p>
            <a:r>
              <a:rPr lang="en-US" sz="3600" b="1" dirty="0">
                <a:solidFill>
                  <a:srgbClr val="FF0000"/>
                </a:solidFill>
              </a:rPr>
              <a:t>Q&amp;A Slide</a:t>
            </a:r>
          </a:p>
        </p:txBody>
      </p:sp>
    </p:spTree>
    <p:extLst>
      <p:ext uri="{BB962C8B-B14F-4D97-AF65-F5344CB8AC3E}">
        <p14:creationId xmlns:p14="http://schemas.microsoft.com/office/powerpoint/2010/main" val="4153851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30F35A-CDB3-A0EC-6830-9D16B6191374}"/>
              </a:ext>
            </a:extLst>
          </p:cNvPr>
          <p:cNvSpPr txBox="1"/>
          <p:nvPr/>
        </p:nvSpPr>
        <p:spPr>
          <a:xfrm>
            <a:off x="404562" y="183715"/>
            <a:ext cx="5511556" cy="5509200"/>
          </a:xfrm>
          <a:prstGeom prst="rect">
            <a:avLst/>
          </a:prstGeom>
          <a:noFill/>
          <a:ln>
            <a:solidFill>
              <a:srgbClr val="FF0000"/>
            </a:solidFill>
          </a:ln>
        </p:spPr>
        <p:txBody>
          <a:bodyPr wrap="square">
            <a:spAutoFit/>
          </a:bodyPr>
          <a:lstStyle/>
          <a:p>
            <a:pPr algn="just"/>
            <a:r>
              <a:rPr lang="en-US" sz="3200" b="1">
                <a:solidFill>
                  <a:srgbClr val="FF0000"/>
                </a:solidFill>
              </a:rPr>
              <a:t>Challenges</a:t>
            </a:r>
            <a:r>
              <a:rPr lang="en-US" sz="3200">
                <a:solidFill>
                  <a:srgbClr val="FF0000"/>
                </a:solidFill>
              </a:rPr>
              <a:t>:</a:t>
            </a:r>
          </a:p>
          <a:p>
            <a:pPr algn="just">
              <a:buFont typeface="Arial" panose="020B0604020202020204" pitchFamily="34" charset="0"/>
              <a:buChar char="•"/>
            </a:pPr>
            <a:r>
              <a:rPr lang="en-US" sz="3200"/>
              <a:t>Handling imbalanced data which can affect model performance.</a:t>
            </a:r>
          </a:p>
          <a:p>
            <a:pPr algn="just">
              <a:buFont typeface="Arial" panose="020B0604020202020204" pitchFamily="34" charset="0"/>
              <a:buChar char="•"/>
            </a:pPr>
            <a:r>
              <a:rPr lang="en-US" sz="3200"/>
              <a:t>Parsing complex date-time formats and extracting meaningful features.</a:t>
            </a:r>
          </a:p>
          <a:p>
            <a:pPr algn="just">
              <a:buFont typeface="Arial" panose="020B0604020202020204" pitchFamily="34" charset="0"/>
              <a:buChar char="•"/>
            </a:pPr>
            <a:r>
              <a:rPr lang="en-US" sz="3200"/>
              <a:t>Ensuring consistent and accurate preprocessing steps to avoid errors in subsequent analysis</a:t>
            </a:r>
            <a:endParaRPr lang="en-US" sz="3200" dirty="0"/>
          </a:p>
        </p:txBody>
      </p:sp>
      <p:sp>
        <p:nvSpPr>
          <p:cNvPr id="5" name="TextBox 4">
            <a:extLst>
              <a:ext uri="{FF2B5EF4-FFF2-40B4-BE49-F238E27FC236}">
                <a16:creationId xmlns:a16="http://schemas.microsoft.com/office/drawing/2014/main" id="{BBDEC50F-F2EC-8BFC-0FCD-305793FC3FC2}"/>
              </a:ext>
            </a:extLst>
          </p:cNvPr>
          <p:cNvSpPr txBox="1"/>
          <p:nvPr/>
        </p:nvSpPr>
        <p:spPr>
          <a:xfrm>
            <a:off x="6275884" y="183716"/>
            <a:ext cx="5161611" cy="5016758"/>
          </a:xfrm>
          <a:prstGeom prst="rect">
            <a:avLst/>
          </a:prstGeom>
          <a:noFill/>
          <a:ln>
            <a:solidFill>
              <a:srgbClr val="FF0000"/>
            </a:solidFill>
          </a:ln>
        </p:spPr>
        <p:txBody>
          <a:bodyPr wrap="square">
            <a:spAutoFit/>
          </a:bodyPr>
          <a:lstStyle/>
          <a:p>
            <a:pPr algn="just"/>
            <a:r>
              <a:rPr lang="en-US" sz="3200" b="1">
                <a:solidFill>
                  <a:srgbClr val="FF0000"/>
                </a:solidFill>
              </a:rPr>
              <a:t>Experience</a:t>
            </a:r>
            <a:r>
              <a:rPr lang="en-US" sz="3200"/>
              <a:t>:</a:t>
            </a:r>
          </a:p>
          <a:p>
            <a:pPr algn="just">
              <a:buFont typeface="Arial" panose="020B0604020202020204" pitchFamily="34" charset="0"/>
              <a:buChar char="•"/>
            </a:pPr>
            <a:r>
              <a:rPr lang="en-US" sz="3200"/>
              <a:t>Gained hands-on experience in data preprocessing, exploratory data analysis, and building machine learning models.</a:t>
            </a:r>
          </a:p>
          <a:p>
            <a:pPr algn="just">
              <a:buFont typeface="Arial" panose="020B0604020202020204" pitchFamily="34" charset="0"/>
              <a:buChar char="•"/>
            </a:pPr>
            <a:r>
              <a:rPr lang="en-US" sz="3200"/>
              <a:t>Learned to use tools like Keras Tuner for hyperparameter optimization.</a:t>
            </a:r>
            <a:endParaRPr lang="en-US" sz="3200" dirty="0"/>
          </a:p>
        </p:txBody>
      </p:sp>
    </p:spTree>
    <p:extLst>
      <p:ext uri="{BB962C8B-B14F-4D97-AF65-F5344CB8AC3E}">
        <p14:creationId xmlns:p14="http://schemas.microsoft.com/office/powerpoint/2010/main" val="4227291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62F28-B96A-32D2-E5A0-C1DA3CFFF458}"/>
              </a:ext>
            </a:extLst>
          </p:cNvPr>
          <p:cNvSpPr txBox="1"/>
          <p:nvPr/>
        </p:nvSpPr>
        <p:spPr>
          <a:xfrm>
            <a:off x="584616" y="335845"/>
            <a:ext cx="11607384" cy="5252656"/>
          </a:xfrm>
          <a:prstGeom prst="rect">
            <a:avLst/>
          </a:prstGeom>
          <a:noFill/>
        </p:spPr>
        <p:txBody>
          <a:bodyPr wrap="square">
            <a:spAutoFit/>
          </a:bodyPr>
          <a:lstStyle/>
          <a:p>
            <a:pPr algn="ctr">
              <a:lnSpc>
                <a:spcPct val="150000"/>
              </a:lnSpc>
            </a:pPr>
            <a:r>
              <a:rPr lang="en-US" sz="4800" b="1" dirty="0">
                <a:solidFill>
                  <a:srgbClr val="FF0000"/>
                </a:solidFill>
              </a:rPr>
              <a:t>Final Conclusion</a:t>
            </a:r>
          </a:p>
          <a:p>
            <a:pPr algn="just">
              <a:lnSpc>
                <a:spcPct val="150000"/>
              </a:lnSpc>
            </a:pPr>
            <a:r>
              <a:rPr lang="en-US" sz="3600" dirty="0"/>
              <a:t>After extensive data preprocessing, exploratory analysis, text processing, and model building with hyperparameter tuning, the LSTM model achieved satisfactory performance in classifying tweets into positive and negative sentiments</a:t>
            </a:r>
          </a:p>
        </p:txBody>
      </p:sp>
    </p:spTree>
    <p:extLst>
      <p:ext uri="{BB962C8B-B14F-4D97-AF65-F5344CB8AC3E}">
        <p14:creationId xmlns:p14="http://schemas.microsoft.com/office/powerpoint/2010/main" val="2466664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A5C992-6C8E-DA66-F888-7A7BD2FCBF2F}"/>
              </a:ext>
            </a:extLst>
          </p:cNvPr>
          <p:cNvSpPr txBox="1"/>
          <p:nvPr/>
        </p:nvSpPr>
        <p:spPr>
          <a:xfrm>
            <a:off x="783236" y="1390259"/>
            <a:ext cx="11133943" cy="4455835"/>
          </a:xfrm>
          <a:prstGeom prst="rect">
            <a:avLst/>
          </a:prstGeom>
          <a:noFill/>
        </p:spPr>
        <p:txBody>
          <a:bodyPr wrap="square">
            <a:spAutoFit/>
          </a:bodyPr>
          <a:lstStyle/>
          <a:p>
            <a:pPr algn="just">
              <a:lnSpc>
                <a:spcPct val="150000"/>
              </a:lnSpc>
              <a:buFont typeface="Arial" panose="020B0604020202020204" pitchFamily="34" charset="0"/>
              <a:buChar char="•"/>
            </a:pPr>
            <a:r>
              <a:rPr lang="en-US" sz="2400" b="1" dirty="0">
                <a:solidFill>
                  <a:srgbClr val="FF0000"/>
                </a:solidFill>
              </a:rPr>
              <a:t>Addressing Class Imbalance</a:t>
            </a:r>
            <a:r>
              <a:rPr lang="en-US" sz="2400" dirty="0">
                <a:solidFill>
                  <a:srgbClr val="FF0000"/>
                </a:solidFill>
              </a:rPr>
              <a:t>:</a:t>
            </a:r>
            <a:r>
              <a:rPr lang="en-US" sz="2400" dirty="0"/>
              <a:t> Implement techniques like class weighting or resampling to handle class imbalance.</a:t>
            </a:r>
          </a:p>
          <a:p>
            <a:pPr algn="just">
              <a:lnSpc>
                <a:spcPct val="150000"/>
              </a:lnSpc>
              <a:buFont typeface="Arial" panose="020B0604020202020204" pitchFamily="34" charset="0"/>
              <a:buChar char="•"/>
            </a:pPr>
            <a:r>
              <a:rPr lang="en-US" sz="2400" b="1" dirty="0">
                <a:solidFill>
                  <a:srgbClr val="FF0000"/>
                </a:solidFill>
              </a:rPr>
              <a:t>Advanced Embeddings</a:t>
            </a:r>
            <a:r>
              <a:rPr lang="en-US" sz="2400" dirty="0">
                <a:solidFill>
                  <a:srgbClr val="FF0000"/>
                </a:solidFill>
              </a:rPr>
              <a:t>:</a:t>
            </a:r>
            <a:r>
              <a:rPr lang="en-US" sz="2400" dirty="0"/>
              <a:t> Experiment with more advanced embeddings (e.g., BERT, </a:t>
            </a:r>
            <a:r>
              <a:rPr lang="en-US" sz="2400" dirty="0" err="1"/>
              <a:t>GloVe</a:t>
            </a:r>
            <a:r>
              <a:rPr lang="en-US" sz="2400" dirty="0"/>
              <a:t>) to capture richer text semantics.</a:t>
            </a:r>
          </a:p>
          <a:p>
            <a:pPr algn="just">
              <a:lnSpc>
                <a:spcPct val="150000"/>
              </a:lnSpc>
              <a:buFont typeface="Arial" panose="020B0604020202020204" pitchFamily="34" charset="0"/>
              <a:buChar char="•"/>
            </a:pPr>
            <a:r>
              <a:rPr lang="en-US" sz="2400" b="1" dirty="0">
                <a:solidFill>
                  <a:srgbClr val="FF0000"/>
                </a:solidFill>
              </a:rPr>
              <a:t>Model Complexity</a:t>
            </a:r>
            <a:r>
              <a:rPr lang="en-US" sz="2400" dirty="0">
                <a:solidFill>
                  <a:srgbClr val="FF0000"/>
                </a:solidFill>
              </a:rPr>
              <a:t>:</a:t>
            </a:r>
            <a:r>
              <a:rPr lang="en-US" sz="2400" dirty="0"/>
              <a:t> Explore more complex architectures or hybrid models to further improve performance.</a:t>
            </a:r>
          </a:p>
          <a:p>
            <a:pPr algn="just">
              <a:lnSpc>
                <a:spcPct val="150000"/>
              </a:lnSpc>
              <a:buFont typeface="Arial" panose="020B0604020202020204" pitchFamily="34" charset="0"/>
              <a:buChar char="•"/>
            </a:pPr>
            <a:r>
              <a:rPr lang="en-US" sz="2400" b="1" dirty="0">
                <a:solidFill>
                  <a:srgbClr val="FF0000"/>
                </a:solidFill>
              </a:rPr>
              <a:t>Cross-Validation</a:t>
            </a:r>
            <a:r>
              <a:rPr lang="en-US" sz="2400" dirty="0">
                <a:solidFill>
                  <a:srgbClr val="FF0000"/>
                </a:solidFill>
              </a:rPr>
              <a:t>:</a:t>
            </a:r>
            <a:r>
              <a:rPr lang="en-US" sz="2400" dirty="0"/>
              <a:t> Use cross-validation to ensure robustness and generalizability of the model.</a:t>
            </a:r>
          </a:p>
        </p:txBody>
      </p:sp>
      <p:sp>
        <p:nvSpPr>
          <p:cNvPr id="7" name="TextBox 6">
            <a:extLst>
              <a:ext uri="{FF2B5EF4-FFF2-40B4-BE49-F238E27FC236}">
                <a16:creationId xmlns:a16="http://schemas.microsoft.com/office/drawing/2014/main" id="{74D10A6D-8490-7AE8-5AC0-12D0A7C8C075}"/>
              </a:ext>
            </a:extLst>
          </p:cNvPr>
          <p:cNvSpPr txBox="1"/>
          <p:nvPr/>
        </p:nvSpPr>
        <p:spPr>
          <a:xfrm>
            <a:off x="389744" y="378263"/>
            <a:ext cx="10912840" cy="646331"/>
          </a:xfrm>
          <a:prstGeom prst="rect">
            <a:avLst/>
          </a:prstGeom>
          <a:noFill/>
        </p:spPr>
        <p:txBody>
          <a:bodyPr wrap="square">
            <a:spAutoFit/>
          </a:bodyPr>
          <a:lstStyle/>
          <a:p>
            <a:pPr algn="ctr"/>
            <a:r>
              <a:rPr lang="en-US" sz="3600" b="1" dirty="0">
                <a:solidFill>
                  <a:srgbClr val="FF0000"/>
                </a:solidFill>
              </a:rPr>
              <a:t>Recommendations for Future Work</a:t>
            </a:r>
            <a:r>
              <a:rPr lang="en-US" sz="3600" dirty="0">
                <a:solidFill>
                  <a:srgbClr val="FF0000"/>
                </a:solidFill>
              </a:rPr>
              <a:t>:</a:t>
            </a:r>
          </a:p>
        </p:txBody>
      </p:sp>
    </p:spTree>
    <p:extLst>
      <p:ext uri="{BB962C8B-B14F-4D97-AF65-F5344CB8AC3E}">
        <p14:creationId xmlns:p14="http://schemas.microsoft.com/office/powerpoint/2010/main" val="669635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4685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1"/>
            <a:ext cx="10639722" cy="2677616"/>
          </a:xfrm>
          <a:prstGeom prst="rect">
            <a:avLst/>
          </a:prstGeom>
          <a:noFill/>
          <a:ln>
            <a:noFill/>
          </a:ln>
        </p:spPr>
        <p:txBody>
          <a:bodyPr spcFirstLastPara="1" wrap="square" lIns="91425" tIns="45700" rIns="91425" bIns="45700" anchor="t" anchorCtr="0">
            <a:spAutoFit/>
          </a:bodyPr>
          <a:lstStyle/>
          <a:p>
            <a:pPr algn="just"/>
            <a:r>
              <a:rPr lang="en-US" sz="2400" b="0" i="0" u="none" strike="noStrike" baseline="0" dirty="0">
                <a:latin typeface="Times New Roman" panose="02020603050405020304" pitchFamily="18" charset="0"/>
                <a:cs typeface="Times New Roman" panose="02020603050405020304" pitchFamily="18" charset="0"/>
              </a:rPr>
              <a:t>Proactive Data Science trainee passionate about leveraging data to derive insights and solve complex problems. Proficient in Python with foundational knowledge in machine learning, deep learning, object detection, and data analysis techniques. Eager to apply skills to real-world projects and support data-driven decision-making. Skilled in using GitHub for version control and collaboration, demonstrating adherence to best practices. Competent in Microsoft Office </a:t>
            </a:r>
            <a:r>
              <a:rPr lang="en-IN" sz="2400" b="0" i="0" u="none" strike="noStrike" baseline="0" dirty="0">
                <a:latin typeface="Times New Roman" panose="02020603050405020304" pitchFamily="18" charset="0"/>
                <a:cs typeface="Times New Roman" panose="02020603050405020304" pitchFamily="18" charset="0"/>
              </a:rPr>
              <a:t>Suite, facilitating effective communication and data presentation.</a:t>
            </a:r>
            <a:endParaRPr sz="24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365125"/>
            <a:ext cx="10515600" cy="1325563"/>
          </a:xfrm>
        </p:spPr>
        <p:txBody>
          <a:bodyPr spcFirstLastPara="1" wrap="square" lIns="91425" tIns="45700" rIns="91425" bIns="45700" anchor="ctr" anchorCtr="0">
            <a:normAutofit/>
          </a:bodyPr>
          <a:lstStyle/>
          <a:p>
            <a:pPr marL="0" lvl="0" indent="0"/>
            <a:r>
              <a:rPr lang="en-IN" b="1" i="0" u="none" strike="noStrike" cap="none" dirty="0">
                <a:solidFill>
                  <a:srgbClr val="FF0000"/>
                </a:solidFill>
                <a:latin typeface="Calibri"/>
                <a:ea typeface="Calibri"/>
                <a:cs typeface="Calibri"/>
                <a:sym typeface="Calibri"/>
              </a:rPr>
              <a:t>Agenda</a:t>
            </a:r>
          </a:p>
        </p:txBody>
      </p:sp>
      <p:sp>
        <p:nvSpPr>
          <p:cNvPr id="8" name="TextBox 7">
            <a:extLst>
              <a:ext uri="{FF2B5EF4-FFF2-40B4-BE49-F238E27FC236}">
                <a16:creationId xmlns:a16="http://schemas.microsoft.com/office/drawing/2014/main" id="{B6F346B6-0EEC-6F8F-4B50-5F64773191AE}"/>
              </a:ext>
            </a:extLst>
          </p:cNvPr>
          <p:cNvSpPr txBox="1"/>
          <p:nvPr/>
        </p:nvSpPr>
        <p:spPr>
          <a:xfrm>
            <a:off x="328535" y="1690688"/>
            <a:ext cx="5181600" cy="4351338"/>
          </a:xfrm>
          <a:prstGeom prst="rect">
            <a:avLst/>
          </a:prstGeom>
          <a:noFill/>
          <a:ln>
            <a:noFill/>
          </a:ln>
        </p:spPr>
        <p:txBody>
          <a:bodyPr spcFirstLastPara="1" wrap="square" lIns="91425" tIns="45700" rIns="91425" bIns="45700" anchor="t" anchorCtr="0">
            <a:normAutofit/>
          </a:bodyPr>
          <a:lstStyle/>
          <a:p>
            <a:pPr marL="114300" algn="ctr">
              <a:lnSpc>
                <a:spcPct val="90000"/>
              </a:lnSpc>
              <a:spcBef>
                <a:spcPts val="1000"/>
              </a:spcBef>
              <a:buClr>
                <a:schemeClr val="dk1"/>
              </a:buClr>
              <a:buSzPts val="1800"/>
            </a:pPr>
            <a:r>
              <a:rPr lang="en-US" sz="2400" b="1" i="0" u="none" strike="noStrike" cap="none" dirty="0">
                <a:solidFill>
                  <a:srgbClr val="FF0000"/>
                </a:solidFill>
                <a:latin typeface="Calibri"/>
                <a:ea typeface="Calibri"/>
                <a:cs typeface="Calibri"/>
                <a:sym typeface="Calibri"/>
              </a:rPr>
              <a:t>Business Problem</a:t>
            </a:r>
          </a:p>
          <a:p>
            <a:pPr marL="457200" indent="-342900" algn="just">
              <a:lnSpc>
                <a:spcPct val="90000"/>
              </a:lnSpc>
              <a:spcBef>
                <a:spcPts val="1000"/>
              </a:spcBef>
              <a:buClr>
                <a:schemeClr val="dk1"/>
              </a:buClr>
              <a:buSzPts val="1800"/>
              <a:buFont typeface="Arial"/>
              <a:buChar char="•"/>
            </a:pPr>
            <a:r>
              <a:rPr lang="en-US" sz="2400" b="1" i="0" u="none" strike="noStrike" cap="none" dirty="0">
                <a:solidFill>
                  <a:srgbClr val="FF0000"/>
                </a:solidFill>
                <a:latin typeface="Calibri"/>
                <a:ea typeface="Calibri"/>
                <a:cs typeface="Calibri"/>
                <a:sym typeface="Calibri"/>
              </a:rPr>
              <a:t>Objective: </a:t>
            </a:r>
            <a:r>
              <a:rPr lang="en-US" sz="2400" b="0" i="0" u="none" strike="noStrike" cap="none" dirty="0">
                <a:solidFill>
                  <a:schemeClr val="dk1"/>
                </a:solidFill>
                <a:latin typeface="Calibri"/>
                <a:ea typeface="Calibri"/>
                <a:cs typeface="Calibri"/>
                <a:sym typeface="Calibri"/>
              </a:rPr>
              <a:t>To analyze and understand public sentiment towards various topics on Twitter by classifying tweets into positive, neutral, and negative sentiments.</a:t>
            </a:r>
          </a:p>
          <a:p>
            <a:pPr marL="457200" indent="-342900" algn="just">
              <a:lnSpc>
                <a:spcPct val="90000"/>
              </a:lnSpc>
              <a:spcBef>
                <a:spcPts val="1000"/>
              </a:spcBef>
              <a:buClr>
                <a:schemeClr val="dk1"/>
              </a:buClr>
              <a:buSzPts val="1800"/>
              <a:buFont typeface="Arial"/>
              <a:buChar char="•"/>
            </a:pPr>
            <a:r>
              <a:rPr lang="en-US" sz="2400" b="1" i="0" u="none" strike="noStrike" cap="none" dirty="0">
                <a:solidFill>
                  <a:srgbClr val="FF0000"/>
                </a:solidFill>
                <a:latin typeface="Calibri"/>
                <a:ea typeface="Calibri"/>
                <a:cs typeface="Calibri"/>
                <a:sym typeface="Calibri"/>
              </a:rPr>
              <a:t>Use Case: </a:t>
            </a:r>
            <a:r>
              <a:rPr lang="en-US" sz="2400" b="0" i="0" u="none" strike="noStrike" cap="none" dirty="0">
                <a:solidFill>
                  <a:schemeClr val="dk1"/>
                </a:solidFill>
                <a:latin typeface="Calibri"/>
                <a:ea typeface="Calibri"/>
                <a:cs typeface="Calibri"/>
                <a:sym typeface="Calibri"/>
              </a:rPr>
              <a:t>Sentiment analysis can help businesses monitor customer opinions, track brand reputation, and make informed decisions based on public feedback.</a:t>
            </a:r>
          </a:p>
        </p:txBody>
      </p:sp>
      <p:sp>
        <p:nvSpPr>
          <p:cNvPr id="3" name="TextBox 2">
            <a:extLst>
              <a:ext uri="{FF2B5EF4-FFF2-40B4-BE49-F238E27FC236}">
                <a16:creationId xmlns:a16="http://schemas.microsoft.com/office/drawing/2014/main" id="{7A7DDB92-BBD9-4A13-A7A9-7D89CC02CE0D}"/>
              </a:ext>
            </a:extLst>
          </p:cNvPr>
          <p:cNvSpPr txBox="1"/>
          <p:nvPr/>
        </p:nvSpPr>
        <p:spPr>
          <a:xfrm>
            <a:off x="6096000" y="2048395"/>
            <a:ext cx="5849911" cy="1938989"/>
          </a:xfrm>
          <a:prstGeom prst="rect">
            <a:avLst/>
          </a:prstGeom>
          <a:noFill/>
          <a:ln>
            <a:noFill/>
          </a:ln>
        </p:spPr>
        <p:txBody>
          <a:bodyPr spcFirstLastPara="1" wrap="square" lIns="91425" tIns="45700" rIns="91425" bIns="45700" anchor="t" anchorCtr="0">
            <a:normAutofit/>
          </a:bodyPr>
          <a:lstStyle/>
          <a:p>
            <a:pPr marL="114300" algn="just">
              <a:lnSpc>
                <a:spcPct val="90000"/>
              </a:lnSpc>
              <a:spcBef>
                <a:spcPts val="1000"/>
              </a:spcBef>
              <a:buClr>
                <a:schemeClr val="dk1"/>
              </a:buClr>
              <a:buSzPts val="1800"/>
            </a:pPr>
            <a:r>
              <a:rPr lang="en-US" sz="2800" b="1" i="0" u="none" strike="noStrike" cap="none" dirty="0">
                <a:solidFill>
                  <a:srgbClr val="FF0000"/>
                </a:solidFill>
                <a:latin typeface="Calibri"/>
                <a:ea typeface="Calibri"/>
                <a:cs typeface="Calibri"/>
                <a:sym typeface="Calibri"/>
              </a:rPr>
              <a:t>Business Problem and Use Case Domain Understanding Domain</a:t>
            </a:r>
          </a:p>
          <a:p>
            <a:pPr marL="114300">
              <a:lnSpc>
                <a:spcPct val="90000"/>
              </a:lnSpc>
              <a:spcBef>
                <a:spcPts val="1000"/>
              </a:spcBef>
              <a:buClr>
                <a:schemeClr val="dk1"/>
              </a:buClr>
              <a:buSzPts val="1800"/>
            </a:pPr>
            <a:r>
              <a:rPr lang="en-US" sz="2800" b="0" i="0" u="none" strike="noStrike" cap="none" dirty="0">
                <a:solidFill>
                  <a:schemeClr val="dk1"/>
                </a:solidFill>
                <a:latin typeface="Calibri"/>
                <a:ea typeface="Calibri"/>
                <a:cs typeface="Calibri"/>
                <a:sym typeface="Calibri"/>
              </a:rPr>
              <a:t>Social Media Sentiment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a:buClr>
                <a:srgbClr val="FF0000"/>
              </a:buClr>
              <a:buSzPts val="4400"/>
            </a:pPr>
            <a:r>
              <a:rPr lang="en-US" b="1" dirty="0">
                <a:solidFill>
                  <a:srgbClr val="FF0000"/>
                </a:solidFill>
              </a:rPr>
              <a:t>Objective of the Project</a:t>
            </a:r>
            <a:endParaRPr b="1" dirty="0">
              <a:solidFill>
                <a:srgbClr val="FF0000"/>
              </a:solidFill>
            </a:endParaRPr>
          </a:p>
        </p:txBody>
      </p:sp>
      <p:sp>
        <p:nvSpPr>
          <p:cNvPr id="4" name="TextBox 3">
            <a:extLst>
              <a:ext uri="{FF2B5EF4-FFF2-40B4-BE49-F238E27FC236}">
                <a16:creationId xmlns:a16="http://schemas.microsoft.com/office/drawing/2014/main" id="{17084CCF-ABA0-3F18-1278-5573271B4670}"/>
              </a:ext>
            </a:extLst>
          </p:cNvPr>
          <p:cNvSpPr txBox="1"/>
          <p:nvPr/>
        </p:nvSpPr>
        <p:spPr>
          <a:xfrm>
            <a:off x="579479" y="1343818"/>
            <a:ext cx="10515600" cy="2793842"/>
          </a:xfrm>
          <a:prstGeom prst="rect">
            <a:avLst/>
          </a:prstGeom>
          <a:noFill/>
        </p:spPr>
        <p:txBody>
          <a:bodyPr wrap="square">
            <a:spAutoFit/>
          </a:bodyPr>
          <a:lstStyle/>
          <a:p>
            <a:pPr algn="just">
              <a:lnSpc>
                <a:spcPct val="150000"/>
              </a:lnSpc>
            </a:pPr>
            <a:r>
              <a:rPr lang="en-US" sz="2400" dirty="0"/>
              <a:t>The primary objective is to build a robust machine learning model to classify tweets into positive, neutral, and negative sentiments. This involves preprocessing the data, building and tuning an LSTM model, and deriving insights from the analysis to help stakeholders understand public sentiment trends.</a:t>
            </a:r>
          </a:p>
        </p:txBody>
      </p:sp>
    </p:spTree>
    <p:extLst>
      <p:ext uri="{BB962C8B-B14F-4D97-AF65-F5344CB8AC3E}">
        <p14:creationId xmlns:p14="http://schemas.microsoft.com/office/powerpoint/2010/main" val="3498532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404734" y="692813"/>
            <a:ext cx="10515600" cy="1325563"/>
          </a:xfrm>
          <a:prstGeom prst="rect">
            <a:avLst/>
          </a:prstGeom>
          <a:noFill/>
          <a:ln>
            <a:noFill/>
          </a:ln>
        </p:spPr>
        <p:txBody>
          <a:bodyPr spcFirstLastPara="1" wrap="square" lIns="91425" tIns="45700" rIns="91425" bIns="45700" anchor="ctr" anchorCtr="0">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rgbClr val="FF0000"/>
                </a:solidFill>
                <a:effectLst/>
                <a:latin typeface="Arial" panose="020B0604020202020204" pitchFamily="34" charset="0"/>
              </a:rPr>
              <a:t>Summary of the Data</a:t>
            </a:r>
            <a:br>
              <a:rPr kumimoji="0" lang="en-US" altLang="en-US" sz="4400" b="1" i="0" u="none" strike="noStrike" cap="none" normalizeH="0" baseline="0" dirty="0">
                <a:ln>
                  <a:noFill/>
                </a:ln>
                <a:solidFill>
                  <a:srgbClr val="FF0000"/>
                </a:solidFill>
                <a:effectLst/>
                <a:latin typeface="Arial" panose="020B0604020202020204" pitchFamily="34" charset="0"/>
              </a:rPr>
            </a:br>
            <a:r>
              <a:rPr kumimoji="0" lang="en-US" altLang="en-US" sz="3600" b="1" i="0" u="none" strike="noStrike" cap="none" normalizeH="0" baseline="0" dirty="0">
                <a:ln>
                  <a:noFill/>
                </a:ln>
                <a:solidFill>
                  <a:srgbClr val="FF0000"/>
                </a:solidFill>
                <a:effectLst/>
                <a:latin typeface="Arial" panose="020B0604020202020204" pitchFamily="34" charset="0"/>
              </a:rPr>
              <a:t>Dataset</a:t>
            </a:r>
            <a:endParaRPr b="1" dirty="0">
              <a:solidFill>
                <a:srgbClr val="FF0000"/>
              </a:solidFill>
            </a:endParaRPr>
          </a:p>
        </p:txBody>
      </p:sp>
      <p:sp>
        <p:nvSpPr>
          <p:cNvPr id="2" name="Rectangle 1">
            <a:extLst>
              <a:ext uri="{FF2B5EF4-FFF2-40B4-BE49-F238E27FC236}">
                <a16:creationId xmlns:a16="http://schemas.microsoft.com/office/drawing/2014/main" id="{76AC2DD6-02F2-064B-6F3C-8FC9A8BF802F}"/>
              </a:ext>
            </a:extLst>
          </p:cNvPr>
          <p:cNvSpPr>
            <a:spLocks noChangeArrowheads="1"/>
          </p:cNvSpPr>
          <p:nvPr/>
        </p:nvSpPr>
        <p:spPr bwMode="auto">
          <a:xfrm>
            <a:off x="404734" y="2013229"/>
            <a:ext cx="8553945"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Columns: target, ids, date, flag, user, text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Sentiment labels (0 and 4) representing negative and positive sentiments.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 Actual tweet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Date: Timestamp of the tweet.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User who posted the tweet.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Flag: Non-informative column (constant value).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9571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DED9501-5EBB-2F03-A18B-32EE3912A014}"/>
              </a:ext>
            </a:extLst>
          </p:cNvPr>
          <p:cNvSpPr txBox="1"/>
          <p:nvPr/>
        </p:nvSpPr>
        <p:spPr>
          <a:xfrm>
            <a:off x="3362168" y="243743"/>
            <a:ext cx="5467663" cy="646331"/>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Exploratory Data Analysis</a:t>
            </a:r>
          </a:p>
        </p:txBody>
      </p:sp>
      <p:sp>
        <p:nvSpPr>
          <p:cNvPr id="4" name="Rectangle 1">
            <a:extLst>
              <a:ext uri="{FF2B5EF4-FFF2-40B4-BE49-F238E27FC236}">
                <a16:creationId xmlns:a16="http://schemas.microsoft.com/office/drawing/2014/main" id="{117E86F6-DCC3-14AA-841F-B37C8274A0E0}"/>
              </a:ext>
            </a:extLst>
          </p:cNvPr>
          <p:cNvSpPr>
            <a:spLocks noChangeArrowheads="1"/>
          </p:cNvSpPr>
          <p:nvPr/>
        </p:nvSpPr>
        <p:spPr bwMode="auto">
          <a:xfrm>
            <a:off x="704538" y="3779593"/>
            <a:ext cx="10298242" cy="317009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Data Cleaning Steps</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 Renaming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Renamed columns for better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readability.,Example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date to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date_only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text to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tweet_text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Mapping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Mapped target values: 0 to negative, 4 to positive.</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Date Parsing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Parsed date column to extract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date_only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time, and year.</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Dropped Irrelevant Columns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Dropped the flag column as it contained a single constant value.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2798B14F-4644-157F-AD78-B8BDC4018C35}"/>
              </a:ext>
            </a:extLst>
          </p:cNvPr>
          <p:cNvPicPr>
            <a:picLocks noChangeAspect="1"/>
          </p:cNvPicPr>
          <p:nvPr/>
        </p:nvPicPr>
        <p:blipFill>
          <a:blip r:embed="rId2"/>
          <a:stretch>
            <a:fillRect/>
          </a:stretch>
        </p:blipFill>
        <p:spPr>
          <a:xfrm>
            <a:off x="500100" y="1037466"/>
            <a:ext cx="11357120" cy="3039858"/>
          </a:xfrm>
          <a:prstGeom prst="rect">
            <a:avLst/>
          </a:prstGeom>
        </p:spPr>
      </p:pic>
    </p:spTree>
    <p:extLst>
      <p:ext uri="{BB962C8B-B14F-4D97-AF65-F5344CB8AC3E}">
        <p14:creationId xmlns:p14="http://schemas.microsoft.com/office/powerpoint/2010/main" val="1599382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DED9501-5EBB-2F03-A18B-32EE3912A014}"/>
              </a:ext>
            </a:extLst>
          </p:cNvPr>
          <p:cNvSpPr txBox="1"/>
          <p:nvPr/>
        </p:nvSpPr>
        <p:spPr>
          <a:xfrm>
            <a:off x="3362168" y="243743"/>
            <a:ext cx="5467663" cy="646331"/>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Exploratory Data Analysis</a:t>
            </a:r>
          </a:p>
        </p:txBody>
      </p:sp>
      <p:pic>
        <p:nvPicPr>
          <p:cNvPr id="3" name="Picture 2">
            <a:extLst>
              <a:ext uri="{FF2B5EF4-FFF2-40B4-BE49-F238E27FC236}">
                <a16:creationId xmlns:a16="http://schemas.microsoft.com/office/drawing/2014/main" id="{B57A58C1-D449-0794-B150-F0EB5EA94727}"/>
              </a:ext>
            </a:extLst>
          </p:cNvPr>
          <p:cNvPicPr>
            <a:picLocks noChangeAspect="1"/>
          </p:cNvPicPr>
          <p:nvPr/>
        </p:nvPicPr>
        <p:blipFill>
          <a:blip r:embed="rId2"/>
          <a:stretch>
            <a:fillRect/>
          </a:stretch>
        </p:blipFill>
        <p:spPr>
          <a:xfrm>
            <a:off x="957650" y="1063743"/>
            <a:ext cx="7872182" cy="5794257"/>
          </a:xfrm>
          <a:prstGeom prst="rect">
            <a:avLst/>
          </a:prstGeom>
        </p:spPr>
      </p:pic>
      <p:sp>
        <p:nvSpPr>
          <p:cNvPr id="6" name="TextBox 5">
            <a:extLst>
              <a:ext uri="{FF2B5EF4-FFF2-40B4-BE49-F238E27FC236}">
                <a16:creationId xmlns:a16="http://schemas.microsoft.com/office/drawing/2014/main" id="{528AEBCA-845B-16BC-CEBA-27295D91D2C2}"/>
              </a:ext>
            </a:extLst>
          </p:cNvPr>
          <p:cNvSpPr txBox="1"/>
          <p:nvPr/>
        </p:nvSpPr>
        <p:spPr>
          <a:xfrm>
            <a:off x="5430533" y="3960871"/>
            <a:ext cx="6510727" cy="2185214"/>
          </a:xfrm>
          <a:prstGeom prst="rect">
            <a:avLst/>
          </a:prstGeom>
          <a:noFill/>
          <a:ln>
            <a:solidFill>
              <a:srgbClr val="FF0000"/>
            </a:solidFill>
          </a:ln>
        </p:spPr>
        <p:txBody>
          <a:bodyPr wrap="square">
            <a:spAutoFit/>
          </a:bodyPr>
          <a:lstStyle/>
          <a:p>
            <a:pPr algn="just" eaLnBrk="0" fontAlgn="base" hangingPunct="0">
              <a:spcBef>
                <a:spcPct val="0"/>
              </a:spcBef>
              <a:spcAft>
                <a:spcPct val="0"/>
              </a:spcAft>
              <a:buClrTx/>
            </a:pPr>
            <a:r>
              <a:rPr lang="en-US" altLang="en-US" sz="2400" b="1" dirty="0">
                <a:solidFill>
                  <a:srgbClr val="FF0000"/>
                </a:solidFill>
                <a:latin typeface="Times New Roman" panose="02020603050405020304" pitchFamily="18" charset="0"/>
                <a:cs typeface="Times New Roman" panose="02020603050405020304" pitchFamily="18" charset="0"/>
              </a:rPr>
              <a:t>Data Manipulation Steps</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Tokenization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Converted tweet text into sequences of tokens using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Keras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Tokenizer.</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Padding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Padded sequences to a fixed length (300) for consistent input to the model.</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 Encoding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Encoded target labels into numerical values for model training.</a:t>
            </a:r>
          </a:p>
        </p:txBody>
      </p:sp>
    </p:spTree>
    <p:extLst>
      <p:ext uri="{BB962C8B-B14F-4D97-AF65-F5344CB8AC3E}">
        <p14:creationId xmlns:p14="http://schemas.microsoft.com/office/powerpoint/2010/main" val="3210974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DED9501-5EBB-2F03-A18B-32EE3912A014}"/>
              </a:ext>
            </a:extLst>
          </p:cNvPr>
          <p:cNvSpPr txBox="1"/>
          <p:nvPr/>
        </p:nvSpPr>
        <p:spPr>
          <a:xfrm>
            <a:off x="3362168" y="43689"/>
            <a:ext cx="5467663" cy="646331"/>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Exploratory Data Analysis</a:t>
            </a:r>
          </a:p>
        </p:txBody>
      </p:sp>
      <p:pic>
        <p:nvPicPr>
          <p:cNvPr id="4098" name="Picture 2">
            <a:extLst>
              <a:ext uri="{FF2B5EF4-FFF2-40B4-BE49-F238E27FC236}">
                <a16:creationId xmlns:a16="http://schemas.microsoft.com/office/drawing/2014/main" id="{31631F74-4771-7AF9-12A1-AB08AD69A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09898"/>
            <a:ext cx="11917180" cy="439176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4414BF8-EA06-83C3-B40F-D14663A089BC}"/>
              </a:ext>
            </a:extLst>
          </p:cNvPr>
          <p:cNvSpPr txBox="1"/>
          <p:nvPr/>
        </p:nvSpPr>
        <p:spPr>
          <a:xfrm>
            <a:off x="274820" y="5121540"/>
            <a:ext cx="7864839" cy="1692771"/>
          </a:xfrm>
          <a:prstGeom prst="rect">
            <a:avLst/>
          </a:prstGeom>
          <a:noFill/>
          <a:ln>
            <a:solidFill>
              <a:srgbClr val="FF0000"/>
            </a:solidFill>
          </a:ln>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b="1" dirty="0">
                <a:solidFill>
                  <a:srgbClr val="FF0000"/>
                </a:solidFill>
                <a:latin typeface="Times New Roman" panose="02020603050405020304" pitchFamily="18" charset="0"/>
                <a:cs typeface="Times New Roman" panose="02020603050405020304" pitchFamily="18" charset="0"/>
              </a:rPr>
              <a:t>Univariate Analysis Steps</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 Distribution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Plotted the distribution of sentiment classes to check for balance.</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Tweet Frequency by Date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Analyzed the number of tweets per day to identify peak activity periods.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351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DED9501-5EBB-2F03-A18B-32EE3912A014}"/>
              </a:ext>
            </a:extLst>
          </p:cNvPr>
          <p:cNvSpPr txBox="1"/>
          <p:nvPr/>
        </p:nvSpPr>
        <p:spPr>
          <a:xfrm>
            <a:off x="3362168" y="82776"/>
            <a:ext cx="5467663" cy="646331"/>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Exploratory Data Analysis</a:t>
            </a:r>
          </a:p>
        </p:txBody>
      </p:sp>
      <p:sp>
        <p:nvSpPr>
          <p:cNvPr id="10" name="TextBox 9">
            <a:extLst>
              <a:ext uri="{FF2B5EF4-FFF2-40B4-BE49-F238E27FC236}">
                <a16:creationId xmlns:a16="http://schemas.microsoft.com/office/drawing/2014/main" id="{CAE71C50-7B7C-9553-298F-C850D829E07B}"/>
              </a:ext>
            </a:extLst>
          </p:cNvPr>
          <p:cNvSpPr txBox="1"/>
          <p:nvPr/>
        </p:nvSpPr>
        <p:spPr>
          <a:xfrm>
            <a:off x="668818" y="5097256"/>
            <a:ext cx="7710683" cy="1446550"/>
          </a:xfrm>
          <a:prstGeom prst="rect">
            <a:avLst/>
          </a:prstGeom>
          <a:noFill/>
          <a:ln>
            <a:solidFill>
              <a:srgbClr val="FF0000"/>
            </a:solidFill>
          </a:ln>
        </p:spPr>
        <p:txBody>
          <a:bodyPr wrap="square">
            <a:spAutoFit/>
          </a:bodyPr>
          <a:lstStyle/>
          <a:p>
            <a:pPr algn="just" eaLnBrk="0" fontAlgn="base" hangingPunct="0">
              <a:spcBef>
                <a:spcPct val="0"/>
              </a:spcBef>
              <a:spcAft>
                <a:spcPct val="0"/>
              </a:spcAft>
              <a:buClrTx/>
            </a:pPr>
            <a:r>
              <a:rPr lang="en-US" altLang="en-US" sz="2400" b="1" dirty="0">
                <a:solidFill>
                  <a:srgbClr val="FF0000"/>
                </a:solidFill>
                <a:latin typeface="Times New Roman" panose="02020603050405020304" pitchFamily="18" charset="0"/>
                <a:cs typeface="Times New Roman" panose="02020603050405020304" pitchFamily="18" charset="0"/>
              </a:rPr>
              <a:t>Bivariate Analysis Steps</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Sentiment by Date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Examined sentiment trends over time to understand how sentiment varies by date.</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Sentiment by User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Analyzed the distribution of sentiments by user to identify any significant patterns.</a:t>
            </a:r>
          </a:p>
        </p:txBody>
      </p:sp>
      <p:pic>
        <p:nvPicPr>
          <p:cNvPr id="3074" name="Picture 2">
            <a:extLst>
              <a:ext uri="{FF2B5EF4-FFF2-40B4-BE49-F238E27FC236}">
                <a16:creationId xmlns:a16="http://schemas.microsoft.com/office/drawing/2014/main" id="{D2313185-B9ED-E1CD-98AB-11682681CE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696" y="908596"/>
            <a:ext cx="4691920" cy="41533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399D23D-BEEE-3758-8338-32264B128A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6478" y="823913"/>
            <a:ext cx="5467663" cy="4148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69393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883</Words>
  <Application>Microsoft Office PowerPoint</Application>
  <PresentationFormat>Widescreen</PresentationFormat>
  <Paragraphs>92</Paragraphs>
  <Slides>16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Times New Roman</vt:lpstr>
      <vt:lpstr>Lato Black</vt:lpstr>
      <vt:lpstr>Libre Baskerville</vt:lpstr>
      <vt:lpstr>Arial</vt:lpstr>
      <vt:lpstr>Calibri</vt:lpstr>
      <vt:lpstr>Office Theme</vt:lpstr>
      <vt:lpstr>PowerPoint Presentation</vt:lpstr>
      <vt:lpstr>PowerPoint Presentation</vt:lpstr>
      <vt:lpstr>Agenda</vt:lpstr>
      <vt:lpstr>Objective of the Project</vt:lpstr>
      <vt:lpstr>Summary of the Data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Indo China Border Road Project Division-III CPWD</cp:lastModifiedBy>
  <cp:revision>1</cp:revision>
  <cp:lastPrinted>2024-06-25T08:29:54Z</cp:lastPrinted>
  <dcterms:created xsi:type="dcterms:W3CDTF">2021-02-16T05:19:01Z</dcterms:created>
  <dcterms:modified xsi:type="dcterms:W3CDTF">2024-06-25T09:39:06Z</dcterms:modified>
</cp:coreProperties>
</file>