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8"/>
  </p:notesMasterIdLst>
  <p:sldIdLst>
    <p:sldId id="280" r:id="rId5"/>
    <p:sldId id="293" r:id="rId6"/>
    <p:sldId id="292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73" autoAdjust="0"/>
  </p:normalViewPr>
  <p:slideViewPr>
    <p:cSldViewPr snapToGrid="0" snapToObjects="1">
      <p:cViewPr varScale="1">
        <p:scale>
          <a:sx n="75" d="100"/>
          <a:sy n="75" d="100"/>
        </p:scale>
        <p:origin x="974" y="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276856"/>
            <a:ext cx="6766560" cy="41036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INTRODUCTION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687216"/>
            <a:ext cx="6766560" cy="3236064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 is a </a:t>
            </a:r>
            <a:r>
              <a:rPr lang="en-US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Healthcare Assistant chatbot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—an intelligent virtual assistant designed to provide support and information related to health and wellness through natural language conversations.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Leveraging artificial intelligence (AI) and natural language processing (NLP) technologies, I aim to enhance the accessibility and efficiency of healthcare services by offering you a user-friendly interface for seeking medical information, advice, or assistance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Develop a </a:t>
            </a:r>
            <a:r>
              <a:rPr lang="en-US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Next.js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application that highlights the key features of Next.js along with a comprehensive </a:t>
            </a:r>
            <a:r>
              <a:rPr lang="en-US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CRUD AI Prompt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sharing system utilizing a </a:t>
            </a:r>
            <a:r>
              <a:rPr lang="en-US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MongoDB database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and implementing </a:t>
            </a:r>
            <a:r>
              <a:rPr lang="en-US" b="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NextAuth</a:t>
            </a:r>
            <a:r>
              <a:rPr lang="en-US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authentication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and used </a:t>
            </a:r>
            <a:r>
              <a:rPr lang="en-US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LLM Model </a:t>
            </a:r>
            <a:r>
              <a:rPr lang="en-US" b="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Mixtral</a:t>
            </a:r>
            <a:r>
              <a:rPr lang="en-US" b="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8x7B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for the functionality of the chatbot website</a:t>
            </a:r>
          </a:p>
          <a:p>
            <a:br>
              <a:rPr lang="en-US" b="0" dirty="0">
                <a:solidFill>
                  <a:srgbClr val="DBD9D9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BD9D9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3899" y="252020"/>
            <a:ext cx="7186811" cy="1819656"/>
          </a:xfrm>
        </p:spPr>
        <p:txBody>
          <a:bodyPr/>
          <a:lstStyle/>
          <a:p>
            <a:r>
              <a:rPr lang="en-US" sz="6600" b="1" dirty="0" err="1">
                <a:solidFill>
                  <a:schemeClr val="tx1"/>
                </a:solidFill>
                <a:latin typeface="Dubai" panose="020B0503030403030204" pitchFamily="34" charset="-78"/>
                <a:ea typeface="Cascadia Code Light" panose="020B0609020000020004" pitchFamily="49" charset="0"/>
                <a:cs typeface="Dubai" panose="020B0503030403030204" pitchFamily="34" charset="-78"/>
              </a:rPr>
              <a:t>HealthopediaAI</a:t>
            </a:r>
            <a:endParaRPr lang="en-US" sz="6600" b="1" dirty="0">
              <a:solidFill>
                <a:schemeClr val="tx1"/>
              </a:solidFill>
              <a:latin typeface="Dubai" panose="020B0503030403030204" pitchFamily="34" charset="-78"/>
              <a:ea typeface="Cascadia Code Light" panose="020B0609020000020004" pitchFamily="49" charset="0"/>
              <a:cs typeface="Dubai" panose="020B0503030403030204" pitchFamily="34" charset="-78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3C353C-C92E-EC97-BE0A-DE080E42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1" y="270589"/>
            <a:ext cx="6298164" cy="62515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FAB7F5-BAEF-67C2-A164-024DA076B83B}"/>
              </a:ext>
            </a:extLst>
          </p:cNvPr>
          <p:cNvSpPr txBox="1"/>
          <p:nvPr/>
        </p:nvSpPr>
        <p:spPr>
          <a:xfrm>
            <a:off x="8666480" y="3320792"/>
            <a:ext cx="359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6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731520"/>
            <a:ext cx="6766560" cy="588264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Future improvements</a:t>
            </a:r>
            <a:endParaRPr lang="en-US" dirty="0">
              <a:solidFill>
                <a:schemeClr val="tx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319784"/>
            <a:ext cx="7541934" cy="34350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Enable chatbots to securely access and update electronic health records, providing personalized and up-to-date information about the user's medical history.</a:t>
            </a:r>
          </a:p>
          <a:p>
            <a:endParaRPr lang="en-US" sz="1600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Improve the chatbot's emotional intelligence to better understand and respond to the emotional needs of users. This could be especially valuable in mental health 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Evolve chatbots into comprehensive virtual health assistants that not only provide medical information but also assist with medication reminders, appointment scheduling, and lifestyle recommendations.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3657600" lvl="8" indent="0">
              <a:buNone/>
            </a:pPr>
            <a:endParaRPr lang="en-US" sz="1900" dirty="0">
              <a:solidFill>
                <a:srgbClr val="FF0000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DA4A0-D1AC-A23F-3E75-6BDFCAFFFBC2}"/>
              </a:ext>
            </a:extLst>
          </p:cNvPr>
          <p:cNvSpPr txBox="1"/>
          <p:nvPr/>
        </p:nvSpPr>
        <p:spPr>
          <a:xfrm>
            <a:off x="562864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9CD39-D340-C6A0-D7E4-ADB70C24E877}"/>
              </a:ext>
            </a:extLst>
          </p:cNvPr>
          <p:cNvSpPr txBox="1"/>
          <p:nvPr/>
        </p:nvSpPr>
        <p:spPr>
          <a:xfrm>
            <a:off x="7045960" y="5103674"/>
            <a:ext cx="274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sz="1600" dirty="0">
                <a:solidFill>
                  <a:srgbClr val="FF0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Team Members</a:t>
            </a:r>
            <a:r>
              <a:rPr lang="en-IN" sz="16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</a:p>
          <a:p>
            <a:r>
              <a:rPr lang="en-IN" sz="16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	- Toshan Gupta</a:t>
            </a:r>
          </a:p>
          <a:p>
            <a:r>
              <a:rPr lang="en-IN" sz="16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	- </a:t>
            </a:r>
            <a:r>
              <a:rPr lang="en-IN" sz="16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Garv</a:t>
            </a:r>
            <a:r>
              <a:rPr lang="en-IN" sz="16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Gupta</a:t>
            </a:r>
          </a:p>
          <a:p>
            <a:r>
              <a:rPr lang="en-IN" sz="16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	- Smit Shah</a:t>
            </a:r>
          </a:p>
          <a:p>
            <a:r>
              <a:rPr lang="en-IN" sz="16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	- Tushar Mittal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{0DABD558-F0CC-4854-B715-9D50D3643B7C}tf78438558_win32</Template>
  <TotalTime>66</TotalTime>
  <Words>218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 Black</vt:lpstr>
      <vt:lpstr>Bradley Hand ITC</vt:lpstr>
      <vt:lpstr>Cascadia Code SemiBold</vt:lpstr>
      <vt:lpstr>Cascadia Code SemiLight</vt:lpstr>
      <vt:lpstr>Consolas</vt:lpstr>
      <vt:lpstr>Dubai</vt:lpstr>
      <vt:lpstr>Sabon Next LT</vt:lpstr>
      <vt:lpstr>Office Theme</vt:lpstr>
      <vt:lpstr>INTRODUCTION</vt:lpstr>
      <vt:lpstr>PowerPoint Presentation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SMIT SHAH</dc:creator>
  <cp:lastModifiedBy>TOSHAN GUPTA</cp:lastModifiedBy>
  <cp:revision>3</cp:revision>
  <dcterms:created xsi:type="dcterms:W3CDTF">2024-01-21T18:49:36Z</dcterms:created>
  <dcterms:modified xsi:type="dcterms:W3CDTF">2024-01-22T05:50:24Z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