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Adidas 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ChatGPT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Total Sales: $119,996,275</a:t>
            </a:r>
          </a:p>
          <a:p>
            <a:r>
              <a:t>Total Units Sold: 2,475,611</a:t>
            </a:r>
          </a:p>
          <a:p>
            <a:r>
              <a:t>Total Operating Profit: $33,158,084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Region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5 Retailers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Product Categories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Method Comparison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Trend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