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Letter of Love and Proposal</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May 25th, 2025</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My Dearest Manashvi,</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Words seem to fail me as I attempt to capture the depth of my feelings for you.  This letter, however, is my humble attempt to express the profound love that blossoms within my heart whenever I think of you.  From the moment we first met, a spark ignited, a flame that has only grown brighter with each passing day, each shared laugh, each tender moment.  Your smile illuminates my world, your laughter is the sweetest melody, and your presence is the most comforting solace.</a:t>
            </a:r>
          </a:p>
        </p:txBody>
      </p:sp>
      <p:sp>
        <p:nvSpPr>
          <p:cNvPr id="3" name="Content Placeholder 2"/>
          <p:cNvSpPr>
            <a:spLocks noGrp="1"/>
          </p:cNvSpPr>
          <p:nvPr>
            <p:ph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You are not merely my love; you are my best friend, my confidante, my rock.  You inspire me to be a better man, to strive for greater heights, and to embrace life with a joy I never knew existed before you.  Your kindness, your intelligence, your unwavering spirit – these are qualities that captivate me endlessly, and I find myself utterly and completely enamored with you.</a:t>
            </a:r>
          </a:p>
        </p:txBody>
      </p:sp>
      <p:sp>
        <p:nvSpPr>
          <p:cNvPr id="3" name="Content Placeholder 2"/>
          <p:cNvSpPr>
            <a:spLocks noGrp="1"/>
          </p:cNvSpPr>
          <p:nvPr>
            <p:ph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And so, my beloved Manashvi, with a heart overflowing with love and a future brimming with hope, I ask you: will you be my wife?  Will you join me on this extraordinary journey of life, hand in hand, heart to heart, forever bound by the unbreakable ties of love and commitment?  I envision a future filled with shared adventures, unwavering support, and a love that only deepens with time.</a:t>
            </a:r>
          </a:p>
        </p:txBody>
      </p:sp>
      <p:sp>
        <p:nvSpPr>
          <p:cNvPr id="3" name="Content Placeholder 2"/>
          <p:cNvSpPr>
            <a:spLocks noGrp="1"/>
          </p:cNvSpPr>
          <p:nvPr>
            <p:ph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eagerly await your response, my dearest Manashvi.  My heart beats only for you.</a:t>
            </a:r>
          </a:p>
        </p:txBody>
      </p:sp>
      <p:sp>
        <p:nvSpPr>
          <p:cNvPr id="3" name="Content Placeholder 2"/>
          <p:cNvSpPr>
            <a:spLocks noGrp="1"/>
          </p:cNvSpPr>
          <p:nvPr>
            <p:ph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With all my love and devotion,</a:t>
            </a:r>
          </a:p>
        </p:txBody>
      </p:sp>
      <p:sp>
        <p:nvSpPr>
          <p:cNvPr id="3" name="Content Placeholder 2"/>
          <p:cNvSpPr>
            <a:spLocks noGrp="1"/>
          </p:cNvSpPr>
          <p:nvPr>
            <p:ph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Shivam</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