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**The Enduring Power of the Love Letter**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 timeless expression of affection and commitment.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Transcends the limitations of modern communication.</a:t>
            </a:r>
          </a:p>
          <a:p>
            <a:pPr/>
            <a:r>
              <a:t>Offers a tangible and personal connection.</a:t>
            </a:r>
          </a:p>
          <a:p>
            <a:pPr/>
            <a:r>
              <a:t>Allows for deeper introspection and vulnerability.</a:t>
            </a:r>
          </a:p>
          <a:p>
            <a:pPr/>
            <a:r>
              <a:t>Creates a lasting keepsake, cherished for years to come.</a:t>
            </a:r>
          </a:p>
          <a:p>
            <a:pPr/>
            <a:r>
              <a:t>Fosters intimacy and strengthens relationships.</a:t>
            </a:r>
          </a:p>
          <a:p>
            <a:pPr/>
            <a:r>
              <a:t>A unique opportunity for creative self-expression.</a:t>
            </a:r>
          </a:p>
          <a:p>
            <a:pPr/>
            <a:r>
              <a:t>Demonstrates thoughtfulness and sincere effort.</a:t>
            </a:r>
          </a:p>
          <a:p>
            <a:pPr/>
            <a:r>
              <a:t>Can be adapted to various relationships (romantic, familial, platonic).</a:t>
            </a:r>
          </a:p>
          <a:p>
            <a:pPr/>
            <a:r>
              <a:t>Retains a powerful emotional impact in a digital 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