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May 25th, 2025</a:t>
            </a:r>
          </a:p>
        </p:txBody>
      </p:sp>
      <p:sp>
        <p:nvSpPr>
          <p:cNvPr id="3" name="Content Placeholder 2"/>
          <p:cNvSpPr>
            <a:spLocks noGrp="1"/>
          </p:cNvSpPr>
          <p:nvPr>
            <p:ph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My Dearest Manashvi,</a:t>
            </a:r>
          </a:p>
        </p:txBody>
      </p:sp>
      <p:sp>
        <p:nvSpPr>
          <p:cNvPr id="3" name="Content Placeholder 2"/>
          <p:cNvSpPr>
            <a:spLocks noGrp="1"/>
          </p:cNvSpPr>
          <p:nvPr>
            <p:ph idx="1"/>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This letter, penned from Vadodara, carries with it the weight of a love that words can scarcely capture.  It is a testament to the unwavering affection I hold for you, my mother, a love that grows stronger with each passing year.</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Your boundless love and unwavering support have shaped me into the person I am today.  The sacrifices you made, the countless hours you dedicated to my well-being, and the wisdom you imparted – all remain etched deeply in my heart.  These memories are not merely recollections; they are the very foundation upon which my life is built.</a:t>
            </a:r>
          </a:p>
        </p:txBody>
      </p:sp>
      <p:sp>
        <p:nvSpPr>
          <p:cNvPr id="3" name="Content Placeholder 2"/>
          <p:cNvSpPr>
            <a:spLocks noGrp="1"/>
          </p:cNvSpPr>
          <p:nvPr>
            <p:ph idx="1"/>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 often find myself reflecting on the small moments, the shared laughter, the quiet evenings spent together. These seemingly insignificant instances are, in fact, the threads that weave the rich tapestry of our relationship. They are the treasures I hold most dear.</a:t>
            </a:r>
          </a:p>
        </p:txBody>
      </p:sp>
      <p:sp>
        <p:nvSpPr>
          <p:cNvPr id="3" name="Content Placeholder 2"/>
          <p:cNvSpPr>
            <a:spLocks noGrp="1"/>
          </p:cNvSpPr>
          <p:nvPr>
            <p:ph idx="1"/>
          </p:nvPr>
        </p:nvSpPr>
        <p:spPr/>
        <p:txBody>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As the years pass, my gratitude for your presence in my life only deepens.  This letter serves as a small token of my immense love and appreciation.  Know that you are constantly in my thoughts and that your love continues to be my guiding light.</a:t>
            </a:r>
          </a:p>
        </p:txBody>
      </p:sp>
      <p:sp>
        <p:nvSpPr>
          <p:cNvPr id="3" name="Content Placeholder 2"/>
          <p:cNvSpPr>
            <a:spLocks noGrp="1"/>
          </p:cNvSpPr>
          <p:nvPr>
            <p:ph idx="1"/>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With all my love and affection,</a:t>
            </a:r>
          </a:p>
        </p:txBody>
      </p:sp>
      <p:sp>
        <p:nvSpPr>
          <p:cNvPr id="3" name="Content Placeholder 2"/>
          <p:cNvSpPr>
            <a:spLocks noGrp="1"/>
          </p:cNvSpPr>
          <p:nvPr>
            <p:ph idx="1"/>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Your devoted child,</a:t>
            </a:r>
          </a:p>
        </p:txBody>
      </p:sp>
      <p:sp>
        <p:nvSpPr>
          <p:cNvPr id="3" name="Content Placeholder 2"/>
          <p:cNvSpPr>
            <a:spLocks noGrp="1"/>
          </p:cNvSpPr>
          <p:nvPr>
            <p:ph idx="1"/>
          </p:nvPr>
        </p:nvSpPr>
        <p:spPr/>
        <p:txBody>
          <a:bodyPr/>
          <a:lstStyle/>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(Your Name)</a:t>
            </a:r>
          </a:p>
        </p:txBody>
      </p:sp>
      <p:sp>
        <p:nvSpPr>
          <p:cNvPr id="3" name="Content Placeholder 2"/>
          <p:cNvSpPr>
            <a:spLocks noGrp="1"/>
          </p:cNvSpPr>
          <p:nvPr>
            <p:ph idx="1"/>
          </p:nvPr>
        </p:nvSpPr>
        <p:spPr/>
        <p:txBody>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