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F80D43-351B-44FB-901B-4413E118B32A}" v="1" dt="2024-09-09T07:05:56.008"/>
    <p1510:client id="{9C104EA7-5EA0-486B-B28D-C661C6C9169A}" v="82" dt="2024-09-09T07:05:09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5656780" y="851521"/>
            <a:ext cx="4638605" cy="5154967"/>
          </a:xfrm>
          <a:custGeom>
            <a:avLst/>
            <a:gdLst/>
            <a:ahLst/>
            <a:cxnLst/>
            <a:rect l="l" t="t" r="r" b="b"/>
            <a:pathLst>
              <a:path w="6184806" h="5154967" extrusionOk="0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r="59916"/>
          <a:stretch/>
        </p:blipFill>
        <p:spPr>
          <a:xfrm>
            <a:off x="7157847" y="2227484"/>
            <a:ext cx="2731561" cy="292147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769627" y="1057127"/>
            <a:ext cx="7721333" cy="1170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2843" y="191549"/>
            <a:ext cx="109464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VITISH 2024</a:t>
            </a:r>
            <a:br>
              <a:rPr lang="en-US" sz="36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-US" sz="36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SIH Internal Hackathon</a:t>
            </a:r>
            <a:endParaRPr sz="36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44898" y="1707375"/>
            <a:ext cx="6769500" cy="498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ID – </a:t>
            </a:r>
            <a:r>
              <a:rPr lang="en-US" sz="2500" b="1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1597</a:t>
            </a:r>
            <a:endParaRPr sz="29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Title- </a:t>
            </a:r>
            <a:r>
              <a:rPr lang="en-US" sz="2500" b="1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Student Innovation</a:t>
            </a:r>
            <a:endParaRPr sz="2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Theme- </a:t>
            </a:r>
            <a:r>
              <a:rPr lang="en-IN" sz="24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MedTech/</a:t>
            </a:r>
            <a:r>
              <a:rPr lang="en-IN" sz="2400" b="1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BioTech</a:t>
            </a:r>
            <a:r>
              <a:rPr lang="en-IN" sz="24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sz="2400" b="1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HealthTech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Category-</a:t>
            </a:r>
            <a:r>
              <a:rPr lang="en-US" sz="2400" b="1" dirty="0">
                <a:solidFill>
                  <a:schemeClr val="dk1"/>
                </a:solidFill>
              </a:rPr>
              <a:t> Software</a:t>
            </a:r>
            <a:endParaRPr dirty="0"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ID- VIT427</a:t>
            </a:r>
            <a:endParaRPr dirty="0"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 </a:t>
            </a:r>
            <a:r>
              <a:rPr lang="en-US" sz="2400" b="1" dirty="0">
                <a:solidFill>
                  <a:schemeClr val="dk1"/>
                </a:solidFill>
              </a:rPr>
              <a:t>- </a:t>
            </a:r>
            <a:r>
              <a:rPr lang="en-US" sz="2400" b="1" dirty="0" err="1">
                <a:solidFill>
                  <a:schemeClr val="dk1"/>
                </a:solidFill>
              </a:rPr>
              <a:t>Curavoice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9486" y="139010"/>
            <a:ext cx="1923260" cy="9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4888" y="0"/>
            <a:ext cx="1914598" cy="1179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 descr="A logo with a person in a blue yellow and red circl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76193" y="191544"/>
            <a:ext cx="1667243" cy="887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17674" y="80509"/>
            <a:ext cx="1771714" cy="977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154200" y="999482"/>
            <a:ext cx="12192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4450"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</a:pPr>
            <a:r>
              <a:rPr lang="en-US" sz="26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Proposed Solution:</a:t>
            </a:r>
          </a:p>
          <a:p>
            <a:pPr marL="44450"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</a:pPr>
            <a:r>
              <a:rPr lang="en-US" sz="2500" b="1" u="sng" dirty="0">
                <a:solidFill>
                  <a:schemeClr val="dk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</a:p>
          <a:p>
            <a:pPr marL="44450"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</a:pPr>
            <a:endParaRPr lang="en-US" sz="2500" b="1" u="sng" dirty="0">
              <a:solidFill>
                <a:schemeClr val="dk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4450"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</a:pPr>
            <a:endParaRPr lang="en-IN" sz="2500" u="sng" dirty="0">
              <a:solidFill>
                <a:schemeClr val="dk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1. Solution Overview:</a:t>
            </a:r>
            <a:endParaRPr sz="1600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Develop a real-time assistance for any kind of health/medical issues.</a:t>
            </a:r>
            <a:endParaRPr sz="1400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Create a software to be used for assisting all kind of people with health issues using multilingual audio output and specialist navigator .</a:t>
            </a:r>
            <a:endParaRPr sz="1400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2. How It Addresses the Problem:</a:t>
            </a:r>
            <a:endParaRPr sz="1600" b="1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Provides users with the optimal solution for their health related concerns .</a:t>
            </a:r>
            <a:endParaRPr sz="1400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Helps identify nearby specialists based on the user’s health problems.</a:t>
            </a:r>
            <a:endParaRPr sz="1400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Enhances the overall quality of user interaction by providing audio/text output in all Indian languages.</a:t>
            </a:r>
            <a:endParaRPr sz="1400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R="0" lvl="0" algn="just" rtl="0">
              <a:spcBef>
                <a:spcPts val="120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3. Unique features :</a:t>
            </a:r>
            <a:endParaRPr sz="1600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Real-time assistance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Specialist navigation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Text input , Audio and text output in multiple languages</a:t>
            </a:r>
            <a:endParaRPr sz="1400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2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@VITISH2024 Idea submission</a:t>
            </a:r>
            <a:endParaRPr dirty="0"/>
          </a:p>
        </p:txBody>
      </p:sp>
      <p:pic>
        <p:nvPicPr>
          <p:cNvPr id="106" name="Google Shape;10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1650" y="80500"/>
            <a:ext cx="1306201" cy="612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898" y="0"/>
            <a:ext cx="1585736" cy="9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 descr="A logo with a person in a blue yellow and red circl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76198" y="191549"/>
            <a:ext cx="1306200" cy="69518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 descr="Your startup LOGO"/>
          <p:cNvSpPr/>
          <p:nvPr/>
        </p:nvSpPr>
        <p:spPr>
          <a:xfrm>
            <a:off x="10351926" y="5384325"/>
            <a:ext cx="1585800" cy="8073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Curavoice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83927" y="84948"/>
            <a:ext cx="1110480" cy="612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196118" y="1545837"/>
            <a:ext cx="11741607" cy="9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Curavoice</a:t>
            </a:r>
            <a:r>
              <a:rPr lang="en-US" sz="2600" b="1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: </a:t>
            </a:r>
            <a:r>
              <a:rPr lang="en-US" sz="26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Health care assistance powered by AI with multilingual support and specialist navigator</a:t>
            </a:r>
            <a:endParaRPr sz="2200" dirty="0">
              <a:solidFill>
                <a:schemeClr val="dk1"/>
              </a:solidFill>
              <a:latin typeface="Arial" panose="020B0604020202020204" pitchFamily="34" charset="0"/>
              <a:ea typeface="Oswald"/>
              <a:cs typeface="Arial" panose="020B0604020202020204" pitchFamily="34" charset="0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401160" y="951351"/>
            <a:ext cx="97908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TECHNICAL </a:t>
            </a:r>
            <a:r>
              <a:rPr lang="en-US" sz="2500" b="1" dirty="0"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600" dirty="0"/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3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@VITISH2024 Idea submission</a:t>
            </a:r>
            <a:endParaRPr dirty="0"/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9486" y="139010"/>
            <a:ext cx="1923260" cy="9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888" y="0"/>
            <a:ext cx="1914598" cy="1179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5" descr="A logo with a person in a blue yellow and red circl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76193" y="191544"/>
            <a:ext cx="1667243" cy="887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17674" y="80509"/>
            <a:ext cx="1771714" cy="97721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5"/>
          <p:cNvSpPr txBox="1"/>
          <p:nvPr/>
        </p:nvSpPr>
        <p:spPr>
          <a:xfrm>
            <a:off x="395424" y="1423913"/>
            <a:ext cx="4727029" cy="465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Tech Stack Used:</a:t>
            </a:r>
            <a:b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ML Model:</a:t>
            </a:r>
            <a:endParaRPr sz="1200" b="1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Programming Languages: Python</a:t>
            </a:r>
            <a:endParaRPr sz="1200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Frameworks: Hugging Face Transformers, TRL, PEFT, </a:t>
            </a:r>
            <a:r>
              <a:rPr lang="en-US" sz="1200" dirty="0" err="1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Googletransalate</a:t>
            </a:r>
            <a:endParaRPr lang="en-US" sz="1200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Hardware: Requires GPU for model fine-tuning (e.g. 4-bit quantization) 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Website:</a:t>
            </a:r>
            <a:endParaRPr sz="1200" b="1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Programming Languages: HTML, CSS, JavaScript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200" dirty="0" err="1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Fameworks</a:t>
            </a:r>
            <a:r>
              <a:rPr lang="en-IN" sz="12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: Flask</a:t>
            </a:r>
          </a:p>
          <a:p>
            <a:pPr marL="127000"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Methodology and Process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Model Loading: Uses a pre-trained model from local storage.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Tokenizer Setup: Loads a tokenizer, sets padding and special tokens.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Training Configuration: Defines training arguments and dataset loading.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Fine-Tuning: Creates a fine-tuning trainer with </a:t>
            </a:r>
            <a:r>
              <a:rPr lang="en-US" sz="1200" dirty="0" err="1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LoRA</a:t>
            </a:r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configurations.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Training: Executes the model training for one step.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Inference: Translates input, generates a response, and translates back to the target language.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Interactive Chat: Continuous loop to handle user input/output.</a:t>
            </a:r>
            <a:endParaRPr lang="en-IN" sz="1200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12700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IN" sz="1200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Picture 1" descr="A diagram of a workflow&#10;&#10;Description automatically generated">
            <a:extLst>
              <a:ext uri="{FF2B5EF4-FFF2-40B4-BE49-F238E27FC236}">
                <a16:creationId xmlns:a16="http://schemas.microsoft.com/office/drawing/2014/main" id="{0EA500DB-5670-E053-426A-3C57D07403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1455" y="1107488"/>
            <a:ext cx="7292222" cy="4437906"/>
          </a:xfrm>
          <a:prstGeom prst="rect">
            <a:avLst/>
          </a:prstGeom>
        </p:spPr>
      </p:pic>
      <p:sp>
        <p:nvSpPr>
          <p:cNvPr id="125" name="Google Shape;125;p15" descr="Your startup LOGO"/>
          <p:cNvSpPr/>
          <p:nvPr/>
        </p:nvSpPr>
        <p:spPr>
          <a:xfrm>
            <a:off x="10276262" y="5420975"/>
            <a:ext cx="1667100" cy="8073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Curavoice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76988" y="692327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25329" y="1541643"/>
            <a:ext cx="1039581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algn="just">
              <a:spcBef>
                <a:spcPts val="0"/>
              </a:spcBef>
              <a:buSzPct val="100000"/>
              <a:defRPr/>
            </a:pPr>
            <a:r>
              <a:rPr lang="en-US" sz="2000" b="1" dirty="0">
                <a:solidFill>
                  <a:prstClr val="black"/>
                </a:solidFill>
                <a:latin typeface="Arial"/>
                <a:cs typeface="Arial"/>
              </a:rPr>
              <a:t>Feasibility</a:t>
            </a:r>
          </a:p>
          <a:p>
            <a:pPr marL="285750" indent="-285750" algn="just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prstClr val="black"/>
                </a:solidFill>
                <a:latin typeface="Arial"/>
                <a:cs typeface="Arial"/>
              </a:rPr>
              <a:t>Technical Feasibility</a:t>
            </a:r>
            <a:r>
              <a:rPr lang="en-US" sz="1400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</a:p>
          <a:p>
            <a:pPr lvl="1" algn="just">
              <a:spcBef>
                <a:spcPts val="0"/>
              </a:spcBef>
              <a:buSzPct val="100000"/>
              <a:defRPr/>
            </a:pPr>
            <a:r>
              <a:rPr lang="en-US" sz="1400" dirty="0">
                <a:solidFill>
                  <a:prstClr val="black"/>
                </a:solidFill>
                <a:latin typeface="Arial"/>
                <a:cs typeface="Arial"/>
              </a:rPr>
              <a:t>The project uses proven frameworks such as Hugging Face, PEFT, and Flask, ensuring robust functionality.</a:t>
            </a:r>
          </a:p>
          <a:p>
            <a:pPr lvl="1" algn="just">
              <a:spcBef>
                <a:spcPts val="0"/>
              </a:spcBef>
              <a:buSzPct val="100000"/>
              <a:defRPr/>
            </a:pPr>
            <a:r>
              <a:rPr lang="en-US" sz="1400" dirty="0">
                <a:solidFill>
                  <a:prstClr val="black"/>
                </a:solidFill>
                <a:latin typeface="Arial"/>
                <a:cs typeface="Arial"/>
              </a:rPr>
              <a:t>Requires a GPU for fine-tuning, making it feasible for high-performance needs.</a:t>
            </a:r>
          </a:p>
          <a:p>
            <a:pPr marL="285750" indent="-285750" algn="just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prstClr val="black"/>
                </a:solidFill>
                <a:latin typeface="Arial"/>
                <a:cs typeface="Arial"/>
              </a:rPr>
              <a:t>Market Feasibility: </a:t>
            </a:r>
          </a:p>
          <a:p>
            <a:pPr lvl="1" algn="just">
              <a:spcBef>
                <a:spcPts val="0"/>
              </a:spcBef>
              <a:buSzPct val="100000"/>
              <a:defRPr/>
            </a:pPr>
            <a:r>
              <a:rPr lang="en-US" sz="1400" dirty="0">
                <a:solidFill>
                  <a:prstClr val="black"/>
                </a:solidFill>
                <a:latin typeface="Arial"/>
                <a:cs typeface="Arial"/>
              </a:rPr>
              <a:t>India’s diverse population benefits from multilingual, real-time healthcare assistance, addressing a critical market need.</a:t>
            </a:r>
          </a:p>
          <a:p>
            <a:pPr marL="285750" indent="-285750" algn="just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prstClr val="black"/>
                </a:solidFill>
                <a:latin typeface="Arial"/>
                <a:cs typeface="Arial"/>
              </a:rPr>
              <a:t>Real-Time Operation: </a:t>
            </a:r>
          </a:p>
          <a:p>
            <a:pPr lvl="1" algn="just">
              <a:spcBef>
                <a:spcPts val="0"/>
              </a:spcBef>
              <a:buSzPct val="100000"/>
              <a:defRPr/>
            </a:pPr>
            <a:r>
              <a:rPr lang="en-US" sz="1400" dirty="0">
                <a:solidFill>
                  <a:prstClr val="black"/>
                </a:solidFill>
                <a:latin typeface="Arial"/>
                <a:cs typeface="Arial"/>
              </a:rPr>
              <a:t>The model supports real-time multilingual translation, ensuring accuracy and responsiveness in dynamic environments.</a:t>
            </a:r>
          </a:p>
          <a:p>
            <a:pPr algn="just">
              <a:spcBef>
                <a:spcPts val="0"/>
              </a:spcBef>
              <a:buSzPct val="100000"/>
              <a:defRPr/>
            </a:pPr>
            <a:endParaRPr lang="en-US" sz="1400" dirty="0">
              <a:solidFill>
                <a:prstClr val="black"/>
              </a:solidFill>
              <a:latin typeface="Arial"/>
              <a:cs typeface="Arial"/>
            </a:endParaRPr>
          </a:p>
          <a:p>
            <a:pPr algn="just">
              <a:spcBef>
                <a:spcPts val="0"/>
              </a:spcBef>
              <a:buSzPct val="100000"/>
              <a:defRPr/>
            </a:pPr>
            <a:r>
              <a:rPr lang="en-US" sz="2000" b="1" dirty="0">
                <a:solidFill>
                  <a:prstClr val="black"/>
                </a:solidFill>
                <a:latin typeface="Arial"/>
                <a:cs typeface="Arial"/>
              </a:rPr>
              <a:t>Viability</a:t>
            </a:r>
          </a:p>
          <a:p>
            <a:pPr marL="285750" indent="-285750" algn="just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prstClr val="black"/>
                </a:solidFill>
                <a:latin typeface="Arial"/>
                <a:cs typeface="Arial"/>
              </a:rPr>
              <a:t>Training Time: </a:t>
            </a:r>
          </a:p>
          <a:p>
            <a:pPr lvl="1" algn="just">
              <a:spcBef>
                <a:spcPts val="0"/>
              </a:spcBef>
              <a:buSzPct val="100000"/>
              <a:defRPr/>
            </a:pPr>
            <a:r>
              <a:rPr lang="en-US" sz="1400" dirty="0">
                <a:solidFill>
                  <a:prstClr val="black"/>
                </a:solidFill>
                <a:latin typeface="Arial"/>
                <a:cs typeface="Arial"/>
              </a:rPr>
              <a:t>Minimal initial training allows for fast deployment, but more training will be necessary for specialized cases like medical applications.</a:t>
            </a:r>
          </a:p>
          <a:p>
            <a:pPr marL="285750" indent="-285750" algn="just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prstClr val="black"/>
                </a:solidFill>
                <a:latin typeface="Arial"/>
                <a:cs typeface="Arial"/>
              </a:rPr>
              <a:t>Accuracy of Multilingual Translation: </a:t>
            </a:r>
          </a:p>
          <a:p>
            <a:pPr lvl="1" algn="just">
              <a:spcBef>
                <a:spcPts val="0"/>
              </a:spcBef>
              <a:buSzPct val="100000"/>
              <a:defRPr/>
            </a:pPr>
            <a:r>
              <a:rPr lang="en-US" sz="1400" dirty="0">
                <a:solidFill>
                  <a:prstClr val="black"/>
                </a:solidFill>
                <a:latin typeface="Arial"/>
                <a:cs typeface="Arial"/>
              </a:rPr>
              <a:t>High translation accuracy is key, especially in healthcare, making the model viable for multilingual environments.</a:t>
            </a:r>
          </a:p>
          <a:p>
            <a:pPr marL="285750" indent="-285750" algn="just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prstClr val="black"/>
                </a:solidFill>
                <a:latin typeface="Arial"/>
                <a:cs typeface="Arial"/>
              </a:rPr>
              <a:t>Resource Management: </a:t>
            </a:r>
          </a:p>
          <a:p>
            <a:pPr lvl="1" algn="just">
              <a:spcBef>
                <a:spcPts val="0"/>
              </a:spcBef>
              <a:buSzPct val="100000"/>
              <a:defRPr/>
            </a:pPr>
            <a:r>
              <a:rPr lang="en-US" sz="1400" dirty="0">
                <a:solidFill>
                  <a:prstClr val="black"/>
                </a:solidFill>
                <a:latin typeface="Arial"/>
                <a:cs typeface="Arial"/>
              </a:rPr>
              <a:t>Efficient resource management ensures the system can handle regular tasks without overloading, making it viable for widespread use.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@VITISH2024 Idea submission</a:t>
            </a: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50105805-6C8D-09A6-4DFD-92BBD4EFF96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9486" y="139010"/>
            <a:ext cx="1923260" cy="9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24EF94-AA09-91BB-4A00-F3C278CCF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88" y="0"/>
            <a:ext cx="1914598" cy="1179871"/>
          </a:xfrm>
          <a:prstGeom prst="rect">
            <a:avLst/>
          </a:prstGeom>
        </p:spPr>
      </p:pic>
      <p:pic>
        <p:nvPicPr>
          <p:cNvPr id="5" name="Picture 4" descr="A logo with a person in a blue yellow and red circle&#10;&#10;Description automatically generated">
            <a:extLst>
              <a:ext uri="{FF2B5EF4-FFF2-40B4-BE49-F238E27FC236}">
                <a16:creationId xmlns:a16="http://schemas.microsoft.com/office/drawing/2014/main" id="{8D51E86A-9A46-422C-F201-2FB61A9A0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6193" y="191544"/>
            <a:ext cx="1667243" cy="8873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D20673-BADC-DDF8-2897-B8F88DA4F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7674" y="80509"/>
            <a:ext cx="1771714" cy="977211"/>
          </a:xfrm>
          <a:prstGeom prst="rect">
            <a:avLst/>
          </a:prstGeom>
        </p:spPr>
      </p:pic>
      <p:sp>
        <p:nvSpPr>
          <p:cNvPr id="20" name="Google Shape;125;p15" descr="Your startup LOGO">
            <a:extLst>
              <a:ext uri="{FF2B5EF4-FFF2-40B4-BE49-F238E27FC236}">
                <a16:creationId xmlns:a16="http://schemas.microsoft.com/office/drawing/2014/main" id="{1C62EE7A-2C1D-971B-2AFA-5A3DF4ACB16C}"/>
              </a:ext>
            </a:extLst>
          </p:cNvPr>
          <p:cNvSpPr/>
          <p:nvPr/>
        </p:nvSpPr>
        <p:spPr>
          <a:xfrm>
            <a:off x="10276262" y="5420975"/>
            <a:ext cx="1667100" cy="8073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Curavoice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599" y="1037403"/>
            <a:ext cx="10964239" cy="492305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@VITISH2024 Idea submission</a:t>
            </a: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3630A103-59DF-A9D0-0E34-5BD1A3E3ED1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9486" y="139010"/>
            <a:ext cx="1923260" cy="9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5BE404-C046-0C93-8BC4-FE6F81B6B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88" y="0"/>
            <a:ext cx="1914598" cy="1179871"/>
          </a:xfrm>
          <a:prstGeom prst="rect">
            <a:avLst/>
          </a:prstGeom>
        </p:spPr>
      </p:pic>
      <p:pic>
        <p:nvPicPr>
          <p:cNvPr id="5" name="Picture 4" descr="A logo with a person in a blue yellow and red circle&#10;&#10;Description automatically generated">
            <a:extLst>
              <a:ext uri="{FF2B5EF4-FFF2-40B4-BE49-F238E27FC236}">
                <a16:creationId xmlns:a16="http://schemas.microsoft.com/office/drawing/2014/main" id="{E8869D27-A9C4-6AF2-1BB0-1F9F2ADA7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6193" y="191544"/>
            <a:ext cx="1667243" cy="8873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718A8F-C089-26D7-3D14-00752529C1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7674" y="80509"/>
            <a:ext cx="1771714" cy="9772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629186-C32B-C7BB-EDC4-9C36CB4370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9327" y="1641292"/>
            <a:ext cx="7499113" cy="4574459"/>
          </a:xfrm>
          <a:prstGeom prst="rect">
            <a:avLst/>
          </a:prstGeom>
        </p:spPr>
      </p:pic>
      <p:sp>
        <p:nvSpPr>
          <p:cNvPr id="13" name="Google Shape;125;p15" descr="Your startup LOGO">
            <a:extLst>
              <a:ext uri="{FF2B5EF4-FFF2-40B4-BE49-F238E27FC236}">
                <a16:creationId xmlns:a16="http://schemas.microsoft.com/office/drawing/2014/main" id="{515C2B3C-BBDD-45ED-64EF-3220E8E4F6D9}"/>
              </a:ext>
            </a:extLst>
          </p:cNvPr>
          <p:cNvSpPr/>
          <p:nvPr/>
        </p:nvSpPr>
        <p:spPr>
          <a:xfrm>
            <a:off x="10276262" y="5420975"/>
            <a:ext cx="1667100" cy="8073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Curavoice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763800" y="724198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582123" y="1758128"/>
            <a:ext cx="93853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Research and References for Llama2 Multilingual Chatbot Project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Fine-Tuning Large Language Models (LLMs)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Research shows that fine-tuning LLMs like Llama2 using frameworks such as Hugging Face and PEFT can enhance model performance for specific tasks (Kumar &amp; Gupta, 2022).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Patel, R., &amp; Gupta, T. (2022). Personalized Air Quality Management with IoT Devices. Journal of IoT Research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Multilingual Translation Integration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Studies on translation tools (Google Translate) emphasize their role in real-time multilingual communication, particularly in healthcare (Lee &amp; Chen, 2019).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Lee, K., &amp; Chen, M. (2019). Wearable Technology for Real-Time Environmental Monitoring. International Conference on Wearable Electronics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Memory Management in 4-bit Quantization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Efficient resource management using quantization techniques such as 4-bit NF4 quantization reduces the memory footprint, making it feasible to run LLMs on limited resources (Brown &amp; Johnson, 2021).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Brown, S., &amp; Johnson, L. (2021). Energy-Efficient Climate Control Systems: A Review. Energy Research Journal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Real-Time Text Generation and Interaction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Research on real-time chatbot interactions highlights the need for fast training cycles and accurate output (Martinez &amp; Lee, 2020). This project follows similar approaches to generate responses in real-time.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Martinez, J., &amp; Lee, S. (2020). Health Impacts of Climate Control in Indoor Environments. Journal of Public Health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Lora and PEFT for Task-Specific Fine-Tuning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Lora configurations, as used in this project, are key for optimizing model performance in causal language modeling tasks, allowing rapid adaptation for domain-specific conversations (Green &amp; White, 2018).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Green, D., &amp; White, E. (2018). Smart Adaptation in Climate Control Systems Using AI. Artificial Intelligence in Environmental Science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@VITISH2024 Idea submission</a:t>
            </a: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7214EF32-8CA6-CB66-3196-780A4F1B2C1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9486" y="139010"/>
            <a:ext cx="1923260" cy="9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89ADF7-BDF7-A8A6-979A-4B5B91634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88" y="0"/>
            <a:ext cx="1914598" cy="1179871"/>
          </a:xfrm>
          <a:prstGeom prst="rect">
            <a:avLst/>
          </a:prstGeom>
        </p:spPr>
      </p:pic>
      <p:pic>
        <p:nvPicPr>
          <p:cNvPr id="5" name="Picture 4" descr="A logo with a person in a blue yellow and red circle&#10;&#10;Description automatically generated">
            <a:extLst>
              <a:ext uri="{FF2B5EF4-FFF2-40B4-BE49-F238E27FC236}">
                <a16:creationId xmlns:a16="http://schemas.microsoft.com/office/drawing/2014/main" id="{D2C115FC-213A-7469-835C-4E7592EE8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6193" y="191544"/>
            <a:ext cx="1667243" cy="8873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0EEA49-703D-A18B-C0C8-FCE2100953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7674" y="80509"/>
            <a:ext cx="1771714" cy="977211"/>
          </a:xfrm>
          <a:prstGeom prst="rect">
            <a:avLst/>
          </a:prstGeom>
        </p:spPr>
      </p:pic>
      <p:sp>
        <p:nvSpPr>
          <p:cNvPr id="12" name="Google Shape;125;p15" descr="Your startup LOGO">
            <a:extLst>
              <a:ext uri="{FF2B5EF4-FFF2-40B4-BE49-F238E27FC236}">
                <a16:creationId xmlns:a16="http://schemas.microsoft.com/office/drawing/2014/main" id="{E6CF5B88-40CD-29C4-7EA6-7DCD56FCAFDF}"/>
              </a:ext>
            </a:extLst>
          </p:cNvPr>
          <p:cNvSpPr/>
          <p:nvPr/>
        </p:nvSpPr>
        <p:spPr>
          <a:xfrm>
            <a:off x="10276262" y="5420975"/>
            <a:ext cx="1667100" cy="8073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Curavoice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7764</TotalTime>
  <Words>813</Words>
  <Application>Microsoft Office PowerPoint</Application>
  <PresentationFormat>Widescreen</PresentationFormat>
  <Paragraphs>96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VITISH 2024 SIH Internal Hackathon</vt:lpstr>
      <vt:lpstr>PowerPoint Presentation</vt:lpstr>
      <vt:lpstr>TECHNICAL APPROACH: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Mohit Anand Pitchika</cp:lastModifiedBy>
  <cp:revision>155</cp:revision>
  <dcterms:created xsi:type="dcterms:W3CDTF">2013-12-12T18:46:50Z</dcterms:created>
  <dcterms:modified xsi:type="dcterms:W3CDTF">2024-09-09T08:19:41Z</dcterms:modified>
  <cp:category/>
</cp:coreProperties>
</file>