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1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8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67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5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0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5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55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1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153EC-2BCA-47B4-8957-0ED65466E304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99AC-6F72-4270-B326-9B0AD5413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64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3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462087"/>
            <a:ext cx="5362575" cy="393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0204" y="482138"/>
            <a:ext cx="660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2024/08/23 – Base Experiment with CS in Free Flight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99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371600"/>
            <a:ext cx="5467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2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371600"/>
            <a:ext cx="54673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Pandey</dc:creator>
  <cp:lastModifiedBy>Shivam Pandey</cp:lastModifiedBy>
  <cp:revision>2</cp:revision>
  <dcterms:created xsi:type="dcterms:W3CDTF">2024-08-26T07:21:00Z</dcterms:created>
  <dcterms:modified xsi:type="dcterms:W3CDTF">2024-08-26T07:34:42Z</dcterms:modified>
</cp:coreProperties>
</file>