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nirwan1/aicte_cyber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749" y="4586365"/>
            <a:ext cx="1090397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Shivam Nirwan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Shivam Nirwan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Prof Ram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Meghe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&amp; Management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(Computer Science &amp; Engineering)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</a:p>
          <a:p>
            <a:pPr marL="0" indent="0">
              <a:buNone/>
            </a:pPr>
            <a:endParaRPr lang="en-IN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Traditional data encryption methods can be easily detected, making secure communication vulnerable to interception. This project implements </a:t>
            </a:r>
            <a:r>
              <a:rPr lang="en-US" sz="2000" b="1" dirty="0"/>
              <a:t>steganography</a:t>
            </a:r>
            <a:r>
              <a:rPr lang="en-US" sz="2000" dirty="0"/>
              <a:t> to </a:t>
            </a:r>
            <a:r>
              <a:rPr lang="en-US" sz="2000" b="1" dirty="0"/>
              <a:t>hide data within images</a:t>
            </a:r>
            <a:r>
              <a:rPr lang="en-US" sz="2000" dirty="0"/>
              <a:t>, ensuring confidentiality while keeping the existence of the message undetectable. By embedding information in image pixels using a </a:t>
            </a:r>
            <a:r>
              <a:rPr lang="en-US" sz="2000" b="1" dirty="0"/>
              <a:t>password-based approach</a:t>
            </a:r>
            <a:r>
              <a:rPr lang="en-US" sz="2000" dirty="0"/>
              <a:t>, it provides an </a:t>
            </a:r>
            <a:r>
              <a:rPr lang="en-US" sz="2000" b="1" dirty="0"/>
              <a:t>invisible, secure, and efficient</a:t>
            </a:r>
            <a:r>
              <a:rPr lang="en-US" sz="2000" dirty="0"/>
              <a:t> method of data protection. This technique is useful for </a:t>
            </a:r>
            <a:r>
              <a:rPr lang="en-US" sz="2000" b="1" dirty="0"/>
              <a:t>private communication, cybersecurity, and data privacy applications</a:t>
            </a:r>
            <a:r>
              <a:rPr lang="en-US" sz="2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dirty="0"/>
              <a:t>     Mention libraries, platforms,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/>
              <a:t>Libraries:</a:t>
            </a:r>
            <a:r>
              <a:rPr lang="en-IN" sz="2000" dirty="0"/>
              <a:t> </a:t>
            </a:r>
            <a:r>
              <a:rPr lang="pt-BR" sz="2000" dirty="0"/>
              <a:t>OpenCV (cv2), OS, hashlib, NumPy</a:t>
            </a:r>
            <a:endParaRPr lang="en-IN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/>
              <a:t>Programming Language:</a:t>
            </a:r>
            <a:r>
              <a:rPr lang="en-IN" sz="2000" dirty="0"/>
              <a:t>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/>
              <a:t>Platform: </a:t>
            </a:r>
            <a:r>
              <a:rPr lang="en-IN" sz="2000" dirty="0"/>
              <a:t>Windows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/>
              <a:t>Concepts Used: </a:t>
            </a:r>
            <a:r>
              <a:rPr lang="en-IN" sz="2000" dirty="0"/>
              <a:t>Image Processing, Steganography, Cryptography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u="sng" dirty="0"/>
              <a:t>Ultra-Secure &amp; Stealthy Image Encryption!</a:t>
            </a:r>
          </a:p>
          <a:p>
            <a:pPr marL="0" indent="0">
              <a:buNone/>
            </a:pPr>
            <a:endParaRPr lang="en-IN" sz="2000" b="1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b="1" dirty="0"/>
              <a:t>Password-Driven Random Storage</a:t>
            </a:r>
            <a:r>
              <a:rPr lang="en-IN" sz="1800" dirty="0"/>
              <a:t> – Message is scattered across the image based on the password, making decryption impossible without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b="1" dirty="0"/>
              <a:t>Lossless PNG Encryption</a:t>
            </a:r>
            <a:r>
              <a:rPr lang="en-IN" sz="1800" dirty="0"/>
              <a:t> – Prevents data loss by avoiding compression.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b="1" dirty="0"/>
              <a:t>Invisible to the Human Eye</a:t>
            </a:r>
            <a:r>
              <a:rPr lang="en-IN" sz="1800" dirty="0"/>
              <a:t> – No visible changes, making it undetectable.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b="1" dirty="0"/>
              <a:t>Only Correct Password Works</a:t>
            </a:r>
            <a:r>
              <a:rPr lang="en-IN" sz="1800" dirty="0"/>
              <a:t> – Even a small mistake gives junk output.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b="1" dirty="0"/>
              <a:t>No Extra Files Needed</a:t>
            </a:r>
            <a:r>
              <a:rPr lang="en-IN" sz="1800" dirty="0"/>
              <a:t> – The image itself stores everything securely.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  <a:p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Cybersecurity Professionals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Journalists &amp; Whistleblowers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Military &amp; Intelligence Agencies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Privacy-Conscious Individuals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Corporations &amp; Businesses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Screenshots of the outcome (min 3)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8DEFEB-10DE-28A0-441B-F35BDB53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15" y="4140843"/>
            <a:ext cx="4721682" cy="249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4C6999-48FC-FC47-D20B-0EB93C54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15" y="1551829"/>
            <a:ext cx="4721682" cy="2496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A3C76C-9C2A-A079-9088-EC074EFA6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434" y="531489"/>
            <a:ext cx="4737371" cy="50244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DF7701-ECA7-E563-C463-A8407E7B7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435" y="5390265"/>
            <a:ext cx="4737371" cy="10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Conclude your project concerning your problem statement</a:t>
            </a:r>
            <a:br>
              <a:rPr lang="en-IN" sz="2000" dirty="0"/>
            </a:br>
            <a:endParaRPr lang="en-IN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This project successfully implements </a:t>
            </a:r>
            <a:r>
              <a:rPr lang="en-US" sz="2000" b="1" dirty="0"/>
              <a:t>steganography</a:t>
            </a:r>
            <a:r>
              <a:rPr lang="en-US" sz="2000" dirty="0"/>
              <a:t> for </a:t>
            </a:r>
            <a:r>
              <a:rPr lang="en-US" sz="2000" b="1" dirty="0"/>
              <a:t>secure and invisible data hiding</a:t>
            </a:r>
            <a:r>
              <a:rPr lang="en-US" sz="2000" dirty="0"/>
              <a:t> within images. By embedding messages at the pixel level with </a:t>
            </a:r>
            <a:r>
              <a:rPr lang="en-US" sz="2000" b="1" dirty="0"/>
              <a:t>password-based protection</a:t>
            </a:r>
            <a:r>
              <a:rPr lang="en-US" sz="2000" dirty="0"/>
              <a:t>, it ensures confidentiality while making the hidden data undetectable. This technique provides an </a:t>
            </a:r>
            <a:r>
              <a:rPr lang="en-US" sz="2000" b="1" dirty="0"/>
              <a:t>efficient and reliable</a:t>
            </a:r>
            <a:r>
              <a:rPr lang="en-US" sz="2000" dirty="0"/>
              <a:t> solution for </a:t>
            </a:r>
            <a:r>
              <a:rPr lang="en-US" sz="2000" b="1" dirty="0"/>
              <a:t>private communication and cybersecurity</a:t>
            </a:r>
            <a:r>
              <a:rPr lang="en-US" sz="2000" dirty="0"/>
              <a:t>. It enhances </a:t>
            </a:r>
            <a:r>
              <a:rPr lang="en-US" sz="2000" b="1" dirty="0"/>
              <a:t>data security</a:t>
            </a:r>
            <a:r>
              <a:rPr lang="en-US" sz="2000" dirty="0"/>
              <a:t> and can be applied in various fields like </a:t>
            </a:r>
            <a:r>
              <a:rPr lang="en-US" sz="2000" b="1" dirty="0"/>
              <a:t>intelligence, journalism, and secure messaging</a:t>
            </a:r>
            <a:r>
              <a:rPr lang="en-US" sz="2000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file.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https://github.com/Shivamnirwan1/aicte_cyber_project.git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78</TotalTime>
  <Words>417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 2</vt:lpstr>
      <vt:lpstr>DividendVTI</vt:lpstr>
      <vt:lpstr>PROJECT TITLE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Shivam Nirwan</cp:lastModifiedBy>
  <cp:revision>28</cp:revision>
  <dcterms:created xsi:type="dcterms:W3CDTF">2021-05-26T16:50:10Z</dcterms:created>
  <dcterms:modified xsi:type="dcterms:W3CDTF">2025-02-20T18:21:14Z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