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1: Batsmen by Strike Rate (Query)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746" y="1177637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 b="1"/>
            </a:pPr>
            <a:r>
              <a:rPr dirty="0"/>
              <a:t>select batsman,</a:t>
            </a:r>
            <a:br>
              <a:rPr dirty="0"/>
            </a:br>
            <a:r>
              <a:rPr dirty="0"/>
              <a:t>round(cast(sum(</a:t>
            </a:r>
            <a:r>
              <a:rPr dirty="0" err="1"/>
              <a:t>batsman_runs</a:t>
            </a:r>
            <a:r>
              <a:rPr dirty="0"/>
              <a:t>)as decimal)/count(ball)*100,2) as </a:t>
            </a:r>
            <a:r>
              <a:rPr dirty="0" err="1"/>
              <a:t>strike_rate</a:t>
            </a:r>
            <a:r>
              <a:rPr dirty="0"/>
              <a:t/>
            </a:r>
            <a:br>
              <a:rPr dirty="0"/>
            </a:br>
            <a:r>
              <a:rPr dirty="0"/>
              <a:t>from </a:t>
            </a:r>
            <a:r>
              <a:rPr dirty="0" err="1"/>
              <a:t>ipl_ball</a:t>
            </a:r>
            <a:r>
              <a:rPr dirty="0"/>
              <a:t> </a:t>
            </a:r>
            <a:br>
              <a:rPr dirty="0"/>
            </a:br>
            <a:r>
              <a:rPr dirty="0"/>
              <a:t>where not </a:t>
            </a:r>
            <a:r>
              <a:rPr dirty="0" err="1"/>
              <a:t>extras_type</a:t>
            </a:r>
            <a:r>
              <a:rPr dirty="0"/>
              <a:t> = '</a:t>
            </a:r>
            <a:r>
              <a:rPr dirty="0" err="1"/>
              <a:t>wides</a:t>
            </a:r>
            <a:r>
              <a:rPr dirty="0"/>
              <a:t>' group by batsman having count(ball)&gt;=500  order by </a:t>
            </a:r>
            <a:r>
              <a:rPr dirty="0" err="1"/>
              <a:t>strike_rate</a:t>
            </a:r>
            <a:r>
              <a:rPr dirty="0"/>
              <a:t> </a:t>
            </a:r>
            <a:r>
              <a:rPr dirty="0" err="1"/>
              <a:t>desc</a:t>
            </a:r>
            <a:r>
              <a:rPr dirty="0"/>
              <a:t/>
            </a:r>
            <a:br>
              <a:rPr dirty="0"/>
            </a:br>
            <a:r>
              <a:rPr dirty="0"/>
              <a:t>limit 10;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4: Bowlers by Economy Rate (Query)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935617" cy="5355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/>
            </a:r>
            <a:br>
              <a:rPr dirty="0"/>
            </a:br>
            <a:r>
              <a:rPr dirty="0"/>
              <a:t>WITH Bowlers500 AS (</a:t>
            </a:r>
            <a:br>
              <a:rPr dirty="0"/>
            </a:br>
            <a:r>
              <a:rPr dirty="0"/>
              <a:t>    SELECT </a:t>
            </a:r>
            <a:r>
              <a:rPr dirty="0" err="1"/>
              <a:t>b.bowler</a:t>
            </a:r>
            <a:r>
              <a:rPr dirty="0"/>
              <a:t>, COUNT(*) as </a:t>
            </a:r>
            <a:r>
              <a:rPr dirty="0" err="1"/>
              <a:t>total_balls</a:t>
            </a:r>
            <a:r>
              <a:rPr dirty="0"/>
              <a:t/>
            </a:r>
            <a:br>
              <a:rPr dirty="0"/>
            </a:br>
            <a:r>
              <a:rPr dirty="0"/>
              <a:t>    FROM </a:t>
            </a:r>
            <a:r>
              <a:rPr dirty="0" err="1"/>
              <a:t>ipl_ball</a:t>
            </a:r>
            <a:r>
              <a:rPr dirty="0"/>
              <a:t> b</a:t>
            </a:r>
            <a:br>
              <a:rPr dirty="0"/>
            </a:br>
            <a:r>
              <a:rPr dirty="0"/>
              <a:t>    GROUP BY </a:t>
            </a:r>
            <a:r>
              <a:rPr dirty="0" err="1"/>
              <a:t>b.bowler</a:t>
            </a:r>
            <a:r>
              <a:rPr dirty="0"/>
              <a:t/>
            </a:r>
            <a:br>
              <a:rPr dirty="0"/>
            </a:br>
            <a:r>
              <a:rPr dirty="0"/>
              <a:t>    HAVING COUNT(*) &gt;= 500</a:t>
            </a:r>
            <a:br>
              <a:rPr dirty="0"/>
            </a:br>
            <a:r>
              <a:rPr dirty="0"/>
              <a:t>)</a:t>
            </a:r>
            <a:br>
              <a:rPr dirty="0"/>
            </a:br>
            <a:r>
              <a:rPr dirty="0"/>
              <a:t>    SELECT </a:t>
            </a:r>
            <a:r>
              <a:rPr dirty="0" err="1"/>
              <a:t>b.bowler</a:t>
            </a:r>
            <a:r>
              <a:rPr dirty="0"/>
              <a:t>,</a:t>
            </a:r>
            <a:br>
              <a:rPr dirty="0"/>
            </a:br>
            <a:r>
              <a:rPr dirty="0"/>
              <a:t>           SUM(</a:t>
            </a:r>
            <a:r>
              <a:rPr dirty="0" err="1"/>
              <a:t>b.total_runs</a:t>
            </a:r>
            <a:r>
              <a:rPr dirty="0"/>
              <a:t>) as </a:t>
            </a:r>
            <a:r>
              <a:rPr dirty="0" err="1"/>
              <a:t>total_runs_conceded</a:t>
            </a:r>
            <a:r>
              <a:rPr dirty="0"/>
              <a:t>,</a:t>
            </a:r>
            <a:br>
              <a:rPr dirty="0"/>
            </a:br>
            <a:r>
              <a:rPr dirty="0"/>
              <a:t>           round((COUNT(*) / 6.0),2) as </a:t>
            </a:r>
            <a:r>
              <a:rPr dirty="0" err="1"/>
              <a:t>total_overs_bowled</a:t>
            </a:r>
            <a:r>
              <a:rPr dirty="0"/>
              <a:t>,</a:t>
            </a:r>
            <a:br>
              <a:rPr dirty="0"/>
            </a:br>
            <a:r>
              <a:rPr dirty="0"/>
              <a:t>           round((SUM(</a:t>
            </a:r>
            <a:r>
              <a:rPr dirty="0" err="1"/>
              <a:t>b.total_runs</a:t>
            </a:r>
            <a:r>
              <a:rPr dirty="0"/>
              <a:t>) / (COUNT(*) / 6.0)),2) as </a:t>
            </a:r>
            <a:r>
              <a:rPr dirty="0" err="1"/>
              <a:t>economy_rate</a:t>
            </a:r>
            <a:r>
              <a:rPr dirty="0"/>
              <a:t/>
            </a:r>
            <a:br>
              <a:rPr dirty="0"/>
            </a:br>
            <a:r>
              <a:rPr dirty="0"/>
              <a:t>    FROM </a:t>
            </a:r>
            <a:r>
              <a:rPr dirty="0" err="1"/>
              <a:t>ipl_ball</a:t>
            </a:r>
            <a:r>
              <a:rPr dirty="0"/>
              <a:t> b</a:t>
            </a:r>
            <a:br>
              <a:rPr dirty="0"/>
            </a:br>
            <a:r>
              <a:rPr dirty="0"/>
              <a:t>    WHERE </a:t>
            </a:r>
            <a:r>
              <a:rPr dirty="0" err="1"/>
              <a:t>b.bowler</a:t>
            </a:r>
            <a:r>
              <a:rPr dirty="0"/>
              <a:t> IN (SELECT bowler FROM Bowlers500)</a:t>
            </a:r>
            <a:br>
              <a:rPr dirty="0"/>
            </a:br>
            <a:r>
              <a:rPr dirty="0"/>
              <a:t>    GROUP BY </a:t>
            </a:r>
            <a:r>
              <a:rPr dirty="0" err="1"/>
              <a:t>b.bowler</a:t>
            </a:r>
            <a:r>
              <a:rPr dirty="0"/>
              <a:t/>
            </a:r>
            <a:br>
              <a:rPr dirty="0"/>
            </a:br>
            <a:r>
              <a:rPr dirty="0"/>
              <a:t>	order by </a:t>
            </a:r>
            <a:r>
              <a:rPr dirty="0" err="1"/>
              <a:t>economy_rate</a:t>
            </a:r>
            <a:r>
              <a:rPr dirty="0"/>
              <a:t> </a:t>
            </a:r>
            <a:r>
              <a:rPr dirty="0" err="1"/>
              <a:t>asc</a:t>
            </a:r>
            <a:r>
              <a:rPr dirty="0"/>
              <a:t/>
            </a:r>
            <a:br>
              <a:rPr dirty="0"/>
            </a:br>
            <a:r>
              <a:rPr dirty="0"/>
              <a:t>	limit 10;</a:t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4: Bowlers by Economy Rate (Result)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2012993"/>
            <a:ext cx="6788727" cy="4013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4: Bowlers by Economy Rate (Visual)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800"/>
              <a:t>   Player  Metric</a:t>
            </a:r>
          </a:p>
          <a:p>
            <a:r>
              <a:rPr sz="800"/>
              <a:t> Player 1      10</a:t>
            </a:r>
          </a:p>
          <a:p>
            <a:r>
              <a:rPr sz="800"/>
              <a:t> Player 2       9</a:t>
            </a:r>
          </a:p>
          <a:p>
            <a:r>
              <a:rPr sz="800"/>
              <a:t> Player 3       8</a:t>
            </a:r>
          </a:p>
          <a:p>
            <a:r>
              <a:rPr sz="800"/>
              <a:t> Player 4       7</a:t>
            </a:r>
          </a:p>
          <a:p>
            <a:r>
              <a:rPr sz="800"/>
              <a:t> Player 5       6</a:t>
            </a:r>
          </a:p>
          <a:p>
            <a:r>
              <a:rPr sz="800"/>
              <a:t> Player 6       5</a:t>
            </a:r>
          </a:p>
          <a:p>
            <a:r>
              <a:rPr sz="800"/>
              <a:t> Player 7       4</a:t>
            </a:r>
          </a:p>
          <a:p>
            <a:r>
              <a:rPr sz="800"/>
              <a:t> Player 8       3</a:t>
            </a:r>
          </a:p>
          <a:p>
            <a:r>
              <a:rPr sz="800"/>
              <a:t> Player 9       2</a:t>
            </a:r>
          </a:p>
          <a:p>
            <a:r>
              <a:rPr sz="800"/>
              <a:t>Player 10       1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Task 5: Bowlers by Strike Rate (Query)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b="1"/>
            </a:pPr>
            <a:r>
              <a:t>WITH Bowlers500 AS (</a:t>
            </a:r>
            <a:br/>
            <a:r>
              <a:t>    SELECT b.bowler, COUNT(*) as total_balls</a:t>
            </a:r>
            <a:br/>
            <a:r>
              <a:t>    FROM ipl_ball b</a:t>
            </a:r>
            <a:br/>
            <a:r>
              <a:t>    GROUP BY b.bowler</a:t>
            </a:r>
            <a:br/>
            <a:r>
              <a:t>    HAVING COUNT(*) &gt;= 500</a:t>
            </a:r>
            <a:br/>
            <a:r>
              <a:t>)</a:t>
            </a:r>
            <a:br/>
            <a:r>
              <a:t>    SELECT b.bowler,</a:t>
            </a:r>
            <a:br/>
            <a:r>
              <a:t>           COUNT(*) as total_balls,</a:t>
            </a:r>
            <a:br/>
            <a:r>
              <a:t>           SUM(b.is_wicket) as total_wickets,</a:t>
            </a:r>
            <a:br/>
            <a:r>
              <a:t>           round(CAST(COUNT(*) AS DECIMAL) / (SUM(b.is_wicket) ),2) as strike_rate</a:t>
            </a:r>
            <a:br/>
            <a:r>
              <a:t>    FROM ipl_ball b</a:t>
            </a:r>
            <a:br/>
            <a:r>
              <a:t>    WHERE b.bowler IN (SELECT bowler FROM Bowlers500)</a:t>
            </a:r>
            <a:br/>
            <a:r>
              <a:t>    GROUP BY b.bowler</a:t>
            </a:r>
            <a:br/>
            <a:r>
              <a:t>    HAVING SUM(b.is_wicket) &gt; 0</a:t>
            </a:r>
            <a:br/>
            <a:r>
              <a:t>ORDER BY strike_rate ASC</a:t>
            </a:r>
            <a:br/>
            <a:r>
              <a:t>LIMIT 10;</a:t>
            </a:r>
            <a:br/>
            <a:r>
              <a:t/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5: Bowlers by Strike Rate (Result)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66" y="1614234"/>
            <a:ext cx="5055467" cy="441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5: Bowlers by Strike Rate (Visual)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800"/>
              <a:t>   Player  Metric</a:t>
            </a:r>
          </a:p>
          <a:p>
            <a:r>
              <a:rPr sz="800"/>
              <a:t> Player 1      10</a:t>
            </a:r>
          </a:p>
          <a:p>
            <a:r>
              <a:rPr sz="800"/>
              <a:t> Player 2       9</a:t>
            </a:r>
          </a:p>
          <a:p>
            <a:r>
              <a:rPr sz="800"/>
              <a:t> Player 3       8</a:t>
            </a:r>
          </a:p>
          <a:p>
            <a:r>
              <a:rPr sz="800"/>
              <a:t> Player 4       7</a:t>
            </a:r>
          </a:p>
          <a:p>
            <a:r>
              <a:rPr sz="800"/>
              <a:t> Player 5       6</a:t>
            </a:r>
          </a:p>
          <a:p>
            <a:r>
              <a:rPr sz="800"/>
              <a:t> Player 6       5</a:t>
            </a:r>
          </a:p>
          <a:p>
            <a:r>
              <a:rPr sz="800"/>
              <a:t> Player 7       4</a:t>
            </a:r>
          </a:p>
          <a:p>
            <a:r>
              <a:rPr sz="800"/>
              <a:t> Player 8       3</a:t>
            </a:r>
          </a:p>
          <a:p>
            <a:r>
              <a:rPr sz="800"/>
              <a:t> Player 9       2</a:t>
            </a:r>
          </a:p>
          <a:p>
            <a:r>
              <a:rPr sz="800"/>
              <a:t>Player 10       1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6: All-rounders (Query)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182" y="1066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 b="1"/>
            </a:pPr>
            <a:r>
              <a:rPr dirty="0"/>
              <a:t>-- Temporary table for all-rounders who meet the criteria</a:t>
            </a:r>
            <a:br>
              <a:rPr dirty="0"/>
            </a:br>
            <a:r>
              <a:rPr dirty="0"/>
              <a:t>WITH </a:t>
            </a:r>
            <a:r>
              <a:rPr dirty="0" err="1"/>
              <a:t>AllRounders</a:t>
            </a:r>
            <a:r>
              <a:rPr dirty="0"/>
              <a:t> AS (</a:t>
            </a:r>
            <a:br>
              <a:rPr dirty="0"/>
            </a:br>
            <a:r>
              <a:rPr dirty="0"/>
              <a:t>    SELECT </a:t>
            </a:r>
            <a:r>
              <a:rPr dirty="0" err="1"/>
              <a:t>b.batsman</a:t>
            </a:r>
            <a:r>
              <a:rPr dirty="0"/>
              <a:t/>
            </a:r>
            <a:br>
              <a:rPr dirty="0"/>
            </a:br>
            <a:r>
              <a:rPr dirty="0"/>
              <a:t>    FROM </a:t>
            </a:r>
            <a:r>
              <a:rPr dirty="0" err="1"/>
              <a:t>ipl_ball</a:t>
            </a:r>
            <a:r>
              <a:rPr dirty="0"/>
              <a:t> b</a:t>
            </a:r>
            <a:br>
              <a:rPr dirty="0"/>
            </a:br>
            <a:r>
              <a:rPr dirty="0"/>
              <a:t>    WHERE </a:t>
            </a:r>
            <a:r>
              <a:rPr dirty="0" err="1"/>
              <a:t>b.batsman</a:t>
            </a:r>
            <a:r>
              <a:rPr dirty="0"/>
              <a:t> IN (</a:t>
            </a:r>
            <a:br>
              <a:rPr dirty="0"/>
            </a:br>
            <a:r>
              <a:rPr dirty="0"/>
              <a:t>        SELECT bowler</a:t>
            </a:r>
            <a:br>
              <a:rPr dirty="0"/>
            </a:br>
            <a:r>
              <a:rPr dirty="0"/>
              <a:t>        FROM </a:t>
            </a:r>
            <a:r>
              <a:rPr dirty="0" err="1"/>
              <a:t>ipl_ball</a:t>
            </a:r>
            <a:r>
              <a:rPr dirty="0"/>
              <a:t/>
            </a:r>
            <a:br>
              <a:rPr dirty="0"/>
            </a:br>
            <a:r>
              <a:rPr dirty="0"/>
              <a:t>        GROUP BY bowler</a:t>
            </a:r>
            <a:br>
              <a:rPr dirty="0"/>
            </a:br>
            <a:r>
              <a:rPr dirty="0"/>
              <a:t>        HAVING COUNT(*) &gt;= 300</a:t>
            </a:r>
            <a:br>
              <a:rPr dirty="0"/>
            </a:br>
            <a:r>
              <a:rPr dirty="0"/>
              <a:t>    )</a:t>
            </a:r>
            <a:br>
              <a:rPr dirty="0"/>
            </a:br>
            <a:r>
              <a:rPr dirty="0"/>
              <a:t>    GROUP BY </a:t>
            </a:r>
            <a:r>
              <a:rPr dirty="0" err="1"/>
              <a:t>b.batsman</a:t>
            </a:r>
            <a:r>
              <a:rPr dirty="0"/>
              <a:t/>
            </a:r>
            <a:br>
              <a:rPr dirty="0"/>
            </a:br>
            <a:r>
              <a:rPr dirty="0"/>
              <a:t>    HAVING COUNT(*) &gt;= 500</a:t>
            </a:r>
            <a:br>
              <a:rPr dirty="0"/>
            </a:br>
            <a:r>
              <a:rPr dirty="0"/>
              <a:t>),</a:t>
            </a:r>
            <a:br>
              <a:rPr dirty="0"/>
            </a:br>
            <a:r>
              <a:rPr dirty="0" err="1"/>
              <a:t>BattingStrikeRate</a:t>
            </a:r>
            <a:r>
              <a:rPr dirty="0"/>
              <a:t> AS (</a:t>
            </a:r>
            <a:br>
              <a:rPr dirty="0"/>
            </a:br>
            <a:r>
              <a:rPr dirty="0"/>
              <a:t>    SELECT </a:t>
            </a:r>
            <a:r>
              <a:rPr dirty="0" err="1"/>
              <a:t>b.batsman</a:t>
            </a:r>
            <a:r>
              <a:rPr dirty="0"/>
              <a:t>,</a:t>
            </a:r>
            <a:br>
              <a:rPr dirty="0"/>
            </a:br>
            <a:r>
              <a:rPr dirty="0"/>
              <a:t>           COUNT(*) as </a:t>
            </a:r>
            <a:r>
              <a:rPr dirty="0" err="1"/>
              <a:t>total_balls_faced</a:t>
            </a:r>
            <a:r>
              <a:rPr dirty="0"/>
              <a:t>,</a:t>
            </a:r>
            <a:br>
              <a:rPr dirty="0"/>
            </a:br>
            <a:r>
              <a:rPr dirty="0"/>
              <a:t>           SUM(</a:t>
            </a:r>
            <a:r>
              <a:rPr dirty="0" err="1"/>
              <a:t>b.batsman_runs</a:t>
            </a:r>
            <a:r>
              <a:rPr dirty="0"/>
              <a:t>) as </a:t>
            </a:r>
            <a:r>
              <a:rPr dirty="0" err="1"/>
              <a:t>total_runs</a:t>
            </a:r>
            <a:r>
              <a:rPr dirty="0"/>
              <a:t>,</a:t>
            </a:r>
            <a:br>
              <a:rPr dirty="0"/>
            </a:br>
            <a:r>
              <a:rPr dirty="0"/>
              <a:t>         round((CAST(SUM(</a:t>
            </a:r>
            <a:r>
              <a:rPr dirty="0" err="1"/>
              <a:t>b.batsman_runs</a:t>
            </a:r>
            <a:r>
              <a:rPr dirty="0"/>
              <a:t>) AS DECIMAL) / CAST(COUNT(*) AS DECIMAL)) * 100,2)as </a:t>
            </a:r>
            <a:r>
              <a:rPr dirty="0" err="1"/>
              <a:t>batting_strike_rate</a:t>
            </a:r>
            <a:r>
              <a:rPr dirty="0"/>
              <a:t/>
            </a:r>
            <a:br>
              <a:rPr dirty="0"/>
            </a:br>
            <a:r>
              <a:rPr dirty="0"/>
              <a:t>    FROM </a:t>
            </a:r>
            <a:r>
              <a:rPr dirty="0" err="1"/>
              <a:t>ipl_ball</a:t>
            </a:r>
            <a:r>
              <a:rPr dirty="0"/>
              <a:t> b</a:t>
            </a:r>
            <a:br>
              <a:rPr dirty="0"/>
            </a:br>
            <a:r>
              <a:rPr dirty="0"/>
              <a:t>    WHERE </a:t>
            </a:r>
            <a:r>
              <a:rPr dirty="0" err="1"/>
              <a:t>b.batsman</a:t>
            </a:r>
            <a:r>
              <a:rPr dirty="0"/>
              <a:t> IN (SELECT batsman FROM </a:t>
            </a:r>
            <a:r>
              <a:rPr dirty="0" err="1"/>
              <a:t>AllRounders</a:t>
            </a:r>
            <a:r>
              <a:rPr dirty="0"/>
              <a:t>)</a:t>
            </a:r>
            <a:br>
              <a:rPr dirty="0"/>
            </a:br>
            <a:r>
              <a:rPr dirty="0"/>
              <a:t>    GROUP BY </a:t>
            </a:r>
            <a:r>
              <a:rPr dirty="0" err="1"/>
              <a:t>b.batsman</a:t>
            </a:r>
            <a:r>
              <a:rPr dirty="0"/>
              <a:t/>
            </a:r>
            <a:br>
              <a:rPr dirty="0"/>
            </a:br>
            <a:r>
              <a:rPr dirty="0"/>
              <a:t>),</a:t>
            </a:r>
            <a:br>
              <a:rPr dirty="0"/>
            </a:br>
            <a:r>
              <a:rPr dirty="0" err="1"/>
              <a:t>BowlingStrikeRate</a:t>
            </a:r>
            <a:r>
              <a:rPr dirty="0"/>
              <a:t> AS (</a:t>
            </a:r>
            <a:br>
              <a:rPr dirty="0"/>
            </a:br>
            <a:r>
              <a:rPr dirty="0"/>
              <a:t>    SELECT </a:t>
            </a:r>
            <a:r>
              <a:rPr dirty="0" err="1"/>
              <a:t>b.bowler</a:t>
            </a:r>
            <a:r>
              <a:rPr dirty="0"/>
              <a:t>,</a:t>
            </a:r>
            <a:br>
              <a:rPr dirty="0"/>
            </a:br>
            <a:r>
              <a:rPr dirty="0"/>
              <a:t>           COUNT(*) as </a:t>
            </a:r>
            <a:r>
              <a:rPr dirty="0" err="1"/>
              <a:t>total_balls_bowled</a:t>
            </a:r>
            <a:r>
              <a:rPr dirty="0"/>
              <a:t>,</a:t>
            </a:r>
            <a:br>
              <a:rPr dirty="0"/>
            </a:br>
            <a:r>
              <a:rPr dirty="0"/>
              <a:t>           SUM(</a:t>
            </a:r>
            <a:r>
              <a:rPr dirty="0" err="1"/>
              <a:t>b.is_wicket</a:t>
            </a:r>
            <a:r>
              <a:rPr dirty="0"/>
              <a:t>) as </a:t>
            </a:r>
            <a:r>
              <a:rPr dirty="0" err="1"/>
              <a:t>total_wickets</a:t>
            </a:r>
            <a:r>
              <a:rPr dirty="0"/>
              <a:t>,</a:t>
            </a:r>
            <a:br>
              <a:rPr dirty="0"/>
            </a:br>
            <a:r>
              <a:rPr dirty="0"/>
              <a:t>           round(CAST(COUNT(*) AS DECIMAL) / CAST(SUM(</a:t>
            </a:r>
            <a:r>
              <a:rPr dirty="0" err="1"/>
              <a:t>b.is_wicket</a:t>
            </a:r>
            <a:r>
              <a:rPr dirty="0"/>
              <a:t>) AS DECIMAL),2) as </a:t>
            </a:r>
            <a:r>
              <a:rPr dirty="0" err="1"/>
              <a:t>bowling_strike_rate</a:t>
            </a:r>
            <a:r>
              <a:rPr dirty="0"/>
              <a:t/>
            </a:r>
            <a:br>
              <a:rPr dirty="0"/>
            </a:br>
            <a:r>
              <a:rPr dirty="0"/>
              <a:t>    FROM </a:t>
            </a:r>
            <a:r>
              <a:rPr dirty="0" err="1"/>
              <a:t>ipl_ball</a:t>
            </a:r>
            <a:r>
              <a:rPr dirty="0"/>
              <a:t> b</a:t>
            </a:r>
            <a:br>
              <a:rPr dirty="0"/>
            </a:br>
            <a:r>
              <a:rPr dirty="0"/>
              <a:t>    WHERE </a:t>
            </a:r>
            <a:r>
              <a:rPr dirty="0" err="1"/>
              <a:t>b.bowler</a:t>
            </a:r>
            <a:r>
              <a:rPr dirty="0"/>
              <a:t> IN (SELECT batsman FROM </a:t>
            </a:r>
            <a:r>
              <a:rPr dirty="0" err="1"/>
              <a:t>AllRounders</a:t>
            </a:r>
            <a:r>
              <a:rPr dirty="0"/>
              <a:t>)</a:t>
            </a:r>
            <a:br>
              <a:rPr dirty="0"/>
            </a:br>
            <a:r>
              <a:rPr dirty="0"/>
              <a:t>    GROUP BY </a:t>
            </a:r>
            <a:r>
              <a:rPr dirty="0" err="1"/>
              <a:t>b.bowler</a:t>
            </a:r>
            <a:r>
              <a:rPr dirty="0"/>
              <a:t/>
            </a:r>
            <a:br>
              <a:rPr dirty="0"/>
            </a:br>
            <a:r>
              <a:rPr dirty="0"/>
              <a:t>    HAVING SUM(</a:t>
            </a:r>
            <a:r>
              <a:rPr dirty="0" err="1"/>
              <a:t>b.is_wicket</a:t>
            </a:r>
            <a:r>
              <a:rPr dirty="0"/>
              <a:t>) &gt; 0</a:t>
            </a:r>
            <a:br>
              <a:rPr dirty="0"/>
            </a:br>
            <a:r>
              <a:rPr dirty="0"/>
              <a:t>)</a:t>
            </a:r>
            <a:br>
              <a:rPr dirty="0"/>
            </a:br>
            <a:r>
              <a:rPr dirty="0"/>
              <a:t>-- Final Query to Get All-Rounders</a:t>
            </a:r>
            <a:br>
              <a:rPr dirty="0"/>
            </a:br>
            <a:r>
              <a:rPr dirty="0"/>
              <a:t>SELECT </a:t>
            </a:r>
            <a:r>
              <a:rPr dirty="0" err="1"/>
              <a:t>b.batsman</a:t>
            </a:r>
            <a:r>
              <a:rPr dirty="0"/>
              <a:t>,</a:t>
            </a:r>
            <a:br>
              <a:rPr dirty="0"/>
            </a:br>
            <a:r>
              <a:rPr dirty="0"/>
              <a:t>       </a:t>
            </a:r>
            <a:r>
              <a:rPr dirty="0" err="1"/>
              <a:t>b.batting_strike_rate</a:t>
            </a:r>
            <a:r>
              <a:rPr dirty="0"/>
              <a:t>,</a:t>
            </a:r>
            <a:br>
              <a:rPr dirty="0"/>
            </a:br>
            <a:r>
              <a:rPr dirty="0"/>
              <a:t>       </a:t>
            </a:r>
            <a:r>
              <a:rPr dirty="0" err="1"/>
              <a:t>bw.bowling_strike_rate</a:t>
            </a:r>
            <a:r>
              <a:rPr dirty="0"/>
              <a:t/>
            </a:r>
            <a:br>
              <a:rPr dirty="0"/>
            </a:br>
            <a:r>
              <a:rPr dirty="0"/>
              <a:t>FROM </a:t>
            </a:r>
            <a:r>
              <a:rPr dirty="0" err="1"/>
              <a:t>BattingStrikeRate</a:t>
            </a:r>
            <a:r>
              <a:rPr dirty="0"/>
              <a:t> b</a:t>
            </a:r>
            <a:br>
              <a:rPr dirty="0"/>
            </a:br>
            <a:r>
              <a:rPr dirty="0"/>
              <a:t>JOIN </a:t>
            </a:r>
            <a:r>
              <a:rPr dirty="0" err="1"/>
              <a:t>BowlingStrikeRate</a:t>
            </a:r>
            <a:r>
              <a:rPr dirty="0"/>
              <a:t> </a:t>
            </a:r>
            <a:r>
              <a:rPr dirty="0" err="1"/>
              <a:t>bw</a:t>
            </a:r>
            <a:r>
              <a:rPr dirty="0"/>
              <a:t> ON </a:t>
            </a:r>
            <a:r>
              <a:rPr dirty="0" err="1"/>
              <a:t>b.batsman</a:t>
            </a:r>
            <a:r>
              <a:rPr dirty="0"/>
              <a:t> = </a:t>
            </a:r>
            <a:r>
              <a:rPr dirty="0" err="1"/>
              <a:t>bw.bowler</a:t>
            </a:r>
            <a:r>
              <a:rPr dirty="0"/>
              <a:t/>
            </a:r>
            <a:br>
              <a:rPr dirty="0"/>
            </a:br>
            <a:r>
              <a:rPr dirty="0"/>
              <a:t>ORDER BY (</a:t>
            </a:r>
            <a:r>
              <a:rPr dirty="0" err="1"/>
              <a:t>b.batting_strike_rate</a:t>
            </a:r>
            <a:r>
              <a:rPr dirty="0"/>
              <a:t> + </a:t>
            </a:r>
            <a:r>
              <a:rPr dirty="0" err="1"/>
              <a:t>bw.bowling_strike_rate</a:t>
            </a:r>
            <a:r>
              <a:rPr dirty="0"/>
              <a:t>) DESC</a:t>
            </a:r>
            <a:br>
              <a:rPr dirty="0"/>
            </a:br>
            <a:r>
              <a:rPr dirty="0"/>
              <a:t>LIMIT 10;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6: All-rounders (Result)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5" y="1417638"/>
            <a:ext cx="7351204" cy="4299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Task 6: All-rounders (Visual)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9473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Wicketkeeper Task -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528" y="1025236"/>
            <a:ext cx="860843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200" b="1"/>
            </a:pPr>
            <a:r>
              <a:rPr sz="2000" dirty="0"/>
              <a:t>In T20 cricket, the role of the wicketkeeper is slightly different from that in longer forms of the game.</a:t>
            </a:r>
            <a:br>
              <a:rPr sz="2000" dirty="0"/>
            </a:br>
            <a:r>
              <a:rPr sz="2000" dirty="0"/>
              <a:t>In T20, the emphasis is on scoring runs quickly, so the wicketkeeper is often expected to contribute to </a:t>
            </a:r>
            <a:endParaRPr lang="en-US" sz="2000" dirty="0" smtClean="0"/>
          </a:p>
          <a:p>
            <a:pPr>
              <a:defRPr sz="1200" b="1"/>
            </a:pPr>
            <a:r>
              <a:rPr sz="2000" dirty="0" smtClean="0"/>
              <a:t>the </a:t>
            </a:r>
            <a:r>
              <a:rPr sz="2000" dirty="0"/>
              <a:t>team's run total with aggressive batting.</a:t>
            </a:r>
            <a:br>
              <a:rPr sz="2000" dirty="0"/>
            </a:br>
            <a:r>
              <a:rPr sz="2000" dirty="0"/>
              <a:t>They may also be called upon to bowl a few overs of spin or medium pace.</a:t>
            </a:r>
            <a:br>
              <a:rPr sz="2000" dirty="0"/>
            </a:br>
            <a:r>
              <a:rPr sz="2000" dirty="0"/>
              <a:t>Defensively, the wicketkeeper still has an important role to play, as they are responsible for catching and stumping the batsman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1: Batsmen by Strike Rate (Result)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598439"/>
            <a:ext cx="4978343" cy="45089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Wicketkeeper Task - Criteria for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53165"/>
            <a:ext cx="777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Certainly! To select the best wicketkeepers for a T20 team, especially in a high-stakes tournament like the IPL, one should consider a multi-faceted set of criteria that cover both batting and wicketkeeping skills. Here are the key metrics for evaluating potential wicketkeepers: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297382"/>
            <a:ext cx="8575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Batting Metrics:</a:t>
            </a:r>
          </a:p>
          <a:p>
            <a:r>
              <a:rPr lang="en-US" b="1" dirty="0"/>
              <a:t>Strike Rate</a:t>
            </a:r>
            <a:r>
              <a:rPr lang="en-US" dirty="0"/>
              <a:t>: </a:t>
            </a:r>
            <a:r>
              <a:rPr lang="en-US" dirty="0" smtClean="0"/>
              <a:t>A high strike rate </a:t>
            </a:r>
            <a:r>
              <a:rPr lang="en-US" dirty="0"/>
              <a:t>is crucial in T20 cricket for quick scoring.</a:t>
            </a:r>
          </a:p>
          <a:p>
            <a:r>
              <a:rPr lang="en-US" b="1" dirty="0"/>
              <a:t>Average</a:t>
            </a:r>
            <a:r>
              <a:rPr lang="en-US" dirty="0"/>
              <a:t>: A good batting average is </a:t>
            </a:r>
            <a:r>
              <a:rPr lang="en-US" dirty="0" smtClean="0"/>
              <a:t>necessary </a:t>
            </a:r>
            <a:r>
              <a:rPr lang="en-US" dirty="0"/>
              <a:t>to ensure the wicketkeeper can contribute effectively with the bat.</a:t>
            </a:r>
          </a:p>
          <a:p>
            <a:r>
              <a:rPr lang="en-US" b="1" dirty="0"/>
              <a:t>Boundary Percentage</a:t>
            </a:r>
            <a:r>
              <a:rPr lang="en-US" dirty="0"/>
              <a:t>: Percentage of runs scored in boundaries (4s and 6s) to total runs scored.</a:t>
            </a:r>
          </a:p>
          <a:p>
            <a:r>
              <a:rPr lang="en-US" b="1" dirty="0" smtClean="0"/>
              <a:t>Wicket keeping </a:t>
            </a:r>
            <a:r>
              <a:rPr lang="en-US" b="1" dirty="0"/>
              <a:t>Metrics:</a:t>
            </a:r>
          </a:p>
          <a:p>
            <a:r>
              <a:rPr lang="en-US" b="1" dirty="0"/>
              <a:t>Catches and Stumpings</a:t>
            </a:r>
            <a:r>
              <a:rPr lang="en-US" dirty="0"/>
              <a:t>: Number of catches taken and </a:t>
            </a:r>
            <a:r>
              <a:rPr lang="en-US" dirty="0" err="1"/>
              <a:t>stumpings</a:t>
            </a:r>
            <a:r>
              <a:rPr lang="en-US" dirty="0"/>
              <a:t> made behind the wicket.</a:t>
            </a:r>
          </a:p>
          <a:p>
            <a:r>
              <a:rPr lang="en-US" b="1" dirty="0"/>
              <a:t>Dismissals Per Match</a:t>
            </a:r>
            <a:r>
              <a:rPr lang="en-US" dirty="0"/>
              <a:t>: This </a:t>
            </a:r>
            <a:r>
              <a:rPr lang="en-US" dirty="0" smtClean="0"/>
              <a:t>indicates </a:t>
            </a:r>
            <a:r>
              <a:rPr lang="en-US" dirty="0"/>
              <a:t>their </a:t>
            </a:r>
            <a:r>
              <a:rPr lang="en-US" dirty="0" smtClean="0"/>
              <a:t>wicket keeping </a:t>
            </a:r>
            <a:r>
              <a:rPr lang="en-US" dirty="0"/>
              <a:t>skills, calculated as (Catches + Stumpings) / Number of matches.</a:t>
            </a:r>
          </a:p>
          <a:p>
            <a:endParaRPr lang="en-US" b="1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city, COUNT(*) FROM IPL_Matches GROUP BY city;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CREATE TABLE deliveries_v02 AS</a:t>
            </a:r>
            <a:br/>
            <a:r>
              <a:t>SELECT *, </a:t>
            </a:r>
            <a:br/>
            <a:r>
              <a:t>CASE </a:t>
            </a:r>
            <a:br/>
            <a:r>
              <a:t>    WHEN total_run &gt;= 4 THEN 'boundary'</a:t>
            </a:r>
            <a:br/>
            <a:r>
              <a:t>    WHEN total_run = 0 THEN 'dot'</a:t>
            </a:r>
            <a:br/>
            <a:r>
              <a:t>    ELSE 'other'</a:t>
            </a:r>
            <a:br/>
            <a:r>
              <a:t>END AS ball_result</a:t>
            </a:r>
            <a:br/>
            <a:r>
              <a:t>FROM IPL_Ball;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Table 'deliveries_v02' created.</a:t>
            </a:r>
          </a:p>
        </p:txBody>
      </p:sp>
    </p:spTree>
    <p:extLst>
      <p:ext uri="{BB962C8B-B14F-4D97-AF65-F5344CB8AC3E}">
        <p14:creationId xmlns:p14="http://schemas.microsoft.com/office/powerpoint/2010/main" val="25245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ball_result, COUNT(*) FROM deliveries_v02 GROUP BY ball_result;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Ball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7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batting_team, COUNT(*) FROM deliveries_v02 WHERE ball_result = 'boundary' GROUP BY batting_team;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Batting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Boundary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Mumbai Indians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Chennai Super 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Kolkata Knight 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bowling_team, COUNT(*) FROM deliveries_v02 WHERE ball_result = 'dot' GROUP BY bowling_team;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Bowling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Dot Ball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Mumbai Indians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Chennai Super 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Kolkata Knight 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dismissal_kind, COUNT(*) FROM IPL_Ball WHERE dismissal_kind IS NOT NULL GROUP BY dismissal_kind;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Dismissal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caught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run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bowler, SUM(extra_runs) FROM IPL_Ball GROUP BY bowler ORDER BY SUM(extra_runs) DESC LIMIT 5;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CREATE TABLE deliveries_v03 AS</a:t>
            </a:r>
            <a:br/>
            <a:r>
              <a:t>SELECT d.*, m.venue, m.match_date</a:t>
            </a:r>
            <a:br/>
            <a:r>
              <a:t>FROM deliveries_v02 d</a:t>
            </a:r>
            <a:br/>
            <a:r>
              <a:t>JOIN IPL_Matches m ON d.match_id = m.id;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Table 'deliveries_v03' created.</a:t>
            </a:r>
          </a:p>
        </p:txBody>
      </p:sp>
    </p:spTree>
    <p:extLst>
      <p:ext uri="{BB962C8B-B14F-4D97-AF65-F5344CB8AC3E}">
        <p14:creationId xmlns:p14="http://schemas.microsoft.com/office/powerpoint/2010/main" val="29403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venue, SUM(total_runs) FROM deliveries_v03 GROUP BY venue;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Eden Gardens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Wankhede Stadium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M. Chinnaswamy Stadium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1: Batsmen by Strike Rate (Visual)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800"/>
              <a:t>   Player  Metric</a:t>
            </a:r>
          </a:p>
          <a:p>
            <a:r>
              <a:rPr sz="800"/>
              <a:t> Player 1      10</a:t>
            </a:r>
          </a:p>
          <a:p>
            <a:r>
              <a:rPr sz="800"/>
              <a:t> Player 2       9</a:t>
            </a:r>
          </a:p>
          <a:p>
            <a:r>
              <a:rPr sz="800"/>
              <a:t> Player 3       8</a:t>
            </a:r>
          </a:p>
          <a:p>
            <a:r>
              <a:rPr sz="800"/>
              <a:t> Player 4       7</a:t>
            </a:r>
          </a:p>
          <a:p>
            <a:r>
              <a:rPr sz="800"/>
              <a:t> Player 5       6</a:t>
            </a:r>
          </a:p>
          <a:p>
            <a:r>
              <a:rPr sz="800"/>
              <a:t> Player 6       5</a:t>
            </a:r>
          </a:p>
          <a:p>
            <a:r>
              <a:rPr sz="800"/>
              <a:t> Player 7       4</a:t>
            </a:r>
          </a:p>
          <a:p>
            <a:r>
              <a:rPr sz="800"/>
              <a:t> Player 8       3</a:t>
            </a:r>
          </a:p>
          <a:p>
            <a:r>
              <a:rPr sz="800"/>
              <a:t> Player 9       2</a:t>
            </a:r>
          </a:p>
          <a:p>
            <a:r>
              <a:rPr sz="800"/>
              <a:t>Player 10       1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Question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t>SELECT EXTRACT(YEAR FROM match_date) as year, SUM(total_runs) FROM deliveries_v03 WHERE venue = 'Eden Gardens' GROUP BY year;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Batsmen by Batting Average (Query)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 b="1"/>
            </a:pPr>
            <a:r>
              <a:rPr dirty="0"/>
              <a:t>-- Final Query for PostgreSQL</a:t>
            </a:r>
            <a:br>
              <a:rPr dirty="0"/>
            </a:br>
            <a:r>
              <a:rPr dirty="0"/>
              <a:t>WITH MoreThan2Seasons AS (</a:t>
            </a:r>
            <a:br>
              <a:rPr dirty="0"/>
            </a:br>
            <a:r>
              <a:rPr dirty="0"/>
              <a:t>    -- Step 1: Identify Players Who Have Played More Than 2 Seasons</a:t>
            </a:r>
            <a:br>
              <a:rPr dirty="0"/>
            </a:br>
            <a:r>
              <a:rPr dirty="0"/>
              <a:t>    SELECT </a:t>
            </a:r>
            <a:r>
              <a:rPr dirty="0" err="1"/>
              <a:t>b.batsman</a:t>
            </a:r>
            <a:r>
              <a:rPr dirty="0"/>
              <a:t/>
            </a:r>
            <a:br>
              <a:rPr dirty="0"/>
            </a:br>
            <a:r>
              <a:rPr dirty="0"/>
              <a:t>    FROM </a:t>
            </a:r>
            <a:r>
              <a:rPr dirty="0" err="1"/>
              <a:t>ipl_ball</a:t>
            </a:r>
            <a:r>
              <a:rPr dirty="0"/>
              <a:t> b</a:t>
            </a:r>
            <a:br>
              <a:rPr dirty="0"/>
            </a:br>
            <a:r>
              <a:rPr dirty="0"/>
              <a:t>    JOIN </a:t>
            </a:r>
            <a:r>
              <a:rPr dirty="0" err="1"/>
              <a:t>ipl_matches</a:t>
            </a:r>
            <a:r>
              <a:rPr dirty="0"/>
              <a:t> m ON b.id = m.id</a:t>
            </a:r>
            <a:br>
              <a:rPr dirty="0"/>
            </a:br>
            <a:r>
              <a:rPr dirty="0"/>
              <a:t>    GROUP BY </a:t>
            </a:r>
            <a:r>
              <a:rPr dirty="0" err="1"/>
              <a:t>b.batsman</a:t>
            </a:r>
            <a:r>
              <a:rPr dirty="0"/>
              <a:t/>
            </a:r>
            <a:br>
              <a:rPr dirty="0"/>
            </a:br>
            <a:r>
              <a:rPr dirty="0"/>
              <a:t>    HAVING COUNT(DISTINCT EXTRACT(YEAR FROM </a:t>
            </a:r>
            <a:r>
              <a:rPr dirty="0" err="1"/>
              <a:t>m.date</a:t>
            </a:r>
            <a:r>
              <a:rPr dirty="0"/>
              <a:t>)) &gt; 2</a:t>
            </a:r>
            <a:br>
              <a:rPr dirty="0"/>
            </a:br>
            <a:r>
              <a:rPr dirty="0"/>
              <a:t>),</a:t>
            </a:r>
            <a:br>
              <a:rPr dirty="0"/>
            </a:br>
            <a:r>
              <a:rPr dirty="0" err="1"/>
              <a:t>BattingAverage</a:t>
            </a:r>
            <a:r>
              <a:rPr dirty="0"/>
              <a:t> AS (</a:t>
            </a:r>
            <a:br>
              <a:rPr dirty="0"/>
            </a:br>
            <a:r>
              <a:rPr dirty="0"/>
              <a:t>    -- Step 2: Calculate Batting Average for Each Player</a:t>
            </a:r>
            <a:br>
              <a:rPr dirty="0"/>
            </a:br>
            <a:r>
              <a:rPr dirty="0"/>
              <a:t>    SELECT </a:t>
            </a:r>
            <a:r>
              <a:rPr dirty="0" err="1"/>
              <a:t>b.batsman</a:t>
            </a:r>
            <a:r>
              <a:rPr dirty="0"/>
              <a:t>, </a:t>
            </a:r>
            <a:br>
              <a:rPr dirty="0"/>
            </a:br>
            <a:r>
              <a:rPr dirty="0"/>
              <a:t>           SUM(</a:t>
            </a:r>
            <a:r>
              <a:rPr dirty="0" err="1"/>
              <a:t>b.batsman_runs</a:t>
            </a:r>
            <a:r>
              <a:rPr dirty="0"/>
              <a:t>) as </a:t>
            </a:r>
            <a:r>
              <a:rPr dirty="0" err="1"/>
              <a:t>total_runs</a:t>
            </a:r>
            <a:r>
              <a:rPr dirty="0"/>
              <a:t>, </a:t>
            </a:r>
            <a:br>
              <a:rPr dirty="0"/>
            </a:br>
            <a:r>
              <a:rPr dirty="0"/>
              <a:t>           SUM(</a:t>
            </a:r>
            <a:r>
              <a:rPr dirty="0" err="1"/>
              <a:t>b.is_wicket</a:t>
            </a:r>
            <a:r>
              <a:rPr dirty="0"/>
              <a:t>) as </a:t>
            </a:r>
            <a:r>
              <a:rPr dirty="0" err="1"/>
              <a:t>times_dismissed</a:t>
            </a:r>
            <a:r>
              <a:rPr dirty="0"/>
              <a:t>,</a:t>
            </a:r>
            <a:br>
              <a:rPr dirty="0"/>
            </a:br>
            <a:r>
              <a:rPr dirty="0"/>
              <a:t>           ROUND(CAST(SUM(</a:t>
            </a:r>
            <a:r>
              <a:rPr dirty="0" err="1"/>
              <a:t>b.batsman_runs</a:t>
            </a:r>
            <a:r>
              <a:rPr dirty="0"/>
              <a:t>) AS DECIMAL) / SUM(</a:t>
            </a:r>
            <a:r>
              <a:rPr dirty="0" err="1"/>
              <a:t>b.is_wicket</a:t>
            </a:r>
            <a:r>
              <a:rPr dirty="0"/>
              <a:t>), 2) as </a:t>
            </a:r>
            <a:r>
              <a:rPr dirty="0" err="1"/>
              <a:t>batting_average</a:t>
            </a:r>
            <a:r>
              <a:rPr dirty="0"/>
              <a:t/>
            </a:r>
            <a:br>
              <a:rPr dirty="0"/>
            </a:br>
            <a:r>
              <a:rPr dirty="0"/>
              <a:t>    FROM </a:t>
            </a:r>
            <a:r>
              <a:rPr dirty="0" err="1"/>
              <a:t>ipl_ball</a:t>
            </a:r>
            <a:r>
              <a:rPr dirty="0"/>
              <a:t> b</a:t>
            </a:r>
            <a:br>
              <a:rPr dirty="0"/>
            </a:br>
            <a:r>
              <a:rPr dirty="0"/>
              <a:t>    WHERE </a:t>
            </a:r>
            <a:r>
              <a:rPr dirty="0" err="1"/>
              <a:t>b.batsman</a:t>
            </a:r>
            <a:r>
              <a:rPr dirty="0"/>
              <a:t> IN (SELECT batsman FROM MoreThan2Seasons)</a:t>
            </a:r>
            <a:br>
              <a:rPr dirty="0"/>
            </a:br>
            <a:r>
              <a:rPr dirty="0"/>
              <a:t>    GROUP BY </a:t>
            </a:r>
            <a:r>
              <a:rPr dirty="0" err="1"/>
              <a:t>b.batsman</a:t>
            </a:r>
            <a:r>
              <a:rPr dirty="0"/>
              <a:t/>
            </a:r>
            <a:br>
              <a:rPr dirty="0"/>
            </a:br>
            <a:r>
              <a:rPr dirty="0"/>
              <a:t>    HAVING SUM(</a:t>
            </a:r>
            <a:r>
              <a:rPr dirty="0" err="1"/>
              <a:t>b.is_wicket</a:t>
            </a:r>
            <a:r>
              <a:rPr dirty="0"/>
              <a:t>) &gt; 0  -- Exclude players who have never been dismissed</a:t>
            </a:r>
            <a:br>
              <a:rPr dirty="0"/>
            </a:br>
            <a:r>
              <a:rPr dirty="0"/>
              <a:t>)</a:t>
            </a:r>
            <a:br>
              <a:rPr dirty="0"/>
            </a:br>
            <a:r>
              <a:rPr dirty="0"/>
              <a:t>-- Step 3: Select 2-3 Players with the Highest Average</a:t>
            </a:r>
            <a:br>
              <a:rPr dirty="0"/>
            </a:br>
            <a:r>
              <a:rPr dirty="0"/>
              <a:t>-- Step 4: Prepare Auction List of 10 Players</a:t>
            </a:r>
            <a:br>
              <a:rPr dirty="0"/>
            </a:br>
            <a:r>
              <a:rPr dirty="0"/>
              <a:t>SELECT *</a:t>
            </a:r>
            <a:br>
              <a:rPr dirty="0"/>
            </a:br>
            <a:r>
              <a:rPr dirty="0"/>
              <a:t>FROM </a:t>
            </a:r>
            <a:r>
              <a:rPr dirty="0" err="1"/>
              <a:t>BattingAverage</a:t>
            </a:r>
            <a:r>
              <a:rPr dirty="0"/>
              <a:t/>
            </a:r>
            <a:br>
              <a:rPr dirty="0"/>
            </a:br>
            <a:r>
              <a:rPr dirty="0"/>
              <a:t>ORDER BY </a:t>
            </a:r>
            <a:r>
              <a:rPr dirty="0" err="1"/>
              <a:t>batting_average</a:t>
            </a:r>
            <a:r>
              <a:rPr dirty="0"/>
              <a:t> DESC</a:t>
            </a:r>
            <a:br>
              <a:rPr dirty="0"/>
            </a:br>
            <a:r>
              <a:rPr dirty="0"/>
              <a:t>LIMIT 10;</a:t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Batsmen by Batting Average (Result)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759654"/>
            <a:ext cx="6973273" cy="4391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Batsmen by Batting Average (Visual)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800"/>
              <a:t>   Player  Metric</a:t>
            </a:r>
          </a:p>
          <a:p>
            <a:r>
              <a:rPr sz="800"/>
              <a:t> Player 1      10</a:t>
            </a:r>
          </a:p>
          <a:p>
            <a:r>
              <a:rPr sz="800"/>
              <a:t> Player 2       9</a:t>
            </a:r>
          </a:p>
          <a:p>
            <a:r>
              <a:rPr sz="800"/>
              <a:t> Player 3       8</a:t>
            </a:r>
          </a:p>
          <a:p>
            <a:r>
              <a:rPr sz="800"/>
              <a:t> Player 4       7</a:t>
            </a:r>
          </a:p>
          <a:p>
            <a:r>
              <a:rPr sz="800"/>
              <a:t> Player 5       6</a:t>
            </a:r>
          </a:p>
          <a:p>
            <a:r>
              <a:rPr sz="800"/>
              <a:t> Player 6       5</a:t>
            </a:r>
          </a:p>
          <a:p>
            <a:r>
              <a:rPr sz="800"/>
              <a:t> Player 7       4</a:t>
            </a:r>
          </a:p>
          <a:p>
            <a:r>
              <a:rPr sz="800"/>
              <a:t> Player 8       3</a:t>
            </a:r>
          </a:p>
          <a:p>
            <a:r>
              <a:rPr sz="800"/>
              <a:t> Player 9       2</a:t>
            </a:r>
          </a:p>
          <a:p>
            <a:r>
              <a:rPr sz="800"/>
              <a:t>Player 10       1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Task 3: Batsmen by Boundary Percentage (Query)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WITH </a:t>
            </a:r>
            <a:r>
              <a:rPr lang="en-IN" dirty="0" err="1"/>
              <a:t>more_than_two_seasons</a:t>
            </a:r>
            <a:r>
              <a:rPr lang="en-IN" dirty="0"/>
              <a:t> as (</a:t>
            </a:r>
          </a:p>
          <a:p>
            <a:pPr marL="0" indent="0">
              <a:buNone/>
            </a:pPr>
            <a:r>
              <a:rPr lang="en-IN" dirty="0"/>
              <a:t>    select </a:t>
            </a:r>
            <a:r>
              <a:rPr lang="en-IN" dirty="0" err="1"/>
              <a:t>b.batsman</a:t>
            </a:r>
            <a:r>
              <a:rPr lang="en-IN" dirty="0"/>
              <a:t> from </a:t>
            </a:r>
            <a:r>
              <a:rPr lang="en-IN" dirty="0" err="1"/>
              <a:t>ipl_ball</a:t>
            </a:r>
            <a:r>
              <a:rPr lang="en-IN" dirty="0"/>
              <a:t> as b join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ipl_matches</a:t>
            </a:r>
            <a:r>
              <a:rPr lang="en-IN" dirty="0"/>
              <a:t> as m </a:t>
            </a:r>
          </a:p>
          <a:p>
            <a:pPr marL="0" indent="0">
              <a:buNone/>
            </a:pPr>
            <a:r>
              <a:rPr lang="en-IN" dirty="0"/>
              <a:t>    on b.id = m.id </a:t>
            </a:r>
          </a:p>
          <a:p>
            <a:pPr marL="0" indent="0">
              <a:buNone/>
            </a:pPr>
            <a:r>
              <a:rPr lang="en-IN" dirty="0"/>
              <a:t>    group by </a:t>
            </a:r>
            <a:r>
              <a:rPr lang="en-IN" dirty="0" err="1"/>
              <a:t>b.batsman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having count(distinct extract(year from </a:t>
            </a:r>
            <a:r>
              <a:rPr lang="en-IN" dirty="0" err="1"/>
              <a:t>m.date</a:t>
            </a:r>
            <a:r>
              <a:rPr lang="en-IN" dirty="0"/>
              <a:t>)) &gt; 2</a:t>
            </a:r>
          </a:p>
          <a:p>
            <a:pPr marL="0" indent="0">
              <a:buNone/>
            </a:pPr>
            <a:r>
              <a:rPr lang="en-IN" dirty="0"/>
              <a:t>), </a:t>
            </a:r>
          </a:p>
          <a:p>
            <a:pPr marL="0" indent="0">
              <a:buNone/>
            </a:pPr>
            <a:r>
              <a:rPr lang="en-IN" dirty="0" err="1"/>
              <a:t>abc</a:t>
            </a:r>
            <a:r>
              <a:rPr lang="en-IN" dirty="0"/>
              <a:t> as (</a:t>
            </a:r>
          </a:p>
          <a:p>
            <a:pPr marL="0" indent="0">
              <a:buNone/>
            </a:pPr>
            <a:r>
              <a:rPr lang="en-IN" dirty="0"/>
              <a:t>    select </a:t>
            </a:r>
            <a:r>
              <a:rPr lang="en-IN" dirty="0" err="1"/>
              <a:t>b.batsman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sum(</a:t>
            </a:r>
            <a:r>
              <a:rPr lang="en-IN" dirty="0" err="1"/>
              <a:t>b.batsman_runs</a:t>
            </a:r>
            <a:r>
              <a:rPr lang="en-IN" dirty="0"/>
              <a:t>) as </a:t>
            </a:r>
            <a:r>
              <a:rPr lang="en-IN" dirty="0" err="1"/>
              <a:t>boundary_runs</a:t>
            </a:r>
            <a:r>
              <a:rPr lang="en-IN" dirty="0"/>
              <a:t> from </a:t>
            </a:r>
            <a:r>
              <a:rPr lang="en-IN" dirty="0" err="1"/>
              <a:t>ipl_ball</a:t>
            </a:r>
            <a:r>
              <a:rPr lang="en-IN" dirty="0"/>
              <a:t> as b</a:t>
            </a:r>
          </a:p>
          <a:p>
            <a:pPr marL="0" indent="0">
              <a:buNone/>
            </a:pPr>
            <a:r>
              <a:rPr lang="en-IN" dirty="0"/>
              <a:t>    where </a:t>
            </a:r>
            <a:r>
              <a:rPr lang="en-IN" dirty="0" err="1"/>
              <a:t>b.batsman</a:t>
            </a:r>
            <a:r>
              <a:rPr lang="en-IN" dirty="0"/>
              <a:t> in (select batsman from </a:t>
            </a:r>
            <a:r>
              <a:rPr lang="en-IN" dirty="0" err="1"/>
              <a:t>more_than_two_seasons</a:t>
            </a:r>
            <a:r>
              <a:rPr lang="en-IN" dirty="0"/>
              <a:t>) and </a:t>
            </a:r>
            <a:r>
              <a:rPr lang="en-IN" dirty="0" err="1"/>
              <a:t>b.batsman_runs</a:t>
            </a:r>
            <a:r>
              <a:rPr lang="en-IN" dirty="0"/>
              <a:t> in (4,6)</a:t>
            </a:r>
          </a:p>
          <a:p>
            <a:pPr marL="0" indent="0">
              <a:buNone/>
            </a:pPr>
            <a:r>
              <a:rPr lang="en-IN" dirty="0"/>
              <a:t>    group by </a:t>
            </a:r>
            <a:r>
              <a:rPr lang="en-IN" dirty="0" err="1"/>
              <a:t>b.batsman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),</a:t>
            </a:r>
          </a:p>
          <a:p>
            <a:pPr marL="0" indent="0">
              <a:buNone/>
            </a:pPr>
            <a:r>
              <a:rPr lang="en-IN" dirty="0" err="1"/>
              <a:t>total_runs</a:t>
            </a:r>
            <a:r>
              <a:rPr lang="en-IN" dirty="0"/>
              <a:t> as (</a:t>
            </a:r>
          </a:p>
          <a:p>
            <a:pPr marL="0" indent="0">
              <a:buNone/>
            </a:pPr>
            <a:r>
              <a:rPr lang="en-IN" dirty="0"/>
              <a:t>    select </a:t>
            </a:r>
            <a:r>
              <a:rPr lang="en-IN" dirty="0" err="1"/>
              <a:t>b.batsman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sum(</a:t>
            </a:r>
            <a:r>
              <a:rPr lang="en-IN" dirty="0" err="1"/>
              <a:t>b.batsman_runs</a:t>
            </a:r>
            <a:r>
              <a:rPr lang="en-IN" dirty="0"/>
              <a:t>) as </a:t>
            </a:r>
            <a:r>
              <a:rPr lang="en-IN" dirty="0" err="1"/>
              <a:t>total_runs</a:t>
            </a:r>
            <a:r>
              <a:rPr lang="en-IN" dirty="0"/>
              <a:t> from </a:t>
            </a:r>
            <a:r>
              <a:rPr lang="en-IN" dirty="0" err="1"/>
              <a:t>ipl_ball</a:t>
            </a:r>
            <a:r>
              <a:rPr lang="en-IN" dirty="0"/>
              <a:t> as b</a:t>
            </a:r>
          </a:p>
          <a:p>
            <a:pPr marL="0" indent="0">
              <a:buNone/>
            </a:pPr>
            <a:r>
              <a:rPr lang="en-IN" dirty="0"/>
              <a:t>    where </a:t>
            </a:r>
            <a:r>
              <a:rPr lang="en-IN" dirty="0" err="1"/>
              <a:t>b.batsman</a:t>
            </a:r>
            <a:r>
              <a:rPr lang="en-IN" dirty="0"/>
              <a:t> in (select batsman from </a:t>
            </a:r>
            <a:r>
              <a:rPr lang="en-IN" dirty="0" err="1"/>
              <a:t>more_than_two_seasons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group by </a:t>
            </a:r>
            <a:r>
              <a:rPr lang="en-IN" dirty="0" err="1"/>
              <a:t>b.batsman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-- Final query to calculate boundary percentage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t.batsman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t.total_runs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COALESCE(</a:t>
            </a:r>
            <a:r>
              <a:rPr lang="en-IN" dirty="0" err="1"/>
              <a:t>a.boundary_runs</a:t>
            </a:r>
            <a:r>
              <a:rPr lang="en-IN" dirty="0"/>
              <a:t>, 0) as </a:t>
            </a:r>
            <a:r>
              <a:rPr lang="en-IN" dirty="0" err="1"/>
              <a:t>boundary_runs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ROUND((COALESCE(</a:t>
            </a:r>
            <a:r>
              <a:rPr lang="en-IN" dirty="0" err="1"/>
              <a:t>a.boundary_runs</a:t>
            </a:r>
            <a:r>
              <a:rPr lang="en-IN" dirty="0"/>
              <a:t>, 0) * 1.0 / </a:t>
            </a:r>
            <a:r>
              <a:rPr lang="en-IN" dirty="0" err="1"/>
              <a:t>t.total_runs</a:t>
            </a:r>
            <a:r>
              <a:rPr lang="en-IN" dirty="0"/>
              <a:t>) * 100, 2) as </a:t>
            </a:r>
            <a:r>
              <a:rPr lang="en-IN" dirty="0" err="1"/>
              <a:t>boundary_percentage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total_runs</a:t>
            </a:r>
            <a:r>
              <a:rPr lang="en-IN" dirty="0"/>
              <a:t> t</a:t>
            </a:r>
          </a:p>
          <a:p>
            <a:pPr marL="0" indent="0">
              <a:buNone/>
            </a:pPr>
            <a:r>
              <a:rPr lang="en-IN" dirty="0"/>
              <a:t>LEFT JOIN </a:t>
            </a:r>
            <a:r>
              <a:rPr lang="en-IN" dirty="0" err="1"/>
              <a:t>abc</a:t>
            </a:r>
            <a:r>
              <a:rPr lang="en-IN" dirty="0"/>
              <a:t> a ON </a:t>
            </a:r>
            <a:r>
              <a:rPr lang="en-IN" dirty="0" err="1"/>
              <a:t>t.batsman</a:t>
            </a:r>
            <a:r>
              <a:rPr lang="en-IN" dirty="0"/>
              <a:t> = </a:t>
            </a:r>
            <a:r>
              <a:rPr lang="en-IN" dirty="0" err="1"/>
              <a:t>a.batsman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boundary_percentage</a:t>
            </a:r>
            <a:r>
              <a:rPr lang="en-IN" dirty="0"/>
              <a:t> DESC</a:t>
            </a:r>
          </a:p>
          <a:p>
            <a:pPr marL="0" indent="0">
              <a:buNone/>
            </a:pPr>
            <a:r>
              <a:rPr lang="en-IN" dirty="0"/>
              <a:t>LIMIT 10;</a:t>
            </a:r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72469" y="1454461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3: Batsmen by Boundary Percentage (Result)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75" y="1830687"/>
            <a:ext cx="6287377" cy="3972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3: Batsmen by Boundary Percentage (Visual)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800"/>
              <a:t>   Player  Metric</a:t>
            </a:r>
          </a:p>
          <a:p>
            <a:r>
              <a:rPr sz="800"/>
              <a:t> Player 1      10</a:t>
            </a:r>
          </a:p>
          <a:p>
            <a:r>
              <a:rPr sz="800"/>
              <a:t> Player 2       9</a:t>
            </a:r>
          </a:p>
          <a:p>
            <a:r>
              <a:rPr sz="800"/>
              <a:t> Player 3       8</a:t>
            </a:r>
          </a:p>
          <a:p>
            <a:r>
              <a:rPr sz="800"/>
              <a:t> Player 4       7</a:t>
            </a:r>
          </a:p>
          <a:p>
            <a:r>
              <a:rPr sz="800"/>
              <a:t> Player 5       6</a:t>
            </a:r>
          </a:p>
          <a:p>
            <a:r>
              <a:rPr sz="800"/>
              <a:t> Player 6       5</a:t>
            </a:r>
          </a:p>
          <a:p>
            <a:r>
              <a:rPr sz="800"/>
              <a:t> Player 7       4</a:t>
            </a:r>
          </a:p>
          <a:p>
            <a:r>
              <a:rPr sz="800"/>
              <a:t> Player 8       3</a:t>
            </a:r>
          </a:p>
          <a:p>
            <a:r>
              <a:rPr sz="800"/>
              <a:t> Player 9       2</a:t>
            </a:r>
          </a:p>
          <a:p>
            <a:r>
              <a:rPr sz="800"/>
              <a:t>Player 10       1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1003</Words>
  <Application>Microsoft Office PowerPoint</Application>
  <PresentationFormat>On-screen Show (4:3)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Task 1: Batsmen by Strike Rate (Query)</vt:lpstr>
      <vt:lpstr>Task 1: Batsmen by Strike Rate (Result)</vt:lpstr>
      <vt:lpstr>Task 1: Batsmen by Strike Rate (Visual)</vt:lpstr>
      <vt:lpstr>Task 2: Batsmen by Batting Average (Query)</vt:lpstr>
      <vt:lpstr>Task 2: Batsmen by Batting Average (Result)</vt:lpstr>
      <vt:lpstr>Task 2: Batsmen by Batting Average (Visual)</vt:lpstr>
      <vt:lpstr>Task 3: Batsmen by Boundary Percentage (Query)</vt:lpstr>
      <vt:lpstr>Task 3: Batsmen by Boundary Percentage (Result)</vt:lpstr>
      <vt:lpstr>Task 3: Batsmen by Boundary Percentage (Visual)</vt:lpstr>
      <vt:lpstr>Task 4: Bowlers by Economy Rate (Query)</vt:lpstr>
      <vt:lpstr>Task 4: Bowlers by Economy Rate (Result)</vt:lpstr>
      <vt:lpstr>Task 4: Bowlers by Economy Rate (Visual)</vt:lpstr>
      <vt:lpstr>Task 5: Bowlers by Strike Rate (Query)</vt:lpstr>
      <vt:lpstr>Task 5: Bowlers by Strike Rate (Result)</vt:lpstr>
      <vt:lpstr>Task 5: Bowlers by Strike Rate (Visual)</vt:lpstr>
      <vt:lpstr>Task 6: All-rounders (Query)</vt:lpstr>
      <vt:lpstr>Task 6: All-rounders (Result)</vt:lpstr>
      <vt:lpstr>Task 6: All-rounders (Visual)</vt:lpstr>
      <vt:lpstr>Wicketkeeper Task - Introduction</vt:lpstr>
      <vt:lpstr>Wicketkeeper Task - Criteria for Selection</vt:lpstr>
      <vt:lpstr>Additional Question 1</vt:lpstr>
      <vt:lpstr>Additional Question 2</vt:lpstr>
      <vt:lpstr>Additional Question 3</vt:lpstr>
      <vt:lpstr>Additional Question 4</vt:lpstr>
      <vt:lpstr>Additional Question 5</vt:lpstr>
      <vt:lpstr>Additional Question 6</vt:lpstr>
      <vt:lpstr>Additional Question 7</vt:lpstr>
      <vt:lpstr>Additional Question 8</vt:lpstr>
      <vt:lpstr>Additional Question 9</vt:lpstr>
      <vt:lpstr>Additional Question 10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Batsmen by Strike Rate (Query)</dc:title>
  <dc:subject/>
  <dc:creator>user</dc:creator>
  <cp:keywords/>
  <dc:description>generated using python-pptx</dc:description>
  <cp:lastModifiedBy>user</cp:lastModifiedBy>
  <cp:revision>8</cp:revision>
  <dcterms:created xsi:type="dcterms:W3CDTF">2013-01-27T09:14:16Z</dcterms:created>
  <dcterms:modified xsi:type="dcterms:W3CDTF">2023-09-02T13:15:19Z</dcterms:modified>
  <cp:category/>
</cp:coreProperties>
</file>