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 Evaluation for Automated Training Video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Kick-Off Presentation – Week 1: Research &amp; Requirement Gathering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identify, evaluate, and recommend AI tools that convert training PowerPoint presentations into engaging training videos with voice-over narration, animations, and quizzes to assess retention.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12302-C26E-45C3-AC94-C48771D7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Goals:</a:t>
            </a:r>
          </a:p>
          <a:p>
            <a:r>
              <a:t>• Understand existing training materials</a:t>
            </a:r>
          </a:p>
          <a:p>
            <a:r>
              <a:t>• Research potential AI tools</a:t>
            </a:r>
          </a:p>
          <a:p>
            <a:endParaRPr/>
          </a:p>
          <a:p>
            <a:r>
              <a:t>Activities:</a:t>
            </a:r>
          </a:p>
          <a:p>
            <a:r>
              <a:t>• Analyze PPT content &amp; format</a:t>
            </a:r>
          </a:p>
          <a:p>
            <a:r>
              <a:t>• Identify interactivity needs</a:t>
            </a:r>
          </a:p>
          <a:p>
            <a:r>
              <a:t>• Define essential AI tool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video generation from PPT</a:t>
            </a:r>
          </a:p>
          <a:p>
            <a:r>
              <a:t>• AI voice narration or text-to-speech (TTS)</a:t>
            </a:r>
          </a:p>
          <a:p>
            <a:r>
              <a:t>• End-of-video quiz support</a:t>
            </a:r>
          </a:p>
          <a:p>
            <a:r>
              <a:t>• Customization (branding, avatars, background)</a:t>
            </a:r>
          </a:p>
          <a:p>
            <a:r>
              <a:t>• LMS export and integration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 in Training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voice-over and video editing are time-consuming</a:t>
            </a:r>
          </a:p>
          <a:p>
            <a:r>
              <a:t>• Low interactivity in static PPTs</a:t>
            </a:r>
          </a:p>
          <a:p>
            <a:r>
              <a:t>• Engagement and retention issues</a:t>
            </a:r>
          </a:p>
          <a:p>
            <a:r>
              <a:t>• No built-in quizzes or LMS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tools were analyzed for:</a:t>
            </a:r>
          </a:p>
          <a:p>
            <a:r>
              <a:t>- PPT Import Support</a:t>
            </a:r>
          </a:p>
          <a:p>
            <a:r>
              <a:t>- AI Narration Quality</a:t>
            </a:r>
          </a:p>
          <a:p>
            <a:r>
              <a:t>- Quiz Integration</a:t>
            </a:r>
          </a:p>
          <a:p>
            <a:r>
              <a:t>- Customization &amp; Branding</a:t>
            </a:r>
          </a:p>
          <a:p>
            <a:r>
              <a:t>- LMS Export Capability</a:t>
            </a:r>
          </a:p>
          <a:p>
            <a:r>
              <a:t>- Cost &amp;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 Comparison –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Realistic AI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script-based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Veed.io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Enterprise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Tome.app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Presentation-focused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– Part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Multilingual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Lumen5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for social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voice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Animaker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Animation library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Designs.ai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User-friendly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Tools to Explore Further:</a:t>
            </a:r>
          </a:p>
          <a:p>
            <a:r>
              <a:rPr dirty="0"/>
              <a:t>• </a:t>
            </a:r>
            <a:r>
              <a:rPr dirty="0" err="1"/>
              <a:t>Synthesia</a:t>
            </a:r>
            <a:r>
              <a:rPr dirty="0"/>
              <a:t> – Realistic AI avatars</a:t>
            </a:r>
          </a:p>
          <a:p>
            <a:r>
              <a:rPr dirty="0"/>
              <a:t>• </a:t>
            </a:r>
            <a:r>
              <a:rPr dirty="0" err="1"/>
              <a:t>Vyond</a:t>
            </a:r>
            <a:r>
              <a:rPr dirty="0"/>
              <a:t> – Best for animated eLearning</a:t>
            </a:r>
          </a:p>
          <a:p>
            <a:r>
              <a:rPr dirty="0"/>
              <a:t>• </a:t>
            </a:r>
            <a:r>
              <a:rPr dirty="0" err="1"/>
              <a:t>Animaker</a:t>
            </a:r>
            <a:r>
              <a:rPr dirty="0"/>
              <a:t> – Supports quizzes and LMS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Try demo/free versions of shortlisted tools</a:t>
            </a:r>
          </a:p>
          <a:p>
            <a:r>
              <a:rPr dirty="0"/>
              <a:t>• Evaluate ease of use and output quality</a:t>
            </a:r>
          </a:p>
          <a:p>
            <a:r>
              <a:rPr dirty="0"/>
              <a:t>• Prepare final recommendation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378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Tool Evaluation for Automated Training Video Creation</vt:lpstr>
      <vt:lpstr>Objective</vt:lpstr>
      <vt:lpstr>Goals and Activities</vt:lpstr>
      <vt:lpstr>Essential Features</vt:lpstr>
      <vt:lpstr>Current Challenges in Training Delivery</vt:lpstr>
      <vt:lpstr>Tool Comparison Summary</vt:lpstr>
      <vt:lpstr>Tool Comparison – Part 1</vt:lpstr>
      <vt:lpstr>Tool Comparison – Part 2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 Evaluation for Automated Training Video Creation</dc:title>
  <dc:subject/>
  <dc:creator/>
  <cp:keywords/>
  <dc:description>generated using python-pptx</dc:description>
  <cp:lastModifiedBy>Shivam Singh</cp:lastModifiedBy>
  <cp:revision>2</cp:revision>
  <dcterms:created xsi:type="dcterms:W3CDTF">2013-01-27T09:14:16Z</dcterms:created>
  <dcterms:modified xsi:type="dcterms:W3CDTF">2025-07-24T07:18:05Z</dcterms:modified>
  <cp:category/>
</cp:coreProperties>
</file>