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70"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1449"/>
            <a:ext cx="7772400" cy="1133474"/>
          </a:xfrm>
        </p:spPr>
        <p:txBody>
          <a:bodyPr/>
          <a:lstStyle/>
          <a:p>
            <a:r>
              <a:rPr dirty="0"/>
              <a:t>Title Slide</a:t>
            </a:r>
          </a:p>
        </p:txBody>
      </p:sp>
      <p:sp>
        <p:nvSpPr>
          <p:cNvPr id="3" name="Subtitle 2"/>
          <p:cNvSpPr>
            <a:spLocks noGrp="1"/>
          </p:cNvSpPr>
          <p:nvPr>
            <p:ph type="subTitle" idx="1"/>
          </p:nvPr>
        </p:nvSpPr>
        <p:spPr>
          <a:xfrm>
            <a:off x="561975" y="1133475"/>
            <a:ext cx="7972425" cy="4648200"/>
          </a:xfrm>
        </p:spPr>
        <p:txBody>
          <a:bodyPr>
            <a:normAutofit/>
          </a:bodyPr>
          <a:lstStyle/>
          <a:p>
            <a:r>
              <a:rPr dirty="0"/>
              <a:t>Hi everyone, I’m Shivam Singh, and today I’m presenting my Week 1 findings on AI tools for automated training video creation. This is part of a larger project where we aim to identify tools that convert PowerPoint presentations into engaging training videos using AI narration, animations, and quizzes.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Free vs Paid Tools - My Observation</a:t>
            </a:r>
          </a:p>
        </p:txBody>
      </p:sp>
      <p:sp>
        <p:nvSpPr>
          <p:cNvPr id="3" name="Content Placeholder 2"/>
          <p:cNvSpPr>
            <a:spLocks noGrp="1"/>
          </p:cNvSpPr>
          <p:nvPr>
            <p:ph idx="1"/>
          </p:nvPr>
        </p:nvSpPr>
        <p:spPr/>
        <p:txBody>
          <a:bodyPr/>
          <a:lstStyle/>
          <a:p>
            <a:r>
              <a:t>- Paid tools (Synthesia, Vyond, HeyGen) give exceptional results but are costly.</a:t>
            </a:r>
          </a:p>
          <a:p>
            <a:r>
              <a:t>- Free tools (Veed.io, Animaker, Steve.AI) offer decent results with limitations.</a:t>
            </a:r>
          </a:p>
          <a:p>
            <a:r>
              <a:t>- Free plans often add watermarks or restrict video export options.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Exploring a DIY Option</a:t>
            </a:r>
          </a:p>
        </p:txBody>
      </p:sp>
      <p:sp>
        <p:nvSpPr>
          <p:cNvPr id="3" name="Content Placeholder 2"/>
          <p:cNvSpPr>
            <a:spLocks noGrp="1"/>
          </p:cNvSpPr>
          <p:nvPr>
            <p:ph idx="1"/>
          </p:nvPr>
        </p:nvSpPr>
        <p:spPr/>
        <p:txBody>
          <a:bodyPr/>
          <a:lstStyle/>
          <a:p>
            <a:r>
              <a:t>Custom tool using free Python libraries:</a:t>
            </a:r>
          </a:p>
          <a:p>
            <a:r>
              <a:t>- python-pptx: extract text/images</a:t>
            </a:r>
          </a:p>
          <a:p>
            <a:r>
              <a:t>- gTTS: text-to-speech narration</a:t>
            </a:r>
          </a:p>
          <a:p>
            <a:r>
              <a:t>- MoviePy: combine image/audio into video</a:t>
            </a:r>
          </a:p>
          <a:p>
            <a:r>
              <a:t>- Streamlit: optional web UI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My Own Script (Proof of Concept)</a:t>
            </a:r>
          </a:p>
        </p:txBody>
      </p:sp>
      <p:sp>
        <p:nvSpPr>
          <p:cNvPr id="3" name="Content Placeholder 2"/>
          <p:cNvSpPr>
            <a:spLocks noGrp="1"/>
          </p:cNvSpPr>
          <p:nvPr>
            <p:ph idx="1"/>
          </p:nvPr>
        </p:nvSpPr>
        <p:spPr/>
        <p:txBody>
          <a:bodyPr/>
          <a:lstStyle/>
          <a:p>
            <a:r>
              <a:t>Script reads .pptx, extracts text, converts to speech using gTTS, creates images, and combines them into a video using MoviePy. Entirely free and offline.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 Budget available: Use Synthesia, Vyond, HeyGen</a:t>
            </a:r>
          </a:p>
          <a:p>
            <a:r>
              <a:t>- Budget limited: Use Animaker, Steve.AI, or build your own version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Next Steps (Week 2 Plan)</a:t>
            </a:r>
          </a:p>
        </p:txBody>
      </p:sp>
      <p:sp>
        <p:nvSpPr>
          <p:cNvPr id="3" name="Content Placeholder 2"/>
          <p:cNvSpPr>
            <a:spLocks noGrp="1"/>
          </p:cNvSpPr>
          <p:nvPr>
            <p:ph idx="1"/>
          </p:nvPr>
        </p:nvSpPr>
        <p:spPr/>
        <p:txBody>
          <a:bodyPr/>
          <a:lstStyle/>
          <a:p>
            <a:r>
              <a:t>- Test tools hands-on</a:t>
            </a:r>
          </a:p>
          <a:p>
            <a:r>
              <a:t>- Improve script with quiz/transitions</a:t>
            </a:r>
          </a:p>
          <a:p>
            <a:r>
              <a:t>- Evaluate outputs</a:t>
            </a:r>
          </a:p>
          <a:p>
            <a:r>
              <a:t>- Prepare scoring matrix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Q&amp;A</a:t>
            </a:r>
          </a:p>
        </p:txBody>
      </p:sp>
      <p:sp>
        <p:nvSpPr>
          <p:cNvPr id="3" name="Content Placeholder 2"/>
          <p:cNvSpPr>
            <a:spLocks noGrp="1"/>
          </p:cNvSpPr>
          <p:nvPr>
            <p:ph idx="1"/>
          </p:nvPr>
        </p:nvSpPr>
        <p:spPr/>
        <p:txBody>
          <a:bodyPr/>
          <a:lstStyle/>
          <a:p>
            <a:r>
              <a:t>Thank you! I’m open to any questions or suggestions regarding my research or implementation so far.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t>Our objective is to convert existing training PowerPoint presentations into AI-powered formats that automate the training process. This includes adding AI-generated voiceovers or chatbot avatars that explain the slides clearly, so the training can be delivered without the need for manual intervention by trainers.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This Project Matters</a:t>
            </a:r>
          </a:p>
        </p:txBody>
      </p:sp>
      <p:sp>
        <p:nvSpPr>
          <p:cNvPr id="3" name="Content Placeholder 2"/>
          <p:cNvSpPr>
            <a:spLocks noGrp="1"/>
          </p:cNvSpPr>
          <p:nvPr>
            <p:ph idx="1"/>
          </p:nvPr>
        </p:nvSpPr>
        <p:spPr/>
        <p:txBody>
          <a:bodyPr/>
          <a:lstStyle/>
          <a:p>
            <a:r>
              <a:t>In real-world training environments, static PowerPoint slides often result in low engagement and poor understanding. Manual video creation takes time, effort, and resources. This project matters because it helps trainees learn better and process the content effectively through AI-based narration or avatars that explain the training content, reducing the need for manual instruction.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Week 1 Goals</a:t>
            </a:r>
          </a:p>
        </p:txBody>
      </p:sp>
      <p:sp>
        <p:nvSpPr>
          <p:cNvPr id="3" name="Content Placeholder 2"/>
          <p:cNvSpPr>
            <a:spLocks noGrp="1"/>
          </p:cNvSpPr>
          <p:nvPr>
            <p:ph idx="1"/>
          </p:nvPr>
        </p:nvSpPr>
        <p:spPr/>
        <p:txBody>
          <a:bodyPr/>
          <a:lstStyle/>
          <a:p>
            <a:r>
              <a:t>- Understand the format of current training materials (mostly PowerPoint)</a:t>
            </a:r>
          </a:p>
          <a:p>
            <a:r>
              <a:t>- Define what features are needed in an AI tool</a:t>
            </a:r>
          </a:p>
          <a:p>
            <a:r>
              <a:t>- Research at least 10 tools</a:t>
            </a:r>
          </a:p>
          <a:p>
            <a:r>
              <a:t>- Shortlist tools based on features, usability, and cost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Format of Current Training Materials &amp; Desired Features</a:t>
            </a:r>
          </a:p>
        </p:txBody>
      </p:sp>
      <p:sp>
        <p:nvSpPr>
          <p:cNvPr id="3" name="Content Placeholder 2"/>
          <p:cNvSpPr>
            <a:spLocks noGrp="1"/>
          </p:cNvSpPr>
          <p:nvPr>
            <p:ph idx="1"/>
          </p:nvPr>
        </p:nvSpPr>
        <p:spPr>
          <a:xfrm>
            <a:off x="457200" y="1600200"/>
            <a:ext cx="8229600" cy="4905375"/>
          </a:xfrm>
        </p:spPr>
        <p:txBody>
          <a:bodyPr>
            <a:normAutofit fontScale="85000" lnSpcReduction="10000"/>
          </a:bodyPr>
          <a:lstStyle/>
          <a:p>
            <a:r>
              <a:rPr dirty="0"/>
              <a:t>Most current training is delivered through PowerPoint presentations... They also sometimes fail to deliver live or contextual understanding, like how dates are formatted or how certain features work practically.</a:t>
            </a:r>
          </a:p>
          <a:p>
            <a:endParaRPr dirty="0"/>
          </a:p>
          <a:p>
            <a:r>
              <a:rPr dirty="0"/>
              <a:t>AI Features:</a:t>
            </a:r>
          </a:p>
          <a:p>
            <a:r>
              <a:rPr dirty="0"/>
              <a:t>- AI narration or Text-to-Speech</a:t>
            </a:r>
          </a:p>
          <a:p>
            <a:r>
              <a:rPr dirty="0"/>
              <a:t>- Video generation from PPT</a:t>
            </a:r>
          </a:p>
          <a:p>
            <a:r>
              <a:rPr dirty="0"/>
              <a:t>- End-of-video quizzes</a:t>
            </a:r>
          </a:p>
          <a:p>
            <a:r>
              <a:rPr dirty="0"/>
              <a:t>- Custom branding, avatars, themes</a:t>
            </a:r>
          </a:p>
          <a:p>
            <a:r>
              <a:rPr dirty="0"/>
              <a:t>- LMS export (SCORM/</a:t>
            </a:r>
            <a:r>
              <a:rPr dirty="0" err="1"/>
              <a:t>xAPI</a:t>
            </a:r>
            <a:r>
              <a:rPr dirty="0"/>
              <a:t> compatibility)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 Comparison Highlights (Part 1)</a:t>
            </a:r>
          </a:p>
        </p:txBody>
      </p:sp>
      <p:sp>
        <p:nvSpPr>
          <p:cNvPr id="3" name="Content Placeholder 2"/>
          <p:cNvSpPr>
            <a:spLocks noGrp="1"/>
          </p:cNvSpPr>
          <p:nvPr>
            <p:ph idx="1"/>
          </p:nvPr>
        </p:nvSpPr>
        <p:spPr/>
        <p:txBody>
          <a:bodyPr>
            <a:normAutofit lnSpcReduction="10000"/>
          </a:bodyPr>
          <a:lstStyle/>
          <a:p>
            <a:r>
              <a:t>Tools: Synthesia, Pictory, Veed.io, Vyond, Tome.app</a:t>
            </a:r>
          </a:p>
          <a:p>
            <a:endParaRPr/>
          </a:p>
          <a:p>
            <a:r>
              <a:t>Synthesia: Best avatars, paid only</a:t>
            </a:r>
          </a:p>
          <a:p>
            <a:r>
              <a:t>Pictory: Script-to-video tool</a:t>
            </a:r>
          </a:p>
          <a:p>
            <a:r>
              <a:t>Veed.io: Watermark in free tier</a:t>
            </a:r>
          </a:p>
          <a:p>
            <a:r>
              <a:t>Vyond: Excellent animations</a:t>
            </a:r>
          </a:p>
          <a:p>
            <a:r>
              <a:t>Tome.app: Good for storytelling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 Comparison Highlights (Part 2)</a:t>
            </a:r>
          </a:p>
        </p:txBody>
      </p:sp>
      <p:sp>
        <p:nvSpPr>
          <p:cNvPr id="3" name="Content Placeholder 2"/>
          <p:cNvSpPr>
            <a:spLocks noGrp="1"/>
          </p:cNvSpPr>
          <p:nvPr>
            <p:ph idx="1"/>
          </p:nvPr>
        </p:nvSpPr>
        <p:spPr/>
        <p:txBody>
          <a:bodyPr>
            <a:normAutofit lnSpcReduction="10000"/>
          </a:bodyPr>
          <a:lstStyle/>
          <a:p>
            <a:r>
              <a:rPr dirty="0"/>
              <a:t>Tools: </a:t>
            </a:r>
            <a:r>
              <a:rPr dirty="0" err="1"/>
              <a:t>Animaker</a:t>
            </a:r>
            <a:r>
              <a:rPr dirty="0"/>
              <a:t>, </a:t>
            </a:r>
            <a:r>
              <a:rPr dirty="0" err="1"/>
              <a:t>HeyGen</a:t>
            </a:r>
            <a:r>
              <a:rPr dirty="0"/>
              <a:t>, Lumen5, Designs.ai, Steve.AI</a:t>
            </a:r>
          </a:p>
          <a:p>
            <a:endParaRPr dirty="0"/>
          </a:p>
          <a:p>
            <a:r>
              <a:rPr dirty="0" err="1"/>
              <a:t>Animaker</a:t>
            </a:r>
            <a:r>
              <a:rPr dirty="0"/>
              <a:t>: Quizzes &amp; animation</a:t>
            </a:r>
          </a:p>
          <a:p>
            <a:r>
              <a:rPr dirty="0" err="1"/>
              <a:t>HeyGen</a:t>
            </a:r>
            <a:r>
              <a:rPr dirty="0"/>
              <a:t>: Best avatars, paid</a:t>
            </a:r>
          </a:p>
          <a:p>
            <a:r>
              <a:rPr dirty="0"/>
              <a:t>Lumen5: Easy to use, limited</a:t>
            </a:r>
          </a:p>
          <a:p>
            <a:r>
              <a:rPr dirty="0"/>
              <a:t>Designs.ai: Simple UI</a:t>
            </a:r>
          </a:p>
          <a:p>
            <a:r>
              <a:rPr dirty="0"/>
              <a:t>Steve.AI: PPT to animated video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685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I Faced</a:t>
            </a:r>
          </a:p>
        </p:txBody>
      </p:sp>
      <p:sp>
        <p:nvSpPr>
          <p:cNvPr id="3" name="Content Placeholder 2"/>
          <p:cNvSpPr>
            <a:spLocks noGrp="1"/>
          </p:cNvSpPr>
          <p:nvPr>
            <p:ph idx="1"/>
          </p:nvPr>
        </p:nvSpPr>
        <p:spPr/>
        <p:txBody>
          <a:bodyPr/>
          <a:lstStyle/>
          <a:p>
            <a:r>
              <a:t>Most free tools offer limited features, often with watermarks and low-quality voiceovers. Paid tools outperform in video quality, avatar realism, and LMS support. I aimed to identify what is possible entirely for free.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499</TotalTime>
  <Words>637</Words>
  <Application>Microsoft Office PowerPoint</Application>
  <PresentationFormat>On-screen Show (4:3)</PresentationFormat>
  <Paragraphs>60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Title Slide</vt:lpstr>
      <vt:lpstr>Project Objective</vt:lpstr>
      <vt:lpstr>Why This Project Matters</vt:lpstr>
      <vt:lpstr>Week 1 Goals</vt:lpstr>
      <vt:lpstr>Format of Current Training Materials &amp; Desired Features</vt:lpstr>
      <vt:lpstr>Tool Comparison Highlights (Part 1)</vt:lpstr>
      <vt:lpstr>Tool Comparison Highlights (Part 2)</vt:lpstr>
      <vt:lpstr>PowerPoint Presentation</vt:lpstr>
      <vt:lpstr>Challenges I Faced</vt:lpstr>
      <vt:lpstr>Free vs Paid Tools - My Observation</vt:lpstr>
      <vt:lpstr>Exploring a DIY Option</vt:lpstr>
      <vt:lpstr>My Own Script (Proof of Concept)</vt:lpstr>
      <vt:lpstr>Recommendations</vt:lpstr>
      <vt:lpstr>Next Steps (Week 2 Plan)</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subject/>
  <dc:creator/>
  <cp:keywords/>
  <dc:description>generated using python-pptx</dc:description>
  <cp:lastModifiedBy>Shivam Singh</cp:lastModifiedBy>
  <cp:revision>3</cp:revision>
  <dcterms:created xsi:type="dcterms:W3CDTF">2013-01-27T09:14:16Z</dcterms:created>
  <dcterms:modified xsi:type="dcterms:W3CDTF">2025-07-06T17:10:31Z</dcterms:modified>
  <cp:category/>
</cp:coreProperties>
</file>