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webextensions/taskpanes.xml" ContentType="application/vnd.ms-office.webextensiontaskpane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"/>
  </p:notesMasterIdLst>
  <p:sldIdLst>
    <p:sldId id="394" r:id="rId3"/>
    <p:sldId id="3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A4E"/>
    <a:srgbClr val="FCD019"/>
    <a:srgbClr val="70E0E1"/>
    <a:srgbClr val="2FB5CE"/>
    <a:srgbClr val="05788B"/>
    <a:srgbClr val="FFA800"/>
    <a:srgbClr val="49BBC5"/>
    <a:srgbClr val="FAB704"/>
    <a:srgbClr val="194342"/>
    <a:srgbClr val="2D5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33" autoAdjust="0"/>
  </p:normalViewPr>
  <p:slideViewPr>
    <p:cSldViewPr snapToGrid="0" showGuides="1">
      <p:cViewPr varScale="1">
        <p:scale>
          <a:sx n="74" d="100"/>
          <a:sy n="74" d="100"/>
        </p:scale>
        <p:origin x="16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272CC-CFA8-4E0E-A5D7-DA99A9AD3A9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B60B-2252-4059-8732-9C05D6ED3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1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0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01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7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01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526-FBC9-4C63-B452-D19ECE88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75B2E-2FEF-46C2-8F58-E57EA987C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FD6E-A080-4A28-B79F-7DBA39CE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8E6C-0C67-42FC-92BC-4FA4C59B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7314-F7F2-4245-9B55-FD279223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30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BBC7-64C3-4401-81E1-B5CAA06E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A2B-769A-46F2-AC92-5860F0D0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4DFC-C22C-449B-B1FD-55D0EA27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233D-24FE-4B73-8C1D-4E73402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09F6-43C6-46AC-AF13-C5A4E268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9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11BE-2324-4666-96FA-5D52B064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85ED-29FE-44D9-82D2-CB8D271B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35DE-F961-4CB1-A29C-14EBBB0E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A993-0FF8-4A6B-BC43-C5616D1A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79C4-1955-4503-9B09-7F973C36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989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F97A-7BFF-4308-9874-D9C45D8B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78E4-085C-41BD-89F0-68C4B767B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E2867-5222-4AC1-AB98-510F1A0C8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19E3-E1B6-47CD-8455-AE069A9B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95445-25C0-4658-907D-38F60977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CAAA-3F53-4741-AD0C-2B382E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327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0977-873F-4421-BCF6-3A92057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43BE-28A9-494E-BC39-AEACDD8D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0955-2909-46AD-BD69-1C41395F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51992-9630-4C79-A751-4890E986E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FC39B-B48B-4A0A-9B3E-B9D6E2F72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BB6C-6EF3-4563-A660-55621ADA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55AE0-3BF3-4D4F-8E33-97125A7B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0DB68-A2E8-4B03-9F52-32A466DE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2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7B4F-9BF5-45B6-B712-7438F364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BB229-287A-4C6C-9CE4-3DEFB04B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EFC77-C469-4B4D-A679-CCCAC941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198B-6282-4D77-B4ED-A937DC34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000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42CE-F98C-40D7-9C22-50A2A82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08F98-3B88-41A2-AB64-9EB62B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B75F-C235-477E-8182-A3578EF3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81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62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1F53-EF53-4D09-906E-E92EFAB9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39D7-47A5-447C-838E-6060699E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49A55-775B-47F9-B88C-D8B971885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F9B71-0847-4F7E-AA56-A7832BDA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CEA8-10EC-4CF1-8FB9-6FDA94F0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B7A39-8460-4141-9D62-F71513AC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045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B0D5-E357-4D7A-A074-2DE6C70F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1E913-DDA6-4224-A47C-5C9A2B99C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6C794-B5C1-43C5-8342-93C97F26E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2FD5-D5BD-4086-9A21-96B70755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B8C91-AC4D-4042-92CE-7135A8DC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2F9E-3F97-4F3A-88B4-2FFEBCC8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078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B7B6-8910-4162-947F-3CD2FB14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733BD-1CA8-4B92-B353-3574BBB4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F265-88BC-45DC-9C21-5F497963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52DA-20B0-4ADC-9E58-0A4A14DA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5421-1C56-4F42-993A-D312A4AA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528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3B182-CF56-426D-86B2-E6537DE80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804F6-EC87-4FDF-A394-31D447080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FFF4-D60C-4C9A-9D37-E54606DB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4EAE-11B7-4A97-AEB6-4CD2E957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AC34-BEA0-40DC-9010-832055F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67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5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04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7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5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80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82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F53A2-84E3-4FD5-AF79-3043D601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851D-36E4-4827-88F1-F82A70E0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9323A-F365-44D3-9A4B-75DC89AA9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F19-2ADB-481E-8E57-536150CA0146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656E-77F2-4B40-B428-5258ADEEE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6679-BD3F-4196-8E99-3CBABA156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D26F-91CC-4136-A053-C4D1B2B1D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32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E49E58-4B8C-4500-AC18-6E95C531644F}"/>
              </a:ext>
            </a:extLst>
          </p:cNvPr>
          <p:cNvSpPr/>
          <p:nvPr/>
        </p:nvSpPr>
        <p:spPr>
          <a:xfrm>
            <a:off x="787401" y="3916680"/>
            <a:ext cx="2918937" cy="1828799"/>
          </a:xfrm>
          <a:custGeom>
            <a:avLst/>
            <a:gdLst>
              <a:gd name="connsiteX0" fmla="*/ 0 w 3518452"/>
              <a:gd name="connsiteY0" fmla="*/ 1480930 h 1480930"/>
              <a:gd name="connsiteX1" fmla="*/ 1898374 w 3518452"/>
              <a:gd name="connsiteY1" fmla="*/ 1152939 h 1480930"/>
              <a:gd name="connsiteX2" fmla="*/ 3120887 w 3518452"/>
              <a:gd name="connsiteY2" fmla="*/ 268356 h 1480930"/>
              <a:gd name="connsiteX3" fmla="*/ 3518452 w 3518452"/>
              <a:gd name="connsiteY3" fmla="*/ 0 h 1480930"/>
              <a:gd name="connsiteX0" fmla="*/ 0 w 3518452"/>
              <a:gd name="connsiteY0" fmla="*/ 1480930 h 1480930"/>
              <a:gd name="connsiteX1" fmla="*/ 1898374 w 3518452"/>
              <a:gd name="connsiteY1" fmla="*/ 1285560 h 1480930"/>
              <a:gd name="connsiteX2" fmla="*/ 3120887 w 3518452"/>
              <a:gd name="connsiteY2" fmla="*/ 268356 h 1480930"/>
              <a:gd name="connsiteX3" fmla="*/ 3518452 w 3518452"/>
              <a:gd name="connsiteY3" fmla="*/ 0 h 1480930"/>
              <a:gd name="connsiteX0" fmla="*/ 0 w 3518452"/>
              <a:gd name="connsiteY0" fmla="*/ 1480930 h 1480930"/>
              <a:gd name="connsiteX1" fmla="*/ 1898374 w 3518452"/>
              <a:gd name="connsiteY1" fmla="*/ 1285560 h 1480930"/>
              <a:gd name="connsiteX2" fmla="*/ 3120887 w 3518452"/>
              <a:gd name="connsiteY2" fmla="*/ 268356 h 1480930"/>
              <a:gd name="connsiteX3" fmla="*/ 3518452 w 3518452"/>
              <a:gd name="connsiteY3" fmla="*/ 0 h 1480930"/>
              <a:gd name="connsiteX0" fmla="*/ 0 w 3518452"/>
              <a:gd name="connsiteY0" fmla="*/ 1480930 h 1480930"/>
              <a:gd name="connsiteX1" fmla="*/ 1898374 w 3518452"/>
              <a:gd name="connsiteY1" fmla="*/ 1285560 h 1480930"/>
              <a:gd name="connsiteX2" fmla="*/ 3120887 w 3518452"/>
              <a:gd name="connsiteY2" fmla="*/ 268356 h 1480930"/>
              <a:gd name="connsiteX3" fmla="*/ 3518452 w 3518452"/>
              <a:gd name="connsiteY3" fmla="*/ 0 h 1480930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120887 w 4896229"/>
              <a:gd name="connsiteY2" fmla="*/ 820941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33284 w 4896229"/>
              <a:gd name="connsiteY2" fmla="*/ 1108285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33284 w 4896229"/>
              <a:gd name="connsiteY2" fmla="*/ 1108285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33284 w 4896229"/>
              <a:gd name="connsiteY2" fmla="*/ 1108285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33284 w 4896229"/>
              <a:gd name="connsiteY2" fmla="*/ 1108285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33284 w 4896229"/>
              <a:gd name="connsiteY2" fmla="*/ 1108285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33284 w 4896229"/>
              <a:gd name="connsiteY2" fmla="*/ 1108285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21897 w 4896229"/>
              <a:gd name="connsiteY2" fmla="*/ 1119337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21897 w 4896229"/>
              <a:gd name="connsiteY2" fmla="*/ 1119337 h 2033515"/>
              <a:gd name="connsiteX3" fmla="*/ 4896229 w 4896229"/>
              <a:gd name="connsiteY3" fmla="*/ 0 h 2033515"/>
              <a:gd name="connsiteX0" fmla="*/ 0 w 4896229"/>
              <a:gd name="connsiteY0" fmla="*/ 2033515 h 2033515"/>
              <a:gd name="connsiteX1" fmla="*/ 1898374 w 4896229"/>
              <a:gd name="connsiteY1" fmla="*/ 1838145 h 2033515"/>
              <a:gd name="connsiteX2" fmla="*/ 3621897 w 4896229"/>
              <a:gd name="connsiteY2" fmla="*/ 1119337 h 2033515"/>
              <a:gd name="connsiteX3" fmla="*/ 4896229 w 4896229"/>
              <a:gd name="connsiteY3" fmla="*/ 0 h 203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229" h="2033515">
                <a:moveTo>
                  <a:pt x="0" y="2033515"/>
                </a:moveTo>
                <a:cubicBezTo>
                  <a:pt x="632791" y="1968392"/>
                  <a:pt x="1265583" y="1936423"/>
                  <a:pt x="1898374" y="1838145"/>
                </a:cubicBezTo>
                <a:cubicBezTo>
                  <a:pt x="2658862" y="1698008"/>
                  <a:pt x="3214393" y="1458405"/>
                  <a:pt x="3621897" y="1119337"/>
                </a:cubicBezTo>
                <a:cubicBezTo>
                  <a:pt x="4066665" y="728296"/>
                  <a:pt x="4441089" y="281014"/>
                  <a:pt x="4896229" y="0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B7906B-99A8-47DA-966C-CC97B0A2C028}"/>
              </a:ext>
            </a:extLst>
          </p:cNvPr>
          <p:cNvSpPr/>
          <p:nvPr/>
        </p:nvSpPr>
        <p:spPr>
          <a:xfrm>
            <a:off x="814555" y="2385170"/>
            <a:ext cx="4235187" cy="3350150"/>
          </a:xfrm>
          <a:custGeom>
            <a:avLst/>
            <a:gdLst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31226"/>
              <a:gd name="connsiteY0" fmla="*/ 3319670 h 3319670"/>
              <a:gd name="connsiteX1" fmla="*/ 2017643 w 6331226"/>
              <a:gd name="connsiteY1" fmla="*/ 2643809 h 3319670"/>
              <a:gd name="connsiteX2" fmla="*/ 3409121 w 6331226"/>
              <a:gd name="connsiteY2" fmla="*/ 1649896 h 3319670"/>
              <a:gd name="connsiteX3" fmla="*/ 4512365 w 6331226"/>
              <a:gd name="connsiteY3" fmla="*/ 556592 h 3319670"/>
              <a:gd name="connsiteX4" fmla="*/ 5744817 w 6331226"/>
              <a:gd name="connsiteY4" fmla="*/ 39757 h 3319670"/>
              <a:gd name="connsiteX5" fmla="*/ 6331226 w 6331226"/>
              <a:gd name="connsiteY5" fmla="*/ 0 h 3319670"/>
              <a:gd name="connsiteX0" fmla="*/ 0 w 6314953"/>
              <a:gd name="connsiteY0" fmla="*/ 3370470 h 3370470"/>
              <a:gd name="connsiteX1" fmla="*/ 2017643 w 6314953"/>
              <a:gd name="connsiteY1" fmla="*/ 2694609 h 3370470"/>
              <a:gd name="connsiteX2" fmla="*/ 3409121 w 6314953"/>
              <a:gd name="connsiteY2" fmla="*/ 1700696 h 3370470"/>
              <a:gd name="connsiteX3" fmla="*/ 4512365 w 6314953"/>
              <a:gd name="connsiteY3" fmla="*/ 607392 h 3370470"/>
              <a:gd name="connsiteX4" fmla="*/ 5744817 w 6314953"/>
              <a:gd name="connsiteY4" fmla="*/ 90557 h 3370470"/>
              <a:gd name="connsiteX5" fmla="*/ 6314953 w 6314953"/>
              <a:gd name="connsiteY5" fmla="*/ 0 h 3370470"/>
              <a:gd name="connsiteX0" fmla="*/ 0 w 6331226"/>
              <a:gd name="connsiteY0" fmla="*/ 3400950 h 3400950"/>
              <a:gd name="connsiteX1" fmla="*/ 2017643 w 6331226"/>
              <a:gd name="connsiteY1" fmla="*/ 2725089 h 3400950"/>
              <a:gd name="connsiteX2" fmla="*/ 3409121 w 6331226"/>
              <a:gd name="connsiteY2" fmla="*/ 1731176 h 3400950"/>
              <a:gd name="connsiteX3" fmla="*/ 4512365 w 6331226"/>
              <a:gd name="connsiteY3" fmla="*/ 637872 h 3400950"/>
              <a:gd name="connsiteX4" fmla="*/ 5744817 w 6331226"/>
              <a:gd name="connsiteY4" fmla="*/ 121037 h 3400950"/>
              <a:gd name="connsiteX5" fmla="*/ 6331226 w 6331226"/>
              <a:gd name="connsiteY5" fmla="*/ 0 h 3400950"/>
              <a:gd name="connsiteX0" fmla="*/ 0 w 6526505"/>
              <a:gd name="connsiteY0" fmla="*/ 3400950 h 3400950"/>
              <a:gd name="connsiteX1" fmla="*/ 2017643 w 6526505"/>
              <a:gd name="connsiteY1" fmla="*/ 2725089 h 3400950"/>
              <a:gd name="connsiteX2" fmla="*/ 3409121 w 6526505"/>
              <a:gd name="connsiteY2" fmla="*/ 1731176 h 3400950"/>
              <a:gd name="connsiteX3" fmla="*/ 4512365 w 6526505"/>
              <a:gd name="connsiteY3" fmla="*/ 637872 h 3400950"/>
              <a:gd name="connsiteX4" fmla="*/ 5744817 w 6526505"/>
              <a:gd name="connsiteY4" fmla="*/ 121037 h 3400950"/>
              <a:gd name="connsiteX5" fmla="*/ 6526505 w 6526505"/>
              <a:gd name="connsiteY5" fmla="*/ 0 h 3400950"/>
              <a:gd name="connsiteX0" fmla="*/ 0 w 6526505"/>
              <a:gd name="connsiteY0" fmla="*/ 3400950 h 3400950"/>
              <a:gd name="connsiteX1" fmla="*/ 2017643 w 6526505"/>
              <a:gd name="connsiteY1" fmla="*/ 2725089 h 3400950"/>
              <a:gd name="connsiteX2" fmla="*/ 3409121 w 6526505"/>
              <a:gd name="connsiteY2" fmla="*/ 1731176 h 3400950"/>
              <a:gd name="connsiteX3" fmla="*/ 4512365 w 6526505"/>
              <a:gd name="connsiteY3" fmla="*/ 637872 h 3400950"/>
              <a:gd name="connsiteX4" fmla="*/ 5744817 w 6526505"/>
              <a:gd name="connsiteY4" fmla="*/ 121037 h 3400950"/>
              <a:gd name="connsiteX5" fmla="*/ 6526505 w 6526505"/>
              <a:gd name="connsiteY5" fmla="*/ 0 h 3400950"/>
              <a:gd name="connsiteX0" fmla="*/ 0 w 6526505"/>
              <a:gd name="connsiteY0" fmla="*/ 3400950 h 3400950"/>
              <a:gd name="connsiteX1" fmla="*/ 2017643 w 6526505"/>
              <a:gd name="connsiteY1" fmla="*/ 2725089 h 3400950"/>
              <a:gd name="connsiteX2" fmla="*/ 3409121 w 6526505"/>
              <a:gd name="connsiteY2" fmla="*/ 1731176 h 3400950"/>
              <a:gd name="connsiteX3" fmla="*/ 4512365 w 6526505"/>
              <a:gd name="connsiteY3" fmla="*/ 637872 h 3400950"/>
              <a:gd name="connsiteX4" fmla="*/ 5744817 w 6526505"/>
              <a:gd name="connsiteY4" fmla="*/ 121037 h 3400950"/>
              <a:gd name="connsiteX5" fmla="*/ 6526505 w 6526505"/>
              <a:gd name="connsiteY5" fmla="*/ 0 h 3400950"/>
              <a:gd name="connsiteX0" fmla="*/ 0 w 6201040"/>
              <a:gd name="connsiteY0" fmla="*/ 3350150 h 3350150"/>
              <a:gd name="connsiteX1" fmla="*/ 2017643 w 6201040"/>
              <a:gd name="connsiteY1" fmla="*/ 2674289 h 3350150"/>
              <a:gd name="connsiteX2" fmla="*/ 3409121 w 6201040"/>
              <a:gd name="connsiteY2" fmla="*/ 1680376 h 3350150"/>
              <a:gd name="connsiteX3" fmla="*/ 4512365 w 6201040"/>
              <a:gd name="connsiteY3" fmla="*/ 587072 h 3350150"/>
              <a:gd name="connsiteX4" fmla="*/ 5744817 w 6201040"/>
              <a:gd name="connsiteY4" fmla="*/ 70237 h 3350150"/>
              <a:gd name="connsiteX5" fmla="*/ 6201040 w 6201040"/>
              <a:gd name="connsiteY5" fmla="*/ 0 h 335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1040" h="3350150">
                <a:moveTo>
                  <a:pt x="0" y="3350150"/>
                </a:moveTo>
                <a:cubicBezTo>
                  <a:pt x="732183" y="3204376"/>
                  <a:pt x="1355034" y="2959210"/>
                  <a:pt x="2017643" y="2674289"/>
                </a:cubicBezTo>
                <a:cubicBezTo>
                  <a:pt x="2610677" y="2412559"/>
                  <a:pt x="2994990" y="2101132"/>
                  <a:pt x="3409121" y="1680376"/>
                </a:cubicBezTo>
                <a:cubicBezTo>
                  <a:pt x="3737113" y="1296063"/>
                  <a:pt x="4134899" y="872436"/>
                  <a:pt x="4512365" y="587072"/>
                </a:cubicBezTo>
                <a:cubicBezTo>
                  <a:pt x="4964264" y="286468"/>
                  <a:pt x="5284304" y="153063"/>
                  <a:pt x="5744817" y="70237"/>
                </a:cubicBezTo>
                <a:cubicBezTo>
                  <a:pt x="6005381" y="-589"/>
                  <a:pt x="5924204" y="30186"/>
                  <a:pt x="6201040" y="0"/>
                </a:cubicBezTo>
              </a:path>
            </a:pathLst>
          </a:cu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709357C-51E8-4F33-9535-3A5FF2144E63}"/>
              </a:ext>
            </a:extLst>
          </p:cNvPr>
          <p:cNvSpPr/>
          <p:nvPr/>
        </p:nvSpPr>
        <p:spPr>
          <a:xfrm>
            <a:off x="828130" y="2690412"/>
            <a:ext cx="2879474" cy="3045129"/>
          </a:xfrm>
          <a:custGeom>
            <a:avLst/>
            <a:gdLst>
              <a:gd name="connsiteX0" fmla="*/ 0 w 4134678"/>
              <a:gd name="connsiteY0" fmla="*/ 2872409 h 2872409"/>
              <a:gd name="connsiteX1" fmla="*/ 1838739 w 4134678"/>
              <a:gd name="connsiteY1" fmla="*/ 1798983 h 2872409"/>
              <a:gd name="connsiteX2" fmla="*/ 3041374 w 4134678"/>
              <a:gd name="connsiteY2" fmla="*/ 576470 h 2872409"/>
              <a:gd name="connsiteX3" fmla="*/ 4134678 w 4134678"/>
              <a:gd name="connsiteY3" fmla="*/ 0 h 2872409"/>
              <a:gd name="connsiteX0" fmla="*/ 0 w 4134678"/>
              <a:gd name="connsiteY0" fmla="*/ 2872409 h 2872409"/>
              <a:gd name="connsiteX1" fmla="*/ 1838739 w 4134678"/>
              <a:gd name="connsiteY1" fmla="*/ 1798983 h 2872409"/>
              <a:gd name="connsiteX2" fmla="*/ 3041374 w 4134678"/>
              <a:gd name="connsiteY2" fmla="*/ 576470 h 2872409"/>
              <a:gd name="connsiteX3" fmla="*/ 4134678 w 4134678"/>
              <a:gd name="connsiteY3" fmla="*/ 0 h 2872409"/>
              <a:gd name="connsiteX0" fmla="*/ 0 w 4134678"/>
              <a:gd name="connsiteY0" fmla="*/ 2872409 h 2872409"/>
              <a:gd name="connsiteX1" fmla="*/ 1838739 w 4134678"/>
              <a:gd name="connsiteY1" fmla="*/ 1798983 h 2872409"/>
              <a:gd name="connsiteX2" fmla="*/ 3041374 w 4134678"/>
              <a:gd name="connsiteY2" fmla="*/ 576470 h 2872409"/>
              <a:gd name="connsiteX3" fmla="*/ 4134678 w 4134678"/>
              <a:gd name="connsiteY3" fmla="*/ 0 h 2872409"/>
              <a:gd name="connsiteX0" fmla="*/ 0 w 4134678"/>
              <a:gd name="connsiteY0" fmla="*/ 2872409 h 2872409"/>
              <a:gd name="connsiteX1" fmla="*/ 1838739 w 4134678"/>
              <a:gd name="connsiteY1" fmla="*/ 1798983 h 2872409"/>
              <a:gd name="connsiteX2" fmla="*/ 3041374 w 4134678"/>
              <a:gd name="connsiteY2" fmla="*/ 576470 h 2872409"/>
              <a:gd name="connsiteX3" fmla="*/ 4134678 w 4134678"/>
              <a:gd name="connsiteY3" fmla="*/ 0 h 2872409"/>
              <a:gd name="connsiteX0" fmla="*/ 0 w 4134678"/>
              <a:gd name="connsiteY0" fmla="*/ 2872409 h 2872409"/>
              <a:gd name="connsiteX1" fmla="*/ 1838739 w 4134678"/>
              <a:gd name="connsiteY1" fmla="*/ 1798983 h 2872409"/>
              <a:gd name="connsiteX2" fmla="*/ 3041374 w 4134678"/>
              <a:gd name="connsiteY2" fmla="*/ 576470 h 2872409"/>
              <a:gd name="connsiteX3" fmla="*/ 4134678 w 4134678"/>
              <a:gd name="connsiteY3" fmla="*/ 0 h 2872409"/>
              <a:gd name="connsiteX0" fmla="*/ 0 w 4134678"/>
              <a:gd name="connsiteY0" fmla="*/ 2872409 h 2872409"/>
              <a:gd name="connsiteX1" fmla="*/ 1838739 w 4134678"/>
              <a:gd name="connsiteY1" fmla="*/ 1798983 h 2872409"/>
              <a:gd name="connsiteX2" fmla="*/ 3041374 w 4134678"/>
              <a:gd name="connsiteY2" fmla="*/ 576470 h 2872409"/>
              <a:gd name="connsiteX3" fmla="*/ 4134678 w 4134678"/>
              <a:gd name="connsiteY3" fmla="*/ 0 h 2872409"/>
              <a:gd name="connsiteX0" fmla="*/ 0 w 4134678"/>
              <a:gd name="connsiteY0" fmla="*/ 2872409 h 2872409"/>
              <a:gd name="connsiteX1" fmla="*/ 1838739 w 4134678"/>
              <a:gd name="connsiteY1" fmla="*/ 1798983 h 2872409"/>
              <a:gd name="connsiteX2" fmla="*/ 3041374 w 4134678"/>
              <a:gd name="connsiteY2" fmla="*/ 576470 h 2872409"/>
              <a:gd name="connsiteX3" fmla="*/ 4134678 w 4134678"/>
              <a:gd name="connsiteY3" fmla="*/ 0 h 2872409"/>
              <a:gd name="connsiteX0" fmla="*/ 0 w 4134678"/>
              <a:gd name="connsiteY0" fmla="*/ 3004489 h 3004489"/>
              <a:gd name="connsiteX1" fmla="*/ 1838739 w 4134678"/>
              <a:gd name="connsiteY1" fmla="*/ 1931063 h 3004489"/>
              <a:gd name="connsiteX2" fmla="*/ 3041374 w 4134678"/>
              <a:gd name="connsiteY2" fmla="*/ 708550 h 3004489"/>
              <a:gd name="connsiteX3" fmla="*/ 4134678 w 4134678"/>
              <a:gd name="connsiteY3" fmla="*/ 0 h 3004489"/>
              <a:gd name="connsiteX0" fmla="*/ 0 w 4216044"/>
              <a:gd name="connsiteY0" fmla="*/ 3045129 h 3045129"/>
              <a:gd name="connsiteX1" fmla="*/ 1838739 w 4216044"/>
              <a:gd name="connsiteY1" fmla="*/ 1971703 h 3045129"/>
              <a:gd name="connsiteX2" fmla="*/ 3041374 w 4216044"/>
              <a:gd name="connsiteY2" fmla="*/ 749190 h 3045129"/>
              <a:gd name="connsiteX3" fmla="*/ 4216044 w 4216044"/>
              <a:gd name="connsiteY3" fmla="*/ 0 h 304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044" h="3045129">
                <a:moveTo>
                  <a:pt x="0" y="3045129"/>
                </a:moveTo>
                <a:cubicBezTo>
                  <a:pt x="662609" y="2776772"/>
                  <a:pt x="1275522" y="2379208"/>
                  <a:pt x="1838739" y="1971703"/>
                </a:cubicBezTo>
                <a:cubicBezTo>
                  <a:pt x="2289313" y="1613895"/>
                  <a:pt x="2670313" y="1196451"/>
                  <a:pt x="3041374" y="749190"/>
                </a:cubicBezTo>
                <a:cubicBezTo>
                  <a:pt x="3385931" y="378128"/>
                  <a:pt x="3831731" y="92766"/>
                  <a:pt x="4216044" y="0"/>
                </a:cubicBezTo>
              </a:path>
            </a:pathLst>
          </a:custGeom>
          <a:noFill/>
          <a:ln w="28575">
            <a:solidFill>
              <a:srgbClr val="F46A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64E59C-FA8A-4405-8360-FBF6ED2E1AB6}"/>
              </a:ext>
            </a:extLst>
          </p:cNvPr>
          <p:cNvCxnSpPr>
            <a:cxnSpLocks/>
          </p:cNvCxnSpPr>
          <p:nvPr/>
        </p:nvCxnSpPr>
        <p:spPr>
          <a:xfrm>
            <a:off x="3706338" y="2385170"/>
            <a:ext cx="0" cy="385660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E013FB-8DFD-4CCB-9617-1E6067678B59}"/>
              </a:ext>
            </a:extLst>
          </p:cNvPr>
          <p:cNvCxnSpPr>
            <a:cxnSpLocks/>
          </p:cNvCxnSpPr>
          <p:nvPr/>
        </p:nvCxnSpPr>
        <p:spPr>
          <a:xfrm>
            <a:off x="3217585" y="3677920"/>
            <a:ext cx="0" cy="25638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3CAFE3-581D-40A3-BE8D-FCDCA58B99CF}"/>
              </a:ext>
            </a:extLst>
          </p:cNvPr>
          <p:cNvCxnSpPr>
            <a:cxnSpLocks/>
          </p:cNvCxnSpPr>
          <p:nvPr/>
        </p:nvCxnSpPr>
        <p:spPr>
          <a:xfrm>
            <a:off x="3026935" y="3916680"/>
            <a:ext cx="223594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A4B028-AEFA-455B-8B6C-129AA92B4E4B}"/>
              </a:ext>
            </a:extLst>
          </p:cNvPr>
          <p:cNvCxnSpPr>
            <a:cxnSpLocks/>
          </p:cNvCxnSpPr>
          <p:nvPr/>
        </p:nvCxnSpPr>
        <p:spPr>
          <a:xfrm>
            <a:off x="3515360" y="3195320"/>
            <a:ext cx="80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907287-E988-47B1-957B-DE0A6CC5C61A}"/>
              </a:ext>
            </a:extLst>
          </p:cNvPr>
          <p:cNvCxnSpPr>
            <a:cxnSpLocks/>
          </p:cNvCxnSpPr>
          <p:nvPr/>
        </p:nvCxnSpPr>
        <p:spPr>
          <a:xfrm>
            <a:off x="3217585" y="2690412"/>
            <a:ext cx="20452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826743-A1D2-4EFD-87A3-B379A5895DDB}"/>
              </a:ext>
            </a:extLst>
          </p:cNvPr>
          <p:cNvCxnSpPr/>
          <p:nvPr/>
        </p:nvCxnSpPr>
        <p:spPr>
          <a:xfrm>
            <a:off x="777460" y="5744818"/>
            <a:ext cx="4760844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EDDE09-A2B9-42AC-8531-6E2BB3242BFF}"/>
              </a:ext>
            </a:extLst>
          </p:cNvPr>
          <p:cNvCxnSpPr>
            <a:cxnSpLocks/>
          </p:cNvCxnSpPr>
          <p:nvPr/>
        </p:nvCxnSpPr>
        <p:spPr>
          <a:xfrm flipV="1">
            <a:off x="777461" y="1808480"/>
            <a:ext cx="0" cy="39363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65B95F-E465-4F5C-A36F-1D74BBF11BE7}"/>
              </a:ext>
            </a:extLst>
          </p:cNvPr>
          <p:cNvSpPr txBox="1"/>
          <p:nvPr/>
        </p:nvSpPr>
        <p:spPr>
          <a:xfrm>
            <a:off x="1289392" y="418249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46A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Cost</a:t>
            </a:r>
            <a:endParaRPr lang="en-IN" sz="1200" dirty="0">
              <a:solidFill>
                <a:srgbClr val="F46A4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AA9C3-7A14-49B3-80D8-77C5037FE3FF}"/>
              </a:ext>
            </a:extLst>
          </p:cNvPr>
          <p:cNvSpPr txBox="1"/>
          <p:nvPr/>
        </p:nvSpPr>
        <p:spPr>
          <a:xfrm>
            <a:off x="2113619" y="5455558"/>
            <a:ext cx="1203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Earned Value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BB66DA-04DD-42AE-B768-3867E9466A61}"/>
              </a:ext>
            </a:extLst>
          </p:cNvPr>
          <p:cNvSpPr txBox="1"/>
          <p:nvPr/>
        </p:nvSpPr>
        <p:spPr>
          <a:xfrm rot="18638082">
            <a:off x="2004505" y="4306113"/>
            <a:ext cx="1272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 Value</a:t>
            </a:r>
            <a:endParaRPr lang="en-IN" sz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0A9A82-E75D-4ACF-8784-A6A460C343B2}"/>
              </a:ext>
            </a:extLst>
          </p:cNvPr>
          <p:cNvSpPr txBox="1"/>
          <p:nvPr/>
        </p:nvSpPr>
        <p:spPr>
          <a:xfrm>
            <a:off x="3990636" y="2047005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Budget at Completion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8545D0-B685-41F1-91CD-F59AE798D7D6}"/>
              </a:ext>
            </a:extLst>
          </p:cNvPr>
          <p:cNvCxnSpPr/>
          <p:nvPr/>
        </p:nvCxnSpPr>
        <p:spPr>
          <a:xfrm>
            <a:off x="4053840" y="3213858"/>
            <a:ext cx="0" cy="720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BAF09B-1F90-4C2D-95A5-F4659458DC22}"/>
              </a:ext>
            </a:extLst>
          </p:cNvPr>
          <p:cNvCxnSpPr/>
          <p:nvPr/>
        </p:nvCxnSpPr>
        <p:spPr>
          <a:xfrm>
            <a:off x="5063974" y="2740360"/>
            <a:ext cx="0" cy="1152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3C6BDC-AC0C-4274-80ED-56DF5E9278ED}"/>
              </a:ext>
            </a:extLst>
          </p:cNvPr>
          <p:cNvSpPr txBox="1"/>
          <p:nvPr/>
        </p:nvSpPr>
        <p:spPr>
          <a:xfrm>
            <a:off x="4605449" y="3084152"/>
            <a:ext cx="9360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 Variance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F85AF3-9D0C-4D55-B119-9F61A633D6DD}"/>
              </a:ext>
            </a:extLst>
          </p:cNvPr>
          <p:cNvSpPr txBox="1"/>
          <p:nvPr/>
        </p:nvSpPr>
        <p:spPr>
          <a:xfrm>
            <a:off x="3765381" y="3339517"/>
            <a:ext cx="90821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Schedule Variance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B90840-0929-4ACF-AD9F-7B65B6213228}"/>
              </a:ext>
            </a:extLst>
          </p:cNvPr>
          <p:cNvSpPr txBox="1"/>
          <p:nvPr/>
        </p:nvSpPr>
        <p:spPr>
          <a:xfrm>
            <a:off x="3327168" y="4618226"/>
            <a:ext cx="774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Now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16CA41-314B-448D-935A-5ABA5343C4E0}"/>
              </a:ext>
            </a:extLst>
          </p:cNvPr>
          <p:cNvSpPr txBox="1"/>
          <p:nvPr/>
        </p:nvSpPr>
        <p:spPr>
          <a:xfrm>
            <a:off x="3084046" y="5776998"/>
            <a:ext cx="7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Behind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CEE47D-448C-4FDE-8522-8C0BBE3D8734}"/>
              </a:ext>
            </a:extLst>
          </p:cNvPr>
          <p:cNvCxnSpPr>
            <a:cxnSpLocks/>
          </p:cNvCxnSpPr>
          <p:nvPr/>
        </p:nvCxnSpPr>
        <p:spPr>
          <a:xfrm flipV="1">
            <a:off x="2720426" y="5967189"/>
            <a:ext cx="45777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BF9A4B-3B95-43EC-868B-1CC5C5EFA03A}"/>
              </a:ext>
            </a:extLst>
          </p:cNvPr>
          <p:cNvCxnSpPr>
            <a:cxnSpLocks/>
          </p:cNvCxnSpPr>
          <p:nvPr/>
        </p:nvCxnSpPr>
        <p:spPr>
          <a:xfrm flipH="1" flipV="1">
            <a:off x="3735507" y="5967189"/>
            <a:ext cx="45777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E495EF-5337-4AD5-B50D-28DE7AA81CC1}"/>
              </a:ext>
            </a:extLst>
          </p:cNvPr>
          <p:cNvSpPr txBox="1"/>
          <p:nvPr/>
        </p:nvSpPr>
        <p:spPr>
          <a:xfrm>
            <a:off x="1602858" y="585589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F48F33-AB5F-45DB-B07E-A05B761BF8C0}"/>
              </a:ext>
            </a:extLst>
          </p:cNvPr>
          <p:cNvSpPr txBox="1"/>
          <p:nvPr/>
        </p:nvSpPr>
        <p:spPr>
          <a:xfrm rot="16200000">
            <a:off x="165886" y="35727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426F3D24-CF61-48B1-9085-B4DF57A4FAA8}"/>
              </a:ext>
            </a:extLst>
          </p:cNvPr>
          <p:cNvSpPr txBox="1"/>
          <p:nvPr/>
        </p:nvSpPr>
        <p:spPr>
          <a:xfrm>
            <a:off x="277482" y="318147"/>
            <a:ext cx="507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Earned Value Management Chart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2885A7C-6DB4-46D5-9B94-170B52397AEE}"/>
              </a:ext>
            </a:extLst>
          </p:cNvPr>
          <p:cNvSpPr/>
          <p:nvPr/>
        </p:nvSpPr>
        <p:spPr>
          <a:xfrm>
            <a:off x="6299201" y="1310640"/>
            <a:ext cx="2539999" cy="487680"/>
          </a:xfrm>
          <a:prstGeom prst="roundRect">
            <a:avLst/>
          </a:prstGeom>
          <a:solidFill>
            <a:srgbClr val="F46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45CAC5-DE32-4491-82E6-60F48DDA9CE0}"/>
              </a:ext>
            </a:extLst>
          </p:cNvPr>
          <p:cNvSpPr txBox="1"/>
          <p:nvPr/>
        </p:nvSpPr>
        <p:spPr>
          <a:xfrm>
            <a:off x="6489148" y="1393942"/>
            <a:ext cx="216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Cost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0FF544-C00E-4EFC-A79A-1B78911249B8}"/>
              </a:ext>
            </a:extLst>
          </p:cNvPr>
          <p:cNvSpPr txBox="1"/>
          <p:nvPr/>
        </p:nvSpPr>
        <p:spPr>
          <a:xfrm>
            <a:off x="6387467" y="1859415"/>
            <a:ext cx="2363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Lorem ipsum dolor sit amet, consectetuer adipiscing elit. Maecenas porttitor congue massa. Fusce posuere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C7A32D9-91D9-4CE8-A030-C943247E8A19}"/>
              </a:ext>
            </a:extLst>
          </p:cNvPr>
          <p:cNvSpPr/>
          <p:nvPr/>
        </p:nvSpPr>
        <p:spPr>
          <a:xfrm>
            <a:off x="6299201" y="3221300"/>
            <a:ext cx="2539999" cy="4876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3A1D7A-388C-47A2-83E3-705B640BE8D6}"/>
              </a:ext>
            </a:extLst>
          </p:cNvPr>
          <p:cNvSpPr txBox="1"/>
          <p:nvPr/>
        </p:nvSpPr>
        <p:spPr>
          <a:xfrm>
            <a:off x="6489148" y="3304602"/>
            <a:ext cx="216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 Value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1DDC2-F827-4A49-98C7-DBA1769398AA}"/>
              </a:ext>
            </a:extLst>
          </p:cNvPr>
          <p:cNvSpPr txBox="1"/>
          <p:nvPr/>
        </p:nvSpPr>
        <p:spPr>
          <a:xfrm>
            <a:off x="6387467" y="3770075"/>
            <a:ext cx="2363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Lorem ipsum dolor sit amet, consectetuer adipiscing elit. Maecenas porttitor congue massa. Fusce posuere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DAF97AD-D7ED-4BC7-8E60-A1B1A99D0730}"/>
              </a:ext>
            </a:extLst>
          </p:cNvPr>
          <p:cNvSpPr/>
          <p:nvPr/>
        </p:nvSpPr>
        <p:spPr>
          <a:xfrm>
            <a:off x="6299201" y="5087112"/>
            <a:ext cx="2539999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3EB200-CC7F-444C-BFDA-2602BF3CC9CD}"/>
              </a:ext>
            </a:extLst>
          </p:cNvPr>
          <p:cNvSpPr txBox="1"/>
          <p:nvPr/>
        </p:nvSpPr>
        <p:spPr>
          <a:xfrm>
            <a:off x="6489148" y="5170414"/>
            <a:ext cx="216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Earned Value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25C393-B0F8-4284-AE5E-16118A050733}"/>
              </a:ext>
            </a:extLst>
          </p:cNvPr>
          <p:cNvSpPr txBox="1"/>
          <p:nvPr/>
        </p:nvSpPr>
        <p:spPr>
          <a:xfrm>
            <a:off x="6387467" y="5635887"/>
            <a:ext cx="2363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Lorem ipsum dolor sit amet, consectetuer adipiscing elit. Maecenas porttitor congue massa. Fusce posuere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8F0AA64-031C-47B9-9B7E-3B860A9D3E6A}"/>
              </a:ext>
            </a:extLst>
          </p:cNvPr>
          <p:cNvSpPr/>
          <p:nvPr/>
        </p:nvSpPr>
        <p:spPr>
          <a:xfrm>
            <a:off x="228433" y="1310640"/>
            <a:ext cx="5799541" cy="5130800"/>
          </a:xfrm>
          <a:prstGeom prst="roundRect">
            <a:avLst>
              <a:gd name="adj" fmla="val 115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4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33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56D2BB5-29AA-44AA-9949-55B0121949DF}">
  <we:reference id="ef6a44dd-c33a-4f01-beb6-e65ace05b836" version="1.0.0.0" store="\\LAPTOP-D0QNFK64\radha" storeType="Filesystem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12D86849FF547AA3D08B85B8E1FAB" ma:contentTypeVersion="10" ma:contentTypeDescription="Create a new document." ma:contentTypeScope="" ma:versionID="3f043a45f931f157be25608b50715196">
  <xsd:schema xmlns:xsd="http://www.w3.org/2001/XMLSchema" xmlns:xs="http://www.w3.org/2001/XMLSchema" xmlns:p="http://schemas.microsoft.com/office/2006/metadata/properties" xmlns:ns2="7a395270-5266-4e19-a31e-c3bbd11411e4" xmlns:ns3="96c0f324-eceb-4c9b-a037-e1399fbc778c" targetNamespace="http://schemas.microsoft.com/office/2006/metadata/properties" ma:root="true" ma:fieldsID="7fc0c165b989374dbbca37f93b2352dc" ns2:_="" ns3:_="">
    <xsd:import namespace="7a395270-5266-4e19-a31e-c3bbd11411e4"/>
    <xsd:import namespace="96c0f324-eceb-4c9b-a037-e1399fbc7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95270-5266-4e19-a31e-c3bbd11411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0f324-eceb-4c9b-a037-e1399fb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3AD1A-DF1C-46DE-A982-A2A4D85A3A09}"/>
</file>

<file path=customXml/itemProps2.xml><?xml version="1.0" encoding="utf-8"?>
<ds:datastoreItem xmlns:ds="http://schemas.openxmlformats.org/officeDocument/2006/customXml" ds:itemID="{43389030-701A-4F73-87D5-3C0D6D6C16FD}"/>
</file>

<file path=customXml/itemProps3.xml><?xml version="1.0" encoding="utf-8"?>
<ds:datastoreItem xmlns:ds="http://schemas.openxmlformats.org/officeDocument/2006/customXml" ds:itemID="{BFDF6C03-00FE-4D6E-83F7-23E7A959DA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SHRIRAMWAR</dc:creator>
  <cp:lastModifiedBy>Neeraj Vashisht</cp:lastModifiedBy>
  <cp:revision>137</cp:revision>
  <dcterms:created xsi:type="dcterms:W3CDTF">2021-10-25T08:34:28Z</dcterms:created>
  <dcterms:modified xsi:type="dcterms:W3CDTF">2022-02-02T04:47:31Z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0x01010016512D86849FF547AA3D08B85B8E1FAB</vt:lpwstr>
  </property>
</Properties>
</file>