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305" r:id="rId2"/>
    <p:sldId id="306" r:id="rId3"/>
    <p:sldId id="308" r:id="rId4"/>
    <p:sldId id="301" r:id="rId5"/>
    <p:sldId id="309" r:id="rId6"/>
    <p:sldId id="307" r:id="rId7"/>
    <p:sldId id="310" r:id="rId8"/>
    <p:sldId id="31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06DFD9-A30E-430A-AA62-692B3C806105}">
          <p14:sldIdLst>
            <p14:sldId id="305"/>
            <p14:sldId id="306"/>
            <p14:sldId id="308"/>
            <p14:sldId id="301"/>
            <p14:sldId id="309"/>
            <p14:sldId id="307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4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5F6B4-5311-4385-9D5D-AFF6C0E58FF8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360B3-D9F1-4170-8C61-7A18C3F9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10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BCEAB1-A1D7-4E58-88D6-117E9A4EE3B0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5CF62D8-8372-4BEF-8F01-4B00209A8E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706" y="6318617"/>
            <a:ext cx="1467223" cy="487731"/>
          </a:xfrm>
          <a:prstGeom prst="rect">
            <a:avLst/>
          </a:prstGeom>
        </p:spPr>
      </p:pic>
      <p:pic>
        <p:nvPicPr>
          <p:cNvPr id="14" name="Picture 2" descr="Image result for IUCEE logo">
            <a:extLst>
              <a:ext uri="{FF2B5EF4-FFF2-40B4-BE49-F238E27FC236}">
                <a16:creationId xmlns:a16="http://schemas.microsoft.com/office/drawing/2014/main" id="{EB555646-EF5F-47E1-BDB4-996276D628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" y="51652"/>
            <a:ext cx="926479" cy="69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B7BFE2-CEEE-4584-B44F-1D081F88A2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591513" y="6318617"/>
            <a:ext cx="1575826" cy="486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A0EC-4351-48F0-8A49-5A4D6EE97F58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133A-10D8-4104-9D4F-4F365AE6F341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8D22-2E8A-4FB9-A1EE-F2763B61A953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092F-775B-47A6-B384-A72F691D6CDF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19E9-B075-4B31-BF24-321977539107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15D-B51D-4D92-AD41-A4BD4E50FF61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F1B5-409E-4DAB-B6B9-C96A477E5629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5904-A724-445E-831C-E7B2A520364B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490298"/>
            <a:ext cx="9601196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91CE-F1D3-42E7-B48B-FAB9977573FB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12981" y="5969000"/>
            <a:ext cx="542697" cy="279400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8DF3D-56C2-43F2-8B05-B03B61195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1476" y="5789102"/>
            <a:ext cx="1306143" cy="434185"/>
          </a:xfrm>
          <a:prstGeom prst="rect">
            <a:avLst/>
          </a:prstGeom>
        </p:spPr>
      </p:pic>
      <p:pic>
        <p:nvPicPr>
          <p:cNvPr id="8" name="Picture 2" descr="Image result for IUCEE logo">
            <a:extLst>
              <a:ext uri="{FF2B5EF4-FFF2-40B4-BE49-F238E27FC236}">
                <a16:creationId xmlns:a16="http://schemas.microsoft.com/office/drawing/2014/main" id="{0CB18858-83FE-4499-8633-EDB2470BA1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76" y="609600"/>
            <a:ext cx="926479" cy="69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6B0539-174D-4E5D-9D10-47142E1CD8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03819" y="5806225"/>
            <a:ext cx="1306143" cy="403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>
            <a:off x="884711" y="1792075"/>
            <a:ext cx="1043840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711" y="702735"/>
            <a:ext cx="10438409" cy="965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712" y="1915781"/>
            <a:ext cx="10438410" cy="3960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6151-3D79-4984-9714-B147589C5045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7827" y="5922053"/>
            <a:ext cx="542697" cy="279400"/>
          </a:xfrm>
        </p:spPr>
        <p:txBody>
          <a:bodyPr/>
          <a:lstStyle>
            <a:lvl1pPr>
              <a:defRPr sz="1200"/>
            </a:lvl1pPr>
          </a:lstStyle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F8039-A0D6-4C71-A84E-C419E19A13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761" y="5837173"/>
            <a:ext cx="1237080" cy="411227"/>
          </a:xfrm>
          <a:prstGeom prst="rect">
            <a:avLst/>
          </a:prstGeom>
        </p:spPr>
      </p:pic>
      <p:pic>
        <p:nvPicPr>
          <p:cNvPr id="9" name="Picture 2" descr="Image result for IUCEE logo">
            <a:extLst>
              <a:ext uri="{FF2B5EF4-FFF2-40B4-BE49-F238E27FC236}">
                <a16:creationId xmlns:a16="http://schemas.microsoft.com/office/drawing/2014/main" id="{AA8A04A2-1381-4D52-B384-F712472AFF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76" y="609600"/>
            <a:ext cx="926479" cy="69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B05921-DAA3-4EA3-A3FD-AFD1B1DDF5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75841" y="5838197"/>
            <a:ext cx="1175536" cy="363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9B67-7CE5-4152-8BED-726BF24DF8F7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457-93A3-492A-9CD0-37C8C7521E1A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9FFB-1717-4068-87BF-0EC5FDB794BC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88B5-902F-43CD-94E8-9A487F59008A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7C5-731F-4288-B152-7CDA99588DE2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54D0-425D-4BC4-A4D0-277A972D81E7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4A45A0-E11A-492E-AA6C-A0580D6F0E7B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8" r:id="rId3"/>
    <p:sldLayoutId id="2147483651" r:id="rId4"/>
    <p:sldLayoutId id="2147483669" r:id="rId5"/>
    <p:sldLayoutId id="2147483653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212900-7786-41DA-8250-B7B51CAF33D4}"/>
              </a:ext>
            </a:extLst>
          </p:cNvPr>
          <p:cNvSpPr txBox="1">
            <a:spLocks/>
          </p:cNvSpPr>
          <p:nvPr/>
        </p:nvSpPr>
        <p:spPr>
          <a:xfrm>
            <a:off x="2597396" y="1502996"/>
            <a:ext cx="6815669" cy="172720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Practice School II</a:t>
            </a:r>
            <a:br>
              <a:rPr lang="en-US" sz="3200" b="1" dirty="0"/>
            </a:br>
            <a:r>
              <a:rPr lang="en-US" sz="3200" b="1" dirty="0"/>
              <a:t>BML Munjal University</a:t>
            </a:r>
            <a:br>
              <a:rPr lang="en-US" sz="3200" b="1" dirty="0"/>
            </a:br>
            <a:r>
              <a:rPr lang="en-US" sz="3200" b="1" dirty="0"/>
              <a:t>Website of University (BMU)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5E8EC0-CA6D-48FB-93DD-64249879752D}"/>
              </a:ext>
            </a:extLst>
          </p:cNvPr>
          <p:cNvSpPr txBox="1">
            <a:spLocks/>
          </p:cNvSpPr>
          <p:nvPr/>
        </p:nvSpPr>
        <p:spPr>
          <a:xfrm>
            <a:off x="2174087" y="3586345"/>
            <a:ext cx="6673030" cy="1320802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    Shivam Tripathi</a:t>
            </a:r>
          </a:p>
          <a:p>
            <a:pPr marL="0" indent="0">
              <a:buNone/>
            </a:pPr>
            <a:r>
              <a:rPr lang="en-US" i="1" dirty="0"/>
              <a:t>                                       </a:t>
            </a:r>
            <a:r>
              <a:rPr lang="en-US" dirty="0"/>
              <a:t>1800268C203</a:t>
            </a:r>
          </a:p>
          <a:p>
            <a:pPr marL="0" indent="0">
              <a:buNone/>
            </a:pPr>
            <a:r>
              <a:rPr lang="en-US" i="1" dirty="0"/>
              <a:t>                                     </a:t>
            </a:r>
            <a:r>
              <a:rPr lang="en-US" dirty="0" err="1"/>
              <a:t>Verzeo</a:t>
            </a:r>
            <a:r>
              <a:rPr lang="en-US" dirty="0"/>
              <a:t> , Bangalore</a:t>
            </a:r>
          </a:p>
        </p:txBody>
      </p:sp>
    </p:spTree>
    <p:extLst>
      <p:ext uri="{BB962C8B-B14F-4D97-AF65-F5344CB8AC3E}">
        <p14:creationId xmlns:p14="http://schemas.microsoft.com/office/powerpoint/2010/main" val="222454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98670" y="786142"/>
            <a:ext cx="7890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Problem Statement 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4C1232F-7E13-49CD-B3BC-F5AA7BF85C3D}"/>
              </a:ext>
            </a:extLst>
          </p:cNvPr>
          <p:cNvSpPr txBox="1">
            <a:spLocks/>
          </p:cNvSpPr>
          <p:nvPr/>
        </p:nvSpPr>
        <p:spPr>
          <a:xfrm>
            <a:off x="884712" y="1915781"/>
            <a:ext cx="10438410" cy="396008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Website contains the option like home , courses , campus life , about , contact  and registration page.</a:t>
            </a:r>
          </a:p>
          <a:p>
            <a:r>
              <a:rPr lang="en-US" dirty="0">
                <a:latin typeface="Calibri" panose="020F0502020204030204" pitchFamily="34" charset="0"/>
              </a:rPr>
              <a:t>Footer containing social media icon should redirect to social media page.</a:t>
            </a:r>
          </a:p>
          <a:p>
            <a:r>
              <a:rPr lang="en-US" dirty="0">
                <a:latin typeface="Calibri" panose="020F0502020204030204" pitchFamily="34" charset="0"/>
              </a:rPr>
              <a:t>Each page should give information of that particular point.</a:t>
            </a:r>
          </a:p>
          <a:p>
            <a:r>
              <a:rPr lang="en-US" dirty="0">
                <a:latin typeface="Calibri" panose="020F0502020204030204" pitchFamily="34" charset="0"/>
              </a:rPr>
              <a:t>Registration form for Admissions.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591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18624" y="786142"/>
            <a:ext cx="2531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Assumptions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4C1232F-7E13-49CD-B3BC-F5AA7BF85C3D}"/>
              </a:ext>
            </a:extLst>
          </p:cNvPr>
          <p:cNvSpPr txBox="1">
            <a:spLocks/>
          </p:cNvSpPr>
          <p:nvPr/>
        </p:nvSpPr>
        <p:spPr>
          <a:xfrm>
            <a:off x="884712" y="1915781"/>
            <a:ext cx="10438410" cy="396008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Vulnerability (Security)</a:t>
            </a:r>
          </a:p>
          <a:p>
            <a:r>
              <a:rPr lang="en-US" dirty="0"/>
              <a:t>WordPress websites are similar</a:t>
            </a:r>
          </a:p>
          <a:p>
            <a:r>
              <a:rPr lang="en-US" dirty="0"/>
              <a:t>Need maintenance</a:t>
            </a:r>
          </a:p>
          <a:p>
            <a:r>
              <a:rPr lang="en-US" dirty="0"/>
              <a:t>Customization need coding 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5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18624" y="786142"/>
            <a:ext cx="26450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Requirements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4C1232F-7E13-49CD-B3BC-F5AA7BF85C3D}"/>
              </a:ext>
            </a:extLst>
          </p:cNvPr>
          <p:cNvSpPr txBox="1">
            <a:spLocks/>
          </p:cNvSpPr>
          <p:nvPr/>
        </p:nvSpPr>
        <p:spPr>
          <a:xfrm>
            <a:off x="884712" y="1915781"/>
            <a:ext cx="10438410" cy="396008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Text Editor</a:t>
            </a:r>
          </a:p>
          <a:p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78485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18624" y="786142"/>
            <a:ext cx="4128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Implementation Steps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4C1232F-7E13-49CD-B3BC-F5AA7BF85C3D}"/>
              </a:ext>
            </a:extLst>
          </p:cNvPr>
          <p:cNvSpPr txBox="1">
            <a:spLocks/>
          </p:cNvSpPr>
          <p:nvPr/>
        </p:nvSpPr>
        <p:spPr>
          <a:xfrm>
            <a:off x="884712" y="1915781"/>
            <a:ext cx="10438410" cy="396008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Designing the layout of frontend part</a:t>
            </a:r>
          </a:p>
          <a:p>
            <a:r>
              <a:rPr lang="en-US" dirty="0"/>
              <a:t>Writing frontend coding part</a:t>
            </a:r>
          </a:p>
          <a:p>
            <a:r>
              <a:rPr lang="en-US" dirty="0"/>
              <a:t>Giving backend support</a:t>
            </a:r>
          </a:p>
        </p:txBody>
      </p:sp>
    </p:spTree>
    <p:extLst>
      <p:ext uri="{BB962C8B-B14F-4D97-AF65-F5344CB8AC3E}">
        <p14:creationId xmlns:p14="http://schemas.microsoft.com/office/powerpoint/2010/main" val="77919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82930" y="715452"/>
            <a:ext cx="62261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Implementation Challenges and Overcoming Them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4C1232F-7E13-49CD-B3BC-F5AA7BF85C3D}"/>
              </a:ext>
            </a:extLst>
          </p:cNvPr>
          <p:cNvSpPr txBox="1">
            <a:spLocks/>
          </p:cNvSpPr>
          <p:nvPr/>
        </p:nvSpPr>
        <p:spPr>
          <a:xfrm>
            <a:off x="884712" y="1915781"/>
            <a:ext cx="10438410" cy="396008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Bugs</a:t>
            </a:r>
          </a:p>
          <a:p>
            <a:r>
              <a:rPr lang="en-US" dirty="0"/>
              <a:t>Errors</a:t>
            </a:r>
          </a:p>
          <a:p>
            <a:r>
              <a:rPr lang="en-US" dirty="0"/>
              <a:t>Layout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2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82930" y="715452"/>
            <a:ext cx="6226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Conclusion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4C1232F-7E13-49CD-B3BC-F5AA7BF85C3D}"/>
              </a:ext>
            </a:extLst>
          </p:cNvPr>
          <p:cNvSpPr txBox="1">
            <a:spLocks/>
          </p:cNvSpPr>
          <p:nvPr/>
        </p:nvSpPr>
        <p:spPr>
          <a:xfrm>
            <a:off x="884712" y="1915781"/>
            <a:ext cx="10438410" cy="396008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Website</a:t>
            </a:r>
          </a:p>
          <a:p>
            <a:r>
              <a:rPr lang="en-US" dirty="0"/>
              <a:t>Gaining Experience</a:t>
            </a:r>
          </a:p>
          <a:p>
            <a:r>
              <a:rPr lang="en-US" dirty="0"/>
              <a:t>Learning New Skill</a:t>
            </a:r>
          </a:p>
        </p:txBody>
      </p:sp>
    </p:spTree>
    <p:extLst>
      <p:ext uri="{BB962C8B-B14F-4D97-AF65-F5344CB8AC3E}">
        <p14:creationId xmlns:p14="http://schemas.microsoft.com/office/powerpoint/2010/main" val="183504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4C1232F-7E13-49CD-B3BC-F5AA7BF85C3D}"/>
              </a:ext>
            </a:extLst>
          </p:cNvPr>
          <p:cNvSpPr txBox="1">
            <a:spLocks/>
          </p:cNvSpPr>
          <p:nvPr/>
        </p:nvSpPr>
        <p:spPr>
          <a:xfrm>
            <a:off x="884712" y="1915781"/>
            <a:ext cx="10438410" cy="396008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4268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736</TotalTime>
  <Words>137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IUCEE-EWB-EPICS Student Leadership Course Feb – June 2020</dc:title>
  <dc:creator>SD Rajan</dc:creator>
  <cp:lastModifiedBy>shivam tripathi</cp:lastModifiedBy>
  <cp:revision>62</cp:revision>
  <dcterms:created xsi:type="dcterms:W3CDTF">2020-02-14T23:22:53Z</dcterms:created>
  <dcterms:modified xsi:type="dcterms:W3CDTF">2020-07-24T07:06:03Z</dcterms:modified>
</cp:coreProperties>
</file>