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749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7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4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48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48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1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56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9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34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7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8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9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860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33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1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C2C14D-AAA8-45D0-9987-F4CB3716E759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97D881-55CF-41B8-8686-2E3DBBEF4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76DD-49D7-4ACA-3345-B6F6CEDA8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MLSA Internship</a:t>
            </a:r>
            <a:br>
              <a:rPr lang="en-US" dirty="0"/>
            </a:br>
            <a:r>
              <a:rPr lang="en-US" sz="1600" dirty="0"/>
              <a:t>Full Stack Web Development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D2A3E-F6BA-FE00-0D06-E71DF7B82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Name – Shivam Tyagi</a:t>
            </a:r>
          </a:p>
          <a:p>
            <a:r>
              <a:rPr lang="en-US" dirty="0"/>
              <a:t>Branch – CS</a:t>
            </a:r>
          </a:p>
          <a:p>
            <a:r>
              <a:rPr lang="en-IN" dirty="0"/>
              <a:t>Roll no – 2200290120161</a:t>
            </a:r>
          </a:p>
          <a:p>
            <a:r>
              <a:rPr lang="en-IN" dirty="0"/>
              <a:t>Year - 3</a:t>
            </a:r>
          </a:p>
        </p:txBody>
      </p:sp>
    </p:spTree>
    <p:extLst>
      <p:ext uri="{BB962C8B-B14F-4D97-AF65-F5344CB8AC3E}">
        <p14:creationId xmlns:p14="http://schemas.microsoft.com/office/powerpoint/2010/main" val="39374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DE4B-A4CE-5131-62EC-A1C6F1582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Internship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48EE8-47AE-91BB-3198-02326B41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internship teaches fundamental concepts and tools used in full stack development.</a:t>
            </a:r>
          </a:p>
          <a:p>
            <a:r>
              <a:rPr lang="en-US" dirty="0"/>
              <a:t>Gives a hands on experience and practical experience by giving projects on real world.</a:t>
            </a:r>
          </a:p>
          <a:p>
            <a:r>
              <a:rPr lang="en-US" dirty="0"/>
              <a:t>In this whole journey , learned many new technologies and tools such as </a:t>
            </a:r>
            <a:r>
              <a:rPr lang="en-US" dirty="0" err="1"/>
              <a:t>github</a:t>
            </a:r>
            <a:r>
              <a:rPr lang="en-US" dirty="0"/>
              <a:t> 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37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51CF-F6BC-116A-C77C-45E9384F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: To Do Web App (EASY)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1ABA-3B72-F61F-EED0-9F9954E66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providing user a interface that is easy to understand.</a:t>
            </a:r>
          </a:p>
          <a:p>
            <a:r>
              <a:rPr lang="en-US" dirty="0"/>
              <a:t>In this user can add or remove task as per its need and manage them.</a:t>
            </a:r>
          </a:p>
          <a:p>
            <a:r>
              <a:rPr lang="en-US" dirty="0"/>
              <a:t>Html,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 are the technologies used in this project.</a:t>
            </a:r>
          </a:p>
          <a:p>
            <a:r>
              <a:rPr lang="en-US" dirty="0"/>
              <a:t>Fundamental knowledge on JS core concepts like </a:t>
            </a:r>
            <a:r>
              <a:rPr lang="en-US" dirty="0" err="1"/>
              <a:t>EventListener</a:t>
            </a:r>
            <a:r>
              <a:rPr lang="en-US" dirty="0"/>
              <a:t>, DOM, loops 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21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2376-B5FD-C3F2-B77D-B4A866F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D808F-7BF4-D1CE-D98A-6FE6A2BE6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046" y="2557463"/>
            <a:ext cx="4697907" cy="3317875"/>
          </a:xfrm>
        </p:spPr>
      </p:pic>
    </p:spTree>
    <p:extLst>
      <p:ext uri="{BB962C8B-B14F-4D97-AF65-F5344CB8AC3E}">
        <p14:creationId xmlns:p14="http://schemas.microsoft.com/office/powerpoint/2010/main" val="42547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833B-6B3E-0872-26BF-6482FBC9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02CA-8603-968D-C3FE-6BC075F3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: HTML is used for giving the overall structure to web app.</a:t>
            </a:r>
          </a:p>
          <a:p>
            <a:r>
              <a:rPr lang="en-US" dirty="0"/>
              <a:t>STYLING : CSS is used for styling.</a:t>
            </a:r>
          </a:p>
          <a:p>
            <a:r>
              <a:rPr lang="en-US" dirty="0"/>
              <a:t>WORK : JS is used for making it working where buttons do some work on click.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59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E5F-0DD1-EF52-97D6-E82F723E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2 : Weather Web App (Intermediate)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EA29F-FDC0-6122-C381-39AF7D2C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 provides real time information of the place which user provides as an input.</a:t>
            </a:r>
          </a:p>
          <a:p>
            <a:r>
              <a:rPr lang="en-US" dirty="0"/>
              <a:t>Real time project , use API for the real time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2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CEAA-D170-27FC-E1BB-D5EEE7AD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CFFA6-B6AE-10FA-6776-B67A72AB6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405" y="2557463"/>
            <a:ext cx="6265190" cy="3317875"/>
          </a:xfrm>
        </p:spPr>
      </p:pic>
    </p:spTree>
    <p:extLst>
      <p:ext uri="{BB962C8B-B14F-4D97-AF65-F5344CB8AC3E}">
        <p14:creationId xmlns:p14="http://schemas.microsoft.com/office/powerpoint/2010/main" val="280221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F9BC-B354-3910-1D89-755B7626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D9B2-9097-1DE3-7C71-CC5A98D4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: For getting real time data from other site or server</a:t>
            </a:r>
            <a:r>
              <a:rPr lang="en-IN" dirty="0"/>
              <a:t>.</a:t>
            </a:r>
          </a:p>
          <a:p>
            <a:r>
              <a:rPr lang="en-IN" dirty="0"/>
              <a:t>AXIOS : For fetching and parsing the data in JS and using it for our work we use </a:t>
            </a:r>
            <a:r>
              <a:rPr lang="en-IN" dirty="0" err="1"/>
              <a:t>axios</a:t>
            </a:r>
            <a:r>
              <a:rPr lang="en-IN" dirty="0"/>
              <a:t>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0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975F-AF66-C7BC-EB47-D413E89E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1057F-3208-6EDD-4492-39667306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a core , fundamental and practical knowledge through projects.</a:t>
            </a:r>
          </a:p>
          <a:p>
            <a:r>
              <a:rPr lang="en-US" dirty="0"/>
              <a:t>A good mentorship support for any doubt.</a:t>
            </a:r>
          </a:p>
          <a:p>
            <a:r>
              <a:rPr lang="en-US" dirty="0"/>
              <a:t>Developed and learn the new skills of full stack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190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286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MLSA Internship Full Stack Web Development</vt:lpstr>
      <vt:lpstr>Introduction Of Internship</vt:lpstr>
      <vt:lpstr>Project 1 : To Do Web App (EASY)</vt:lpstr>
      <vt:lpstr>User Interface</vt:lpstr>
      <vt:lpstr>Technologies Used</vt:lpstr>
      <vt:lpstr>Project 2 : Weather Web App (Intermediate)</vt:lpstr>
      <vt:lpstr>User Interface</vt:lpstr>
      <vt:lpstr>Technologies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Tyagi</dc:creator>
  <cp:lastModifiedBy>Shivam Tyagi</cp:lastModifiedBy>
  <cp:revision>1</cp:revision>
  <dcterms:created xsi:type="dcterms:W3CDTF">2024-10-29T09:28:30Z</dcterms:created>
  <dcterms:modified xsi:type="dcterms:W3CDTF">2024-10-29T09:44:29Z</dcterms:modified>
</cp:coreProperties>
</file>