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E6B7-6342-47BA-9F61-C47DC7C9B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DC77C-6508-49CC-BA42-54A2ADF2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B261-FC23-4D10-958E-192E4A23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A316-441E-480D-A1A1-CAC3CCE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A8E96-0813-4DC0-81F9-ED6CF07D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9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E3D2-4BAC-4654-ABE4-14253625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D86C-44CF-4F0B-B670-BD994D03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AD-72AF-4797-829D-FF925DCF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FF4-3CBF-4E1D-980F-0AA21853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6109-311E-4B1B-8D85-87FD720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2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A4ED7-BC09-42C6-9E17-1B0BA190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7105-41F1-4332-B637-340493F1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7B1E-36FB-403B-B63D-D15212E5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B48D-932E-4E8A-9B7D-31FDBD32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9AF8-5A63-4D30-A244-C7525DC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4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9AA3-73D7-491C-8DC2-D23E6B91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F0B3-8F49-4A7E-96D0-F579E825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F191-5646-49B6-ABCD-04E3EAE9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ECEF-B3AE-4776-B897-14882B4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13E0-AA83-46C4-A59E-23000DDF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5EF0-CC99-4789-B17A-F22D3946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03FDC-B82E-46DA-9556-DFEF1BA2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4A56-CB44-4B43-BC57-47E8C38A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F611-C72B-4388-B84A-F1B0AB8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256B-3060-48C2-8378-5AD9448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5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1C2C-1B37-494A-BC29-50818605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13E4-C30C-4F4D-BE0F-47A1C162A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DA478-F4ED-475A-BD5C-A33A4907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70EF-633B-4C70-9EBD-8DECDF86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F830E-B43B-4EC2-B671-6C73BAE9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5013-2AFF-4C35-A99B-F5798BE9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D75-353D-49C9-82C3-FE857434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1AA8-74CD-4A17-A472-974AD93A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5FD55-3ECC-4478-BC3B-6B4CE8D8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348FC-3DED-4771-B351-F6FFB50DD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4A3D6-0FEB-4A80-972E-6695FE387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C8F05-1DC1-412D-9982-8C2FC4BE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51990-CA7B-45F6-8E01-59565C33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79940-8CFC-4235-AABD-5D0C5F6C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2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E99D-BBA4-4E37-997C-FFAB7D67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27B0-C4AB-4AB0-872A-852D22BB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A2E6-60B1-4188-9F7E-FE425726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56EAE-B5B5-4BBB-A85D-5E7DAD6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5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63F5F-CB51-4314-9D48-3C19B58D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82CBD-8AE3-4145-A0DD-FF686247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781AE-0B56-467C-98EC-8DC9E114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9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EC6D-8FFB-455E-B10D-A83F67E3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C082-A0E3-474D-8504-D3794170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467EB-3DE7-4818-98E3-27772E9B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3917-C0AF-427F-9B0D-67ECADBB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D623-7225-4A0F-8855-3BCB79BF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1B56-558B-46E9-8A72-94FC20EE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38F7-8D72-4968-89F1-4D0F2C09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34E5A-4552-4664-A679-CF981D38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5F975-C843-4D36-BA9D-B8BCD324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037B-F3B4-41DE-B6F6-57C58C8D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B3F9B-CE3B-4515-9364-24CAB5F5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3550-1A30-4BA3-B9D9-71195157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E06BB-C5BC-4BA7-82F0-666C1573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9B5B-3C94-42A9-A1E6-0FC9491C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AAD5-7431-4FC5-B9E1-5B19E28EB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A31D-494E-4D4D-A536-ADD45F7E522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5D81-A78A-46BF-9DB0-9A01E8B3E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F2E3-F9D6-41EA-9B2E-5792E9A25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00A5-43BB-43B3-BC39-F008CAE3E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A54E1-8F21-440D-80D3-6808FC126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07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290F-E5C1-4D38-8EC3-A8E63B36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Variable Assignment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703D-174B-4AA2-A8D9-D4B88E46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variables can be assigned values using leftward, rightward and equal to operator.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values of the variables can be printed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 combines multiple items into a continuous print output.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02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DB42-F450-4A76-BB1A-5B23F495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  <a:endParaRPr lang="en-IN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5C070D-2DE0-4F47-9735-AE2889AD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Program to show the Variable Assignment and print() and cat ()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A9C21-D88E-4D69-AE90-FECB4F70F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0" b="3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9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9F06-6B72-4EC2-A90A-C8E97F7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 Type of a Variable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7548-C541-476A-BFD5-2C89981D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R, a variable itself is not declared of any data type, rather it gets the data type of the R - object assigned to it.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R is called a dynamically typed language, which means that we can change a variable’s data type of the same variable again and again when using it in a program.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know all the variables currently available in the workspace we use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print(ls())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Also the ls() function can use patterns to match the variable names.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/>
              <a:t>                print(ls(pattern = "a"))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4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F285-E26C-4CC6-80ED-BC518E98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DC8D-0E9E-4BA6-B71D-13AB5884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Variables can be deleted by using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rm()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function.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abc</a:t>
            </a:r>
            <a:r>
              <a:rPr lang="en-IN" dirty="0"/>
              <a:t> = 15</a:t>
            </a:r>
          </a:p>
          <a:p>
            <a:pPr marL="0" indent="0">
              <a:buNone/>
            </a:pPr>
            <a:r>
              <a:rPr lang="en-IN" dirty="0"/>
              <a:t>             rm(</a:t>
            </a:r>
            <a:r>
              <a:rPr lang="en-IN" dirty="0" err="1"/>
              <a:t>abc</a:t>
            </a:r>
            <a:r>
              <a:rPr lang="en-IN" dirty="0"/>
              <a:t>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the variables can be deleted by using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rm()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 together.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fr-FR" dirty="0" err="1"/>
              <a:t>rm</a:t>
            </a:r>
            <a:r>
              <a:rPr lang="fr-FR" dirty="0"/>
              <a:t>(</a:t>
            </a:r>
            <a:r>
              <a:rPr lang="fr-FR" dirty="0" err="1"/>
              <a:t>list</a:t>
            </a:r>
            <a:r>
              <a:rPr lang="fr-FR" dirty="0"/>
              <a:t>=ls())</a:t>
            </a:r>
          </a:p>
          <a:p>
            <a:pPr marL="0" indent="0">
              <a:buNone/>
            </a:pPr>
            <a:r>
              <a:rPr lang="fr-FR" dirty="0"/>
              <a:t>              </a:t>
            </a:r>
            <a:r>
              <a:rPr lang="fr-FR" dirty="0" err="1"/>
              <a:t>print</a:t>
            </a:r>
            <a:r>
              <a:rPr lang="fr-FR" dirty="0"/>
              <a:t>(ls())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3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9806-6546-49A6-9242-9F8B71E8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92DD-5CEE-4BD9-A3B3-1B8CA533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is a programming language and software environment for statistical analysis, graphics representation and reporting. R was created by Ross Ihaka and Robert Gentleman at the University of Auckland, New Zealand, and is currently developed by the R Development Core Team.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was initially written by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Ross Ihaka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Gentleman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 the Department of Statistics of the University of Auckland in Auckland, New Zealand. R made its first appearance in 1993.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9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0BAB-0246-46D8-A1C6-BD78AA90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Features of R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1CC7-A0D1-4405-8DD6-493A2461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is a well-developed, simple and effective programming language which includes conditionals, loops, user defined recursive functions and input and output facilities.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provides a suite of operators for calculations on arrays, lists, vectors and matrices.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provides a large, coherent and integrated collection of tools for data analysis.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provides graphical facilities for data analysis and display either directly at the computer or printing at the papers.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09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309F3-5B26-466E-8329-02EB0DD8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First Program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08B2444-AF43-4D85-AF1C-A1B87C2C0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74288"/>
            <a:ext cx="11496821" cy="31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1FB6-0B0C-4DE0-A117-D7CA4353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367E-2917-4722-A95D-042C74A2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contrast to other programming languages like C and java in R, the variables are not declared as some data type. The variables are assigned with R-Objects and the data type of the R-object becomes the data type of the variable. There are many types of R-objects. The frequently used ones are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Vectors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Lists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Matrices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Arrays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Factors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Data Frames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06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B17F-A96B-4942-AB5C-93A96049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B143-573D-48F7-B747-FFD4CEE0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other R-Objects are built upon the atomic vectors.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5C51F-48A8-48D8-95FE-EC08459A5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37966"/>
              </p:ext>
            </p:extLst>
          </p:nvPr>
        </p:nvGraphicFramePr>
        <p:xfrm>
          <a:off x="1511934" y="2690653"/>
          <a:ext cx="9745346" cy="3802221"/>
        </p:xfrm>
        <a:graphic>
          <a:graphicData uri="http://schemas.openxmlformats.org/drawingml/2006/table">
            <a:tbl>
              <a:tblPr/>
              <a:tblGrid>
                <a:gridCol w="1669138">
                  <a:extLst>
                    <a:ext uri="{9D8B030D-6E8A-4147-A177-3AD203B41FA5}">
                      <a16:colId xmlns:a16="http://schemas.microsoft.com/office/drawing/2014/main" val="2113753312"/>
                    </a:ext>
                  </a:extLst>
                </a:gridCol>
                <a:gridCol w="2642079">
                  <a:extLst>
                    <a:ext uri="{9D8B030D-6E8A-4147-A177-3AD203B41FA5}">
                      <a16:colId xmlns:a16="http://schemas.microsoft.com/office/drawing/2014/main" val="2229431294"/>
                    </a:ext>
                  </a:extLst>
                </a:gridCol>
                <a:gridCol w="5434129">
                  <a:extLst>
                    <a:ext uri="{9D8B030D-6E8A-4147-A177-3AD203B41FA5}">
                      <a16:colId xmlns:a16="http://schemas.microsoft.com/office/drawing/2014/main" val="2355667681"/>
                    </a:ext>
                  </a:extLst>
                </a:gridCol>
              </a:tblGrid>
              <a:tr h="515319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Data 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Verify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10280"/>
                  </a:ext>
                </a:extLst>
              </a:tr>
              <a:tr h="1643451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Logical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TRUE, FALSE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v &lt;- TRUE print(class(v))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"logical" 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80424"/>
                  </a:ext>
                </a:extLst>
              </a:tr>
              <a:tr h="1643451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Numeric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12.3, 5, 999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v &lt;- 23.5 print(class(v))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"numeric"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83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71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9E58-1A74-4DE0-81D1-ABA1FFD4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1549B5-0CD0-44C6-BD9D-F985E69C5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75188"/>
              </p:ext>
            </p:extLst>
          </p:nvPr>
        </p:nvGraphicFramePr>
        <p:xfrm>
          <a:off x="1371600" y="1825625"/>
          <a:ext cx="9982200" cy="4732566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3260662249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79613996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734776310"/>
                    </a:ext>
                  </a:extLst>
                </a:gridCol>
              </a:tblGrid>
              <a:tr h="135410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Integer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2L, 34L, 0L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2000" dirty="0"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 &lt;- 2L print(class(v))</a:t>
                      </a: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[1] "integer" 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832453"/>
                  </a:ext>
                </a:extLst>
              </a:tr>
              <a:tr h="149861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Complex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 + 2i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2000" dirty="0"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 &lt;- 2+5i print(class(v))</a:t>
                      </a: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[1] "complex" 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304903"/>
                  </a:ext>
                </a:extLst>
              </a:tr>
              <a:tr h="149861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Character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'a' , '"good", "TRUE", '23.4'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2000" dirty="0"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 &lt;- "TRUE" print(class(v))</a:t>
                      </a: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[1] "character"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79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4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8514-8CA5-49DA-A505-497D2FCD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225E-1185-4C2E-B6E6-10CA6B6A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variable provides us with named storage that our programs can manipulate. A valid variable name consists of letters, numbers and the dot or underline characters. The variable name starts with a letter or the dot not followed by a number.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8C116D-DE4B-46D6-8006-C4FABB01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83719"/>
              </p:ext>
            </p:extLst>
          </p:nvPr>
        </p:nvGraphicFramePr>
        <p:xfrm>
          <a:off x="1270000" y="3710939"/>
          <a:ext cx="9936481" cy="2781934"/>
        </p:xfrm>
        <a:graphic>
          <a:graphicData uri="http://schemas.openxmlformats.org/drawingml/2006/table">
            <a:tbl>
              <a:tblPr/>
              <a:tblGrid>
                <a:gridCol w="2197969">
                  <a:extLst>
                    <a:ext uri="{9D8B030D-6E8A-4147-A177-3AD203B41FA5}">
                      <a16:colId xmlns:a16="http://schemas.microsoft.com/office/drawing/2014/main" val="2046406922"/>
                    </a:ext>
                  </a:extLst>
                </a:gridCol>
                <a:gridCol w="3869256">
                  <a:extLst>
                    <a:ext uri="{9D8B030D-6E8A-4147-A177-3AD203B41FA5}">
                      <a16:colId xmlns:a16="http://schemas.microsoft.com/office/drawing/2014/main" val="1104747245"/>
                    </a:ext>
                  </a:extLst>
                </a:gridCol>
                <a:gridCol w="3869256">
                  <a:extLst>
                    <a:ext uri="{9D8B030D-6E8A-4147-A177-3AD203B41FA5}">
                      <a16:colId xmlns:a16="http://schemas.microsoft.com/office/drawing/2014/main" val="1979929310"/>
                    </a:ext>
                  </a:extLst>
                </a:gridCol>
              </a:tblGrid>
              <a:tr h="50956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Variable 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Validity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Reason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8809"/>
                  </a:ext>
                </a:extLst>
              </a:tr>
              <a:tr h="88140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var_name2.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valid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Has letters, numbers, dot and underscore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160978"/>
                  </a:ext>
                </a:extLst>
              </a:tr>
              <a:tr h="88140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var_name%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Invalid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Has the character '%'. Only dot(.) and underscore allowed.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618017"/>
                  </a:ext>
                </a:extLst>
              </a:tr>
              <a:tr h="50956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2var_name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invalid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Starts with a number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6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1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B29-95CA-48B2-867C-44488DBC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FF8408-FBDD-45C4-84D1-81856329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505606"/>
              </p:ext>
            </p:extLst>
          </p:nvPr>
        </p:nvGraphicFramePr>
        <p:xfrm>
          <a:off x="838200" y="1787378"/>
          <a:ext cx="10175238" cy="4351338"/>
        </p:xfrm>
        <a:graphic>
          <a:graphicData uri="http://schemas.openxmlformats.org/drawingml/2006/table">
            <a:tbl>
              <a:tblPr/>
              <a:tblGrid>
                <a:gridCol w="3391746">
                  <a:extLst>
                    <a:ext uri="{9D8B030D-6E8A-4147-A177-3AD203B41FA5}">
                      <a16:colId xmlns:a16="http://schemas.microsoft.com/office/drawing/2014/main" val="4065771381"/>
                    </a:ext>
                  </a:extLst>
                </a:gridCol>
                <a:gridCol w="3391746">
                  <a:extLst>
                    <a:ext uri="{9D8B030D-6E8A-4147-A177-3AD203B41FA5}">
                      <a16:colId xmlns:a16="http://schemas.microsoft.com/office/drawing/2014/main" val="1037184081"/>
                    </a:ext>
                  </a:extLst>
                </a:gridCol>
                <a:gridCol w="3391746">
                  <a:extLst>
                    <a:ext uri="{9D8B030D-6E8A-4147-A177-3AD203B41FA5}">
                      <a16:colId xmlns:a16="http://schemas.microsoft.com/office/drawing/2014/main" val="1722248353"/>
                    </a:ext>
                  </a:extLst>
                </a:gridCol>
              </a:tblGrid>
              <a:tr h="18742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.var_name,</a:t>
                      </a:r>
                    </a:p>
                    <a:p>
                      <a:pPr algn="ctr" fontAlgn="ctr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var.name</a:t>
                      </a:r>
                    </a:p>
                  </a:txBody>
                  <a:tcPr marL="47092" marR="47092" marT="47092" marB="470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Can start with a dot(.) but the dot(.)should not be followed by a number.</a:t>
                      </a:r>
                    </a:p>
                  </a:txBody>
                  <a:tcPr marL="47092" marR="47092" marT="47092" marB="470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36873"/>
                  </a:ext>
                </a:extLst>
              </a:tr>
              <a:tr h="1619979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.2var_name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invalid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The starting dot is followed by a number making it invalid.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900811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_var_name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invalid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Starts with _ which is not 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68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7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Unit-1</vt:lpstr>
      <vt:lpstr>R-Programming</vt:lpstr>
      <vt:lpstr>Features of R </vt:lpstr>
      <vt:lpstr>First Program</vt:lpstr>
      <vt:lpstr>Data Types</vt:lpstr>
      <vt:lpstr>PowerPoint Presentation</vt:lpstr>
      <vt:lpstr>PowerPoint Presentation</vt:lpstr>
      <vt:lpstr>Variables</vt:lpstr>
      <vt:lpstr>PowerPoint Presentation</vt:lpstr>
      <vt:lpstr>Variable Assignment </vt:lpstr>
      <vt:lpstr>Example</vt:lpstr>
      <vt:lpstr>Data Type of a Variable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Tanima Thakur</dc:creator>
  <cp:lastModifiedBy>Tanima Thakur</cp:lastModifiedBy>
  <cp:revision>2</cp:revision>
  <dcterms:created xsi:type="dcterms:W3CDTF">2022-01-09T12:16:16Z</dcterms:created>
  <dcterms:modified xsi:type="dcterms:W3CDTF">2022-01-09T13:20:23Z</dcterms:modified>
</cp:coreProperties>
</file>