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9644" y="1054353"/>
            <a:ext cx="700471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3C5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24" y="2002358"/>
            <a:ext cx="686755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47335" y="2694254"/>
            <a:ext cx="291846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56944" marR="5080" indent="-94488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latin typeface="Times New Roman"/>
                <a:cs typeface="Times New Roman"/>
              </a:rPr>
              <a:t>OP</a:t>
            </a:r>
            <a:r>
              <a:rPr dirty="0" sz="4000" spc="-25" b="0">
                <a:latin typeface="Times New Roman"/>
                <a:cs typeface="Times New Roman"/>
              </a:rPr>
              <a:t>E</a:t>
            </a:r>
            <a:r>
              <a:rPr dirty="0" sz="4000" spc="-5" b="0">
                <a:latin typeface="Times New Roman"/>
                <a:cs typeface="Times New Roman"/>
              </a:rPr>
              <a:t>R</a:t>
            </a:r>
            <a:r>
              <a:rPr dirty="0" sz="4000" spc="-459" b="0">
                <a:latin typeface="Times New Roman"/>
                <a:cs typeface="Times New Roman"/>
              </a:rPr>
              <a:t>A</a:t>
            </a:r>
            <a:r>
              <a:rPr dirty="0" sz="4000" spc="-85" b="0">
                <a:latin typeface="Times New Roman"/>
                <a:cs typeface="Times New Roman"/>
              </a:rPr>
              <a:t>T</a:t>
            </a:r>
            <a:r>
              <a:rPr dirty="0" sz="4000" spc="-5" b="0">
                <a:latin typeface="Times New Roman"/>
                <a:cs typeface="Times New Roman"/>
              </a:rPr>
              <a:t>ORS  </a:t>
            </a:r>
            <a:r>
              <a:rPr dirty="0" sz="4000" spc="-5" b="0">
                <a:latin typeface="Times New Roman"/>
                <a:cs typeface="Times New Roman"/>
              </a:rPr>
              <a:t>IN</a:t>
            </a:r>
            <a:r>
              <a:rPr dirty="0" sz="4000" spc="-20" b="0">
                <a:latin typeface="Times New Roman"/>
                <a:cs typeface="Times New Roman"/>
              </a:rPr>
              <a:t> </a:t>
            </a:r>
            <a:r>
              <a:rPr dirty="0" sz="4000" spc="-5" b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2919" y="4433696"/>
            <a:ext cx="20961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424242"/>
                </a:solidFill>
                <a:latin typeface="Times New Roman"/>
                <a:cs typeface="Times New Roman"/>
              </a:rPr>
              <a:t>INT</a:t>
            </a:r>
            <a:r>
              <a:rPr dirty="0" sz="4800" spc="-175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4800">
                <a:solidFill>
                  <a:srgbClr val="424242"/>
                </a:solidFill>
                <a:latin typeface="Times New Roman"/>
                <a:cs typeface="Times New Roman"/>
              </a:rPr>
              <a:t>232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685800"/>
              <a:ext cx="71628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191000"/>
              <a:ext cx="7010400" cy="2066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914400"/>
              <a:ext cx="7239000" cy="335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343400"/>
              <a:ext cx="7315200" cy="2019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1066800"/>
            <a:ext cx="6629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762000"/>
              <a:ext cx="7239000" cy="3200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114800"/>
              <a:ext cx="7086600" cy="1933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838200"/>
              <a:ext cx="6934200" cy="335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4343400"/>
              <a:ext cx="67818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9" y="381000"/>
            <a:ext cx="69342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609600"/>
              <a:ext cx="67818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4800600"/>
              <a:ext cx="670560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391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685800"/>
            <a:ext cx="70866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280"/>
            <a:ext cx="20567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Operator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44927"/>
            <a:ext cx="6553200" cy="2244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 operator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symbol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that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tells</a:t>
            </a:r>
            <a:r>
              <a:rPr dirty="0" sz="2800" spc="69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dirty="0" sz="2800" spc="-68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compiler to 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perform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specific mathematical or 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logical</a:t>
            </a:r>
            <a:r>
              <a:rPr dirty="0" sz="2800" spc="-1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manipulations.</a:t>
            </a:r>
            <a:endParaRPr sz="28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R language is rich in built-in operators and 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provides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following types</a:t>
            </a:r>
            <a:r>
              <a:rPr dirty="0" sz="2800" spc="-2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operators.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1054353"/>
            <a:ext cx="37744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Types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5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224" y="2002358"/>
            <a:ext cx="655193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495040" algn="l"/>
                <a:tab pos="6261735" algn="l"/>
              </a:tabLst>
            </a:pPr>
            <a:r>
              <a:rPr dirty="0" sz="2800" spc="-235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dirty="0" sz="2800" spc="33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have</a:t>
            </a:r>
            <a:r>
              <a:rPr dirty="0" sz="2800" spc="34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dirty="0" sz="2800" spc="34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ll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ng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types</a:t>
            </a:r>
            <a:r>
              <a:rPr dirty="0" sz="2800" spc="34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r>
              <a:rPr dirty="0" sz="2800" spc="34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p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er</a:t>
            </a:r>
            <a:r>
              <a:rPr dirty="0" sz="2800" spc="-15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tors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in 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R programming</a:t>
            </a:r>
            <a:r>
              <a:rPr dirty="0" sz="2800" spc="2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−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100" spc="-21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dirty="0" sz="2100" spc="-295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Arit</a:t>
            </a:r>
            <a:r>
              <a:rPr dirty="0" sz="2800" spc="5">
                <a:solidFill>
                  <a:srgbClr val="3D3C2C"/>
                </a:solidFill>
                <a:latin typeface="Times New Roman"/>
                <a:cs typeface="Times New Roman"/>
              </a:rPr>
              <a:t>h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etic</a:t>
            </a:r>
            <a:r>
              <a:rPr dirty="0" sz="2800" spc="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100" spc="-21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dirty="0" sz="2100" spc="-295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latio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al</a:t>
            </a:r>
            <a:r>
              <a:rPr dirty="0" sz="2800" spc="-1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Oper</a:t>
            </a:r>
            <a:r>
              <a:rPr dirty="0" sz="2800" spc="-15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100" spc="-21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dirty="0" sz="2100" spc="-295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Log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l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100" spc="-21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dirty="0" sz="2100" spc="-295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Ass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ent</a:t>
            </a:r>
            <a:r>
              <a:rPr dirty="0" sz="2800" spc="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Operato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100" spc="-21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dirty="0" sz="2100" spc="-295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Misc</a:t>
            </a:r>
            <a:r>
              <a:rPr dirty="0" sz="2800" spc="-2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llaneous</a:t>
            </a:r>
            <a:r>
              <a:rPr dirty="0" sz="2800" spc="-15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Oper</a:t>
            </a:r>
            <a:r>
              <a:rPr dirty="0" sz="2800" spc="-15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dirty="0" sz="280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dirty="0" sz="2800" spc="-5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1447800"/>
            <a:ext cx="57912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1066800"/>
            <a:ext cx="51816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675" y="1201737"/>
            <a:ext cx="65436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04800"/>
              <a:ext cx="7010400" cy="3886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267200"/>
              <a:ext cx="701040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8" y="0"/>
            <a:ext cx="9100185" cy="6872605"/>
            <a:chOff x="50678" y="0"/>
            <a:chExt cx="9100185" cy="6872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228600"/>
              <a:ext cx="7772400" cy="350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038574"/>
              <a:ext cx="7620000" cy="2277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33400"/>
            <a:ext cx="6400800" cy="5299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Harry</dc:creator>
  <dc:title>OPERATORS IN R</dc:title>
  <dcterms:created xsi:type="dcterms:W3CDTF">2022-01-09T13:23:51Z</dcterms:created>
  <dcterms:modified xsi:type="dcterms:W3CDTF">2022-01-09T13:23:51Z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2022-01-09T00:00:00Z</vt:filetime>
  </property>
</Properties>
</file>