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3" r:id="rId14"/>
    <p:sldId id="271" r:id="rId15"/>
    <p:sldId id="272" r:id="rId16"/>
    <p:sldId id="273" r:id="rId17"/>
    <p:sldId id="274" r:id="rId18"/>
    <p:sldId id="264" r:id="rId19"/>
    <p:sldId id="26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D3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9936" y="2313177"/>
            <a:ext cx="6104127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955" y="1703577"/>
            <a:ext cx="6309359" cy="156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D3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0" name="object 10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50" y="210058"/>
              <a:ext cx="9156700" cy="66542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2503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9089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4"/>
                  </a:moveTo>
                  <a:lnTo>
                    <a:pt x="3505199" y="2291334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91334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19936" y="2313177"/>
            <a:ext cx="6104127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6285" marR="508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Working</a:t>
            </a:r>
            <a:r>
              <a:rPr spc="-70" dirty="0"/>
              <a:t> </a:t>
            </a:r>
            <a:r>
              <a:rPr spc="-5" dirty="0"/>
              <a:t>with </a:t>
            </a:r>
            <a:r>
              <a:rPr spc="-985" dirty="0"/>
              <a:t> </a:t>
            </a:r>
            <a:r>
              <a:rPr lang="en-US" spc="-65" dirty="0"/>
              <a:t>Various Data Types</a:t>
            </a: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4812919" y="4438269"/>
            <a:ext cx="1632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242"/>
                </a:solidFill>
                <a:latin typeface="Times New Roman"/>
                <a:cs typeface="Times New Roman"/>
              </a:rPr>
              <a:t>INT232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44A3-B510-43DE-83A2-97D6F086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70" y="2286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List Elements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0E677-130D-485F-9E83-74760C96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52537"/>
            <a:ext cx="85344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1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FA32-EF58-4D28-A9D2-938CA131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3048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Manipulating List Elements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C43AC-7084-45BA-8284-CE24CE92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38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050A-258B-4630-8F52-6E3164F4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488315"/>
            <a:ext cx="6104127" cy="1231106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List to Vector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4E116-3334-4F08-BB87-F4B19B35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399"/>
            <a:ext cx="6781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144269"/>
            <a:ext cx="4666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Working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spc="-5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6553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24AB-0672-40F9-8191-E0E9D916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415DE-8F09-4A6B-BDC8-A43627D5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762000"/>
            <a:ext cx="840105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2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DC3B-1F28-4875-AF16-86A3A415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467600" cy="1231106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Accessing Elements of a Matrix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33135-4F67-40D2-8955-8D2F58E1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143000"/>
            <a:ext cx="7915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806B-1918-40DB-A937-AF09236E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1"/>
            <a:ext cx="7162800" cy="1143000"/>
          </a:xfrm>
        </p:spPr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Matrix Addition &amp; Subtraction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0FF68-EAD5-40B0-A156-1FC5686A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71600"/>
            <a:ext cx="7620000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E6D3-CA6D-4E7E-839F-A4521677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14400"/>
            <a:ext cx="6104127" cy="615553"/>
          </a:xfrm>
        </p:spPr>
        <p:txBody>
          <a:bodyPr/>
          <a:lstStyle/>
          <a:p>
            <a:r>
              <a:rPr lang="en-US" dirty="0"/>
              <a:t>Multiplication &amp; Division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75B5D-3EA9-499A-9B65-C8842242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966912"/>
            <a:ext cx="6858000" cy="38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533400"/>
            <a:ext cx="70866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09600"/>
            <a:ext cx="7620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678" y="61595"/>
            <a:ext cx="9100185" cy="6872605"/>
            <a:chOff x="50678" y="0"/>
            <a:chExt cx="9100185" cy="6872605"/>
          </a:xfrm>
        </p:grpSpPr>
        <p:sp>
          <p:nvSpPr>
            <p:cNvPr id="10" name="object 10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28" y="5137796"/>
              <a:ext cx="9078595" cy="1714500"/>
            </a:xfrm>
            <a:custGeom>
              <a:avLst/>
              <a:gdLst/>
              <a:ahLst/>
              <a:cxnLst/>
              <a:rect l="l" t="t" r="r" b="b"/>
              <a:pathLst>
                <a:path w="9078595" h="1714500">
                  <a:moveTo>
                    <a:pt x="0" y="146673"/>
                  </a:moveTo>
                  <a:lnTo>
                    <a:pt x="37324" y="159713"/>
                  </a:lnTo>
                  <a:lnTo>
                    <a:pt x="74769" y="172776"/>
                  </a:lnTo>
                  <a:lnTo>
                    <a:pt x="112458" y="185882"/>
                  </a:lnTo>
                  <a:lnTo>
                    <a:pt x="150511" y="199054"/>
                  </a:lnTo>
                  <a:lnTo>
                    <a:pt x="189051" y="212315"/>
                  </a:lnTo>
                  <a:lnTo>
                    <a:pt x="228197" y="225685"/>
                  </a:lnTo>
                  <a:lnTo>
                    <a:pt x="268073" y="239187"/>
                  </a:lnTo>
                  <a:lnTo>
                    <a:pt x="308800" y="252844"/>
                  </a:lnTo>
                  <a:lnTo>
                    <a:pt x="350499" y="266676"/>
                  </a:lnTo>
                  <a:lnTo>
                    <a:pt x="393291" y="280706"/>
                  </a:lnTo>
                  <a:lnTo>
                    <a:pt x="437298" y="294956"/>
                  </a:lnTo>
                  <a:lnTo>
                    <a:pt x="482643" y="309447"/>
                  </a:lnTo>
                  <a:lnTo>
                    <a:pt x="529445" y="324203"/>
                  </a:lnTo>
                  <a:lnTo>
                    <a:pt x="577828" y="339244"/>
                  </a:lnTo>
                  <a:lnTo>
                    <a:pt x="627911" y="354594"/>
                  </a:lnTo>
                  <a:lnTo>
                    <a:pt x="679818" y="370273"/>
                  </a:lnTo>
                  <a:lnTo>
                    <a:pt x="733668" y="386304"/>
                  </a:lnTo>
                  <a:lnTo>
                    <a:pt x="789585" y="402709"/>
                  </a:lnTo>
                  <a:lnTo>
                    <a:pt x="847689" y="419509"/>
                  </a:lnTo>
                  <a:lnTo>
                    <a:pt x="908102" y="436728"/>
                  </a:lnTo>
                  <a:lnTo>
                    <a:pt x="970946" y="454386"/>
                  </a:lnTo>
                  <a:lnTo>
                    <a:pt x="1036341" y="472506"/>
                  </a:lnTo>
                  <a:lnTo>
                    <a:pt x="1104411" y="491109"/>
                  </a:lnTo>
                  <a:lnTo>
                    <a:pt x="1142884" y="501558"/>
                  </a:lnTo>
                  <a:lnTo>
                    <a:pt x="1182229" y="512258"/>
                  </a:lnTo>
                  <a:lnTo>
                    <a:pt x="1222422" y="523198"/>
                  </a:lnTo>
                  <a:lnTo>
                    <a:pt x="1263437" y="534366"/>
                  </a:lnTo>
                  <a:lnTo>
                    <a:pt x="1305252" y="545750"/>
                  </a:lnTo>
                  <a:lnTo>
                    <a:pt x="1347842" y="557338"/>
                  </a:lnTo>
                  <a:lnTo>
                    <a:pt x="1391183" y="569121"/>
                  </a:lnTo>
                  <a:lnTo>
                    <a:pt x="1435251" y="581085"/>
                  </a:lnTo>
                  <a:lnTo>
                    <a:pt x="1480022" y="593219"/>
                  </a:lnTo>
                  <a:lnTo>
                    <a:pt x="1525472" y="605512"/>
                  </a:lnTo>
                  <a:lnTo>
                    <a:pt x="1571577" y="617952"/>
                  </a:lnTo>
                  <a:lnTo>
                    <a:pt x="1618313" y="630528"/>
                  </a:lnTo>
                  <a:lnTo>
                    <a:pt x="1665656" y="643228"/>
                  </a:lnTo>
                  <a:lnTo>
                    <a:pt x="1713581" y="656040"/>
                  </a:lnTo>
                  <a:lnTo>
                    <a:pt x="1762065" y="668954"/>
                  </a:lnTo>
                  <a:lnTo>
                    <a:pt x="1811084" y="681957"/>
                  </a:lnTo>
                  <a:lnTo>
                    <a:pt x="1860614" y="695038"/>
                  </a:lnTo>
                  <a:lnTo>
                    <a:pt x="1910630" y="708185"/>
                  </a:lnTo>
                  <a:lnTo>
                    <a:pt x="1961108" y="721387"/>
                  </a:lnTo>
                  <a:lnTo>
                    <a:pt x="2012026" y="734632"/>
                  </a:lnTo>
                  <a:lnTo>
                    <a:pt x="2063357" y="747910"/>
                  </a:lnTo>
                  <a:lnTo>
                    <a:pt x="2115080" y="761207"/>
                  </a:lnTo>
                  <a:lnTo>
                    <a:pt x="2167168" y="774513"/>
                  </a:lnTo>
                  <a:lnTo>
                    <a:pt x="2219599" y="787816"/>
                  </a:lnTo>
                  <a:lnTo>
                    <a:pt x="2272348" y="801105"/>
                  </a:lnTo>
                  <a:lnTo>
                    <a:pt x="2325392" y="814368"/>
                  </a:lnTo>
                  <a:lnTo>
                    <a:pt x="2378705" y="827593"/>
                  </a:lnTo>
                  <a:lnTo>
                    <a:pt x="2432265" y="840769"/>
                  </a:lnTo>
                  <a:lnTo>
                    <a:pt x="2486047" y="853885"/>
                  </a:lnTo>
                  <a:lnTo>
                    <a:pt x="2540027" y="866929"/>
                  </a:lnTo>
                  <a:lnTo>
                    <a:pt x="2594181" y="879889"/>
                  </a:lnTo>
                  <a:lnTo>
                    <a:pt x="2648486" y="892753"/>
                  </a:lnTo>
                  <a:lnTo>
                    <a:pt x="2702916" y="905511"/>
                  </a:lnTo>
                  <a:lnTo>
                    <a:pt x="2757448" y="918151"/>
                  </a:lnTo>
                  <a:lnTo>
                    <a:pt x="2812058" y="930661"/>
                  </a:lnTo>
                  <a:lnTo>
                    <a:pt x="2866721" y="943030"/>
                  </a:lnTo>
                  <a:lnTo>
                    <a:pt x="2921415" y="955245"/>
                  </a:lnTo>
                  <a:lnTo>
                    <a:pt x="2976114" y="967296"/>
                  </a:lnTo>
                  <a:lnTo>
                    <a:pt x="3030795" y="979171"/>
                  </a:lnTo>
                  <a:lnTo>
                    <a:pt x="3085434" y="990859"/>
                  </a:lnTo>
                  <a:lnTo>
                    <a:pt x="3140006" y="1002347"/>
                  </a:lnTo>
                  <a:lnTo>
                    <a:pt x="3194488" y="1013625"/>
                  </a:lnTo>
                  <a:lnTo>
                    <a:pt x="3240447" y="1023013"/>
                  </a:lnTo>
                  <a:lnTo>
                    <a:pt x="3286870" y="1032411"/>
                  </a:lnTo>
                  <a:lnTo>
                    <a:pt x="3333739" y="1041817"/>
                  </a:lnTo>
                  <a:lnTo>
                    <a:pt x="3381033" y="1051227"/>
                  </a:lnTo>
                  <a:lnTo>
                    <a:pt x="3428732" y="1060638"/>
                  </a:lnTo>
                  <a:lnTo>
                    <a:pt x="3476818" y="1070045"/>
                  </a:lnTo>
                  <a:lnTo>
                    <a:pt x="3525270" y="1079447"/>
                  </a:lnTo>
                  <a:lnTo>
                    <a:pt x="3574069" y="1088839"/>
                  </a:lnTo>
                  <a:lnTo>
                    <a:pt x="3623195" y="1098217"/>
                  </a:lnTo>
                  <a:lnTo>
                    <a:pt x="3672628" y="1107580"/>
                  </a:lnTo>
                  <a:lnTo>
                    <a:pt x="3722350" y="1116922"/>
                  </a:lnTo>
                  <a:lnTo>
                    <a:pt x="3772339" y="1126241"/>
                  </a:lnTo>
                  <a:lnTo>
                    <a:pt x="3822577" y="1135533"/>
                  </a:lnTo>
                  <a:lnTo>
                    <a:pt x="3873044" y="1144795"/>
                  </a:lnTo>
                  <a:lnTo>
                    <a:pt x="3923719" y="1154024"/>
                  </a:lnTo>
                  <a:lnTo>
                    <a:pt x="3974585" y="1163215"/>
                  </a:lnTo>
                  <a:lnTo>
                    <a:pt x="4025620" y="1172366"/>
                  </a:lnTo>
                  <a:lnTo>
                    <a:pt x="4076805" y="1181473"/>
                  </a:lnTo>
                  <a:lnTo>
                    <a:pt x="4128121" y="1190533"/>
                  </a:lnTo>
                  <a:lnTo>
                    <a:pt x="4179548" y="1199542"/>
                  </a:lnTo>
                  <a:lnTo>
                    <a:pt x="4231067" y="1208497"/>
                  </a:lnTo>
                  <a:lnTo>
                    <a:pt x="4282656" y="1217394"/>
                  </a:lnTo>
                  <a:lnTo>
                    <a:pt x="4334298" y="1226230"/>
                  </a:lnTo>
                  <a:lnTo>
                    <a:pt x="4385972" y="1235002"/>
                  </a:lnTo>
                  <a:lnTo>
                    <a:pt x="4437659" y="1243707"/>
                  </a:lnTo>
                  <a:lnTo>
                    <a:pt x="4489339" y="1252339"/>
                  </a:lnTo>
                  <a:lnTo>
                    <a:pt x="4540992" y="1260898"/>
                  </a:lnTo>
                  <a:lnTo>
                    <a:pt x="4592598" y="1269378"/>
                  </a:lnTo>
                  <a:lnTo>
                    <a:pt x="4644139" y="1277776"/>
                  </a:lnTo>
                  <a:lnTo>
                    <a:pt x="4695594" y="1286090"/>
                  </a:lnTo>
                  <a:lnTo>
                    <a:pt x="4746944" y="1294315"/>
                  </a:lnTo>
                  <a:lnTo>
                    <a:pt x="4798169" y="1302449"/>
                  </a:lnTo>
                  <a:lnTo>
                    <a:pt x="4849249" y="1310487"/>
                  </a:lnTo>
                  <a:lnTo>
                    <a:pt x="4900165" y="1318427"/>
                  </a:lnTo>
                  <a:lnTo>
                    <a:pt x="4950897" y="1326265"/>
                  </a:lnTo>
                  <a:lnTo>
                    <a:pt x="5001426" y="1333997"/>
                  </a:lnTo>
                  <a:lnTo>
                    <a:pt x="5051731" y="1341620"/>
                  </a:lnTo>
                  <a:lnTo>
                    <a:pt x="5101794" y="1349131"/>
                  </a:lnTo>
                  <a:lnTo>
                    <a:pt x="5151594" y="1356527"/>
                  </a:lnTo>
                  <a:lnTo>
                    <a:pt x="5201112" y="1363803"/>
                  </a:lnTo>
                  <a:lnTo>
                    <a:pt x="5250328" y="1370956"/>
                  </a:lnTo>
                  <a:lnTo>
                    <a:pt x="5299223" y="1377984"/>
                  </a:lnTo>
                  <a:lnTo>
                    <a:pt x="5347776" y="1384882"/>
                  </a:lnTo>
                  <a:lnTo>
                    <a:pt x="5395969" y="1391647"/>
                  </a:lnTo>
                  <a:lnTo>
                    <a:pt x="5443781" y="1398277"/>
                  </a:lnTo>
                  <a:lnTo>
                    <a:pt x="5491194" y="1404766"/>
                  </a:lnTo>
                  <a:lnTo>
                    <a:pt x="5538186" y="1411112"/>
                  </a:lnTo>
                  <a:lnTo>
                    <a:pt x="5584739" y="1417312"/>
                  </a:lnTo>
                  <a:lnTo>
                    <a:pt x="5630833" y="1423362"/>
                  </a:lnTo>
                  <a:lnTo>
                    <a:pt x="5676449" y="1429258"/>
                  </a:lnTo>
                  <a:lnTo>
                    <a:pt x="5731868" y="1436252"/>
                  </a:lnTo>
                  <a:lnTo>
                    <a:pt x="5787466" y="1443046"/>
                  </a:lnTo>
                  <a:lnTo>
                    <a:pt x="5843208" y="1449643"/>
                  </a:lnTo>
                  <a:lnTo>
                    <a:pt x="5899059" y="1456047"/>
                  </a:lnTo>
                  <a:lnTo>
                    <a:pt x="5954986" y="1462263"/>
                  </a:lnTo>
                  <a:lnTo>
                    <a:pt x="6010955" y="1468295"/>
                  </a:lnTo>
                  <a:lnTo>
                    <a:pt x="6066930" y="1474147"/>
                  </a:lnTo>
                  <a:lnTo>
                    <a:pt x="6122880" y="1479823"/>
                  </a:lnTo>
                  <a:lnTo>
                    <a:pt x="6178768" y="1485327"/>
                  </a:lnTo>
                  <a:lnTo>
                    <a:pt x="6234561" y="1490664"/>
                  </a:lnTo>
                  <a:lnTo>
                    <a:pt x="6290225" y="1495837"/>
                  </a:lnTo>
                  <a:lnTo>
                    <a:pt x="6345726" y="1500851"/>
                  </a:lnTo>
                  <a:lnTo>
                    <a:pt x="6401029" y="1505709"/>
                  </a:lnTo>
                  <a:lnTo>
                    <a:pt x="6456101" y="1510417"/>
                  </a:lnTo>
                  <a:lnTo>
                    <a:pt x="6510907" y="1514977"/>
                  </a:lnTo>
                  <a:lnTo>
                    <a:pt x="6565413" y="1519395"/>
                  </a:lnTo>
                  <a:lnTo>
                    <a:pt x="6619585" y="1523674"/>
                  </a:lnTo>
                  <a:lnTo>
                    <a:pt x="6673390" y="1527818"/>
                  </a:lnTo>
                  <a:lnTo>
                    <a:pt x="6726792" y="1531832"/>
                  </a:lnTo>
                  <a:lnTo>
                    <a:pt x="6779757" y="1535720"/>
                  </a:lnTo>
                  <a:lnTo>
                    <a:pt x="6832253" y="1539485"/>
                  </a:lnTo>
                  <a:lnTo>
                    <a:pt x="6884243" y="1543133"/>
                  </a:lnTo>
                  <a:lnTo>
                    <a:pt x="6935695" y="1546666"/>
                  </a:lnTo>
                  <a:lnTo>
                    <a:pt x="6986574" y="1550090"/>
                  </a:lnTo>
                  <a:lnTo>
                    <a:pt x="7036847" y="1553409"/>
                  </a:lnTo>
                  <a:lnTo>
                    <a:pt x="7086478" y="1556625"/>
                  </a:lnTo>
                  <a:lnTo>
                    <a:pt x="7135433" y="1559745"/>
                  </a:lnTo>
                  <a:lnTo>
                    <a:pt x="7183680" y="1562771"/>
                  </a:lnTo>
                  <a:lnTo>
                    <a:pt x="7231183" y="1565708"/>
                  </a:lnTo>
                  <a:lnTo>
                    <a:pt x="7277908" y="1568560"/>
                  </a:lnTo>
                  <a:lnTo>
                    <a:pt x="7323821" y="1571332"/>
                  </a:lnTo>
                  <a:lnTo>
                    <a:pt x="7368889" y="1574027"/>
                  </a:lnTo>
                  <a:lnTo>
                    <a:pt x="7413077" y="1576649"/>
                  </a:lnTo>
                  <a:lnTo>
                    <a:pt x="7456350" y="1579203"/>
                  </a:lnTo>
                  <a:lnTo>
                    <a:pt x="7498675" y="1581692"/>
                  </a:lnTo>
                  <a:lnTo>
                    <a:pt x="7540018" y="1584122"/>
                  </a:lnTo>
                  <a:lnTo>
                    <a:pt x="7580344" y="1586495"/>
                  </a:lnTo>
                  <a:lnTo>
                    <a:pt x="7619620" y="1588817"/>
                  </a:lnTo>
                  <a:lnTo>
                    <a:pt x="7657810" y="1591090"/>
                  </a:lnTo>
                  <a:lnTo>
                    <a:pt x="7694882" y="1593321"/>
                  </a:lnTo>
                  <a:lnTo>
                    <a:pt x="7730801" y="1595511"/>
                  </a:lnTo>
                  <a:lnTo>
                    <a:pt x="7812409" y="1600309"/>
                  </a:lnTo>
                  <a:lnTo>
                    <a:pt x="7887152" y="1604268"/>
                  </a:lnTo>
                  <a:lnTo>
                    <a:pt x="7955603" y="1607454"/>
                  </a:lnTo>
                  <a:lnTo>
                    <a:pt x="8018334" y="1609932"/>
                  </a:lnTo>
                  <a:lnTo>
                    <a:pt x="8075917" y="1611766"/>
                  </a:lnTo>
                  <a:lnTo>
                    <a:pt x="8128927" y="1613023"/>
                  </a:lnTo>
                  <a:lnTo>
                    <a:pt x="8177935" y="1613767"/>
                  </a:lnTo>
                  <a:lnTo>
                    <a:pt x="8223515" y="1614065"/>
                  </a:lnTo>
                  <a:lnTo>
                    <a:pt x="8266239" y="1613980"/>
                  </a:lnTo>
                  <a:lnTo>
                    <a:pt x="8306680" y="1613579"/>
                  </a:lnTo>
                  <a:lnTo>
                    <a:pt x="8345410" y="1612926"/>
                  </a:lnTo>
                  <a:lnTo>
                    <a:pt x="8420032" y="1611128"/>
                  </a:lnTo>
                  <a:lnTo>
                    <a:pt x="8457068" y="1610113"/>
                  </a:lnTo>
                  <a:lnTo>
                    <a:pt x="8494685" y="1609107"/>
                  </a:lnTo>
                  <a:lnTo>
                    <a:pt x="8533456" y="1608176"/>
                  </a:lnTo>
                  <a:lnTo>
                    <a:pt x="8573954" y="1607386"/>
                  </a:lnTo>
                  <a:lnTo>
                    <a:pt x="8636561" y="1606021"/>
                  </a:lnTo>
                  <a:lnTo>
                    <a:pt x="8696089" y="1604121"/>
                  </a:lnTo>
                  <a:lnTo>
                    <a:pt x="8752845" y="1601738"/>
                  </a:lnTo>
                  <a:lnTo>
                    <a:pt x="8807136" y="1598927"/>
                  </a:lnTo>
                  <a:lnTo>
                    <a:pt x="8859272" y="1595742"/>
                  </a:lnTo>
                  <a:lnTo>
                    <a:pt x="8909559" y="1592236"/>
                  </a:lnTo>
                  <a:lnTo>
                    <a:pt x="8958307" y="1588462"/>
                  </a:lnTo>
                  <a:lnTo>
                    <a:pt x="9005822" y="1584474"/>
                  </a:lnTo>
                  <a:lnTo>
                    <a:pt x="9052414" y="1580326"/>
                  </a:lnTo>
                  <a:lnTo>
                    <a:pt x="9078271" y="1577934"/>
                  </a:lnTo>
                </a:path>
                <a:path w="9078595" h="1714500">
                  <a:moveTo>
                    <a:pt x="2149405" y="1714264"/>
                  </a:moveTo>
                  <a:lnTo>
                    <a:pt x="2181883" y="1677653"/>
                  </a:lnTo>
                  <a:lnTo>
                    <a:pt x="2214468" y="1641069"/>
                  </a:lnTo>
                  <a:lnTo>
                    <a:pt x="2247264" y="1604537"/>
                  </a:lnTo>
                  <a:lnTo>
                    <a:pt x="2280377" y="1568084"/>
                  </a:lnTo>
                  <a:lnTo>
                    <a:pt x="2313912" y="1531737"/>
                  </a:lnTo>
                  <a:lnTo>
                    <a:pt x="2347976" y="1495521"/>
                  </a:lnTo>
                  <a:lnTo>
                    <a:pt x="2382674" y="1459464"/>
                  </a:lnTo>
                  <a:lnTo>
                    <a:pt x="2418111" y="1423592"/>
                  </a:lnTo>
                  <a:lnTo>
                    <a:pt x="2454394" y="1387931"/>
                  </a:lnTo>
                  <a:lnTo>
                    <a:pt x="2491627" y="1352508"/>
                  </a:lnTo>
                  <a:lnTo>
                    <a:pt x="2529918" y="1317348"/>
                  </a:lnTo>
                  <a:lnTo>
                    <a:pt x="2569370" y="1282480"/>
                  </a:lnTo>
                  <a:lnTo>
                    <a:pt x="2610091" y="1247928"/>
                  </a:lnTo>
                  <a:lnTo>
                    <a:pt x="2652185" y="1213720"/>
                  </a:lnTo>
                  <a:lnTo>
                    <a:pt x="2695759" y="1179881"/>
                  </a:lnTo>
                  <a:lnTo>
                    <a:pt x="2733460" y="1151726"/>
                  </a:lnTo>
                  <a:lnTo>
                    <a:pt x="2772599" y="1123387"/>
                  </a:lnTo>
                  <a:lnTo>
                    <a:pt x="2813034" y="1094938"/>
                  </a:lnTo>
                  <a:lnTo>
                    <a:pt x="2854626" y="1066452"/>
                  </a:lnTo>
                  <a:lnTo>
                    <a:pt x="2897232" y="1038004"/>
                  </a:lnTo>
                  <a:lnTo>
                    <a:pt x="2940713" y="1009665"/>
                  </a:lnTo>
                  <a:lnTo>
                    <a:pt x="2984928" y="981509"/>
                  </a:lnTo>
                  <a:lnTo>
                    <a:pt x="3029736" y="953610"/>
                  </a:lnTo>
                  <a:lnTo>
                    <a:pt x="3074997" y="926041"/>
                  </a:lnTo>
                  <a:lnTo>
                    <a:pt x="3120568" y="898876"/>
                  </a:lnTo>
                  <a:lnTo>
                    <a:pt x="3166311" y="872186"/>
                  </a:lnTo>
                  <a:lnTo>
                    <a:pt x="3212084" y="846047"/>
                  </a:lnTo>
                  <a:lnTo>
                    <a:pt x="3257747" y="820531"/>
                  </a:lnTo>
                  <a:lnTo>
                    <a:pt x="3303158" y="795711"/>
                  </a:lnTo>
                  <a:lnTo>
                    <a:pt x="3348177" y="771661"/>
                  </a:lnTo>
                  <a:lnTo>
                    <a:pt x="3392664" y="748454"/>
                  </a:lnTo>
                  <a:lnTo>
                    <a:pt x="3436477" y="726164"/>
                  </a:lnTo>
                  <a:lnTo>
                    <a:pt x="3479476" y="704863"/>
                  </a:lnTo>
                  <a:lnTo>
                    <a:pt x="3526249" y="682270"/>
                  </a:lnTo>
                  <a:lnTo>
                    <a:pt x="3571115" y="661143"/>
                  </a:lnTo>
                  <a:lnTo>
                    <a:pt x="3614482" y="641327"/>
                  </a:lnTo>
                  <a:lnTo>
                    <a:pt x="3656758" y="622665"/>
                  </a:lnTo>
                  <a:lnTo>
                    <a:pt x="3698351" y="605001"/>
                  </a:lnTo>
                  <a:lnTo>
                    <a:pt x="3739671" y="588177"/>
                  </a:lnTo>
                  <a:lnTo>
                    <a:pt x="3781125" y="572039"/>
                  </a:lnTo>
                  <a:lnTo>
                    <a:pt x="3823122" y="556429"/>
                  </a:lnTo>
                  <a:lnTo>
                    <a:pt x="3866069" y="541190"/>
                  </a:lnTo>
                  <a:lnTo>
                    <a:pt x="3910376" y="526167"/>
                  </a:lnTo>
                  <a:lnTo>
                    <a:pt x="3956451" y="511202"/>
                  </a:lnTo>
                  <a:lnTo>
                    <a:pt x="4004702" y="496140"/>
                  </a:lnTo>
                  <a:lnTo>
                    <a:pt x="4055537" y="480824"/>
                  </a:lnTo>
                  <a:lnTo>
                    <a:pt x="4109365" y="465098"/>
                  </a:lnTo>
                  <a:lnTo>
                    <a:pt x="4166594" y="448804"/>
                  </a:lnTo>
                  <a:lnTo>
                    <a:pt x="4227633" y="431788"/>
                  </a:lnTo>
                  <a:lnTo>
                    <a:pt x="4267648" y="420886"/>
                  </a:lnTo>
                  <a:lnTo>
                    <a:pt x="4309928" y="409688"/>
                  </a:lnTo>
                  <a:lnTo>
                    <a:pt x="4354279" y="398231"/>
                  </a:lnTo>
                  <a:lnTo>
                    <a:pt x="4400506" y="386550"/>
                  </a:lnTo>
                  <a:lnTo>
                    <a:pt x="4448414" y="374682"/>
                  </a:lnTo>
                  <a:lnTo>
                    <a:pt x="4497809" y="362664"/>
                  </a:lnTo>
                  <a:lnTo>
                    <a:pt x="4548496" y="350531"/>
                  </a:lnTo>
                  <a:lnTo>
                    <a:pt x="4600280" y="338320"/>
                  </a:lnTo>
                  <a:lnTo>
                    <a:pt x="4652968" y="326068"/>
                  </a:lnTo>
                  <a:lnTo>
                    <a:pt x="4706363" y="313811"/>
                  </a:lnTo>
                  <a:lnTo>
                    <a:pt x="4760273" y="301585"/>
                  </a:lnTo>
                  <a:lnTo>
                    <a:pt x="4814502" y="289426"/>
                  </a:lnTo>
                  <a:lnTo>
                    <a:pt x="4868856" y="277371"/>
                  </a:lnTo>
                  <a:lnTo>
                    <a:pt x="4923139" y="265457"/>
                  </a:lnTo>
                  <a:lnTo>
                    <a:pt x="4977159" y="253720"/>
                  </a:lnTo>
                  <a:lnTo>
                    <a:pt x="5030719" y="242195"/>
                  </a:lnTo>
                  <a:lnTo>
                    <a:pt x="5083626" y="230920"/>
                  </a:lnTo>
                  <a:lnTo>
                    <a:pt x="5135684" y="219931"/>
                  </a:lnTo>
                  <a:lnTo>
                    <a:pt x="5186700" y="209264"/>
                  </a:lnTo>
                  <a:lnTo>
                    <a:pt x="5236478" y="198956"/>
                  </a:lnTo>
                  <a:lnTo>
                    <a:pt x="5284824" y="189042"/>
                  </a:lnTo>
                  <a:lnTo>
                    <a:pt x="5331544" y="179560"/>
                  </a:lnTo>
                  <a:lnTo>
                    <a:pt x="5376443" y="170546"/>
                  </a:lnTo>
                  <a:lnTo>
                    <a:pt x="5419326" y="162035"/>
                  </a:lnTo>
                  <a:lnTo>
                    <a:pt x="5459999" y="154066"/>
                  </a:lnTo>
                  <a:lnTo>
                    <a:pt x="5498268" y="146673"/>
                  </a:lnTo>
                  <a:lnTo>
                    <a:pt x="5567684" y="133601"/>
                  </a:lnTo>
                  <a:lnTo>
                    <a:pt x="5628848" y="122537"/>
                  </a:lnTo>
                  <a:lnTo>
                    <a:pt x="5683140" y="113235"/>
                  </a:lnTo>
                  <a:lnTo>
                    <a:pt x="5731937" y="105452"/>
                  </a:lnTo>
                  <a:lnTo>
                    <a:pt x="5776620" y="98946"/>
                  </a:lnTo>
                  <a:lnTo>
                    <a:pt x="5818567" y="93472"/>
                  </a:lnTo>
                  <a:lnTo>
                    <a:pt x="5859157" y="88788"/>
                  </a:lnTo>
                  <a:lnTo>
                    <a:pt x="5899769" y="84648"/>
                  </a:lnTo>
                  <a:lnTo>
                    <a:pt x="5941782" y="80811"/>
                  </a:lnTo>
                  <a:lnTo>
                    <a:pt x="5986576" y="77033"/>
                  </a:lnTo>
                  <a:lnTo>
                    <a:pt x="6035529" y="73070"/>
                  </a:lnTo>
                  <a:lnTo>
                    <a:pt x="6090020" y="68678"/>
                  </a:lnTo>
                  <a:lnTo>
                    <a:pt x="6151429" y="63615"/>
                  </a:lnTo>
                  <a:lnTo>
                    <a:pt x="6192938" y="60210"/>
                  </a:lnTo>
                  <a:lnTo>
                    <a:pt x="6236492" y="56789"/>
                  </a:lnTo>
                  <a:lnTo>
                    <a:pt x="6281898" y="53364"/>
                  </a:lnTo>
                  <a:lnTo>
                    <a:pt x="6328964" y="49946"/>
                  </a:lnTo>
                  <a:lnTo>
                    <a:pt x="6377497" y="46547"/>
                  </a:lnTo>
                  <a:lnTo>
                    <a:pt x="6427305" y="43178"/>
                  </a:lnTo>
                  <a:lnTo>
                    <a:pt x="6478195" y="39851"/>
                  </a:lnTo>
                  <a:lnTo>
                    <a:pt x="6529974" y="36578"/>
                  </a:lnTo>
                  <a:lnTo>
                    <a:pt x="6582450" y="33370"/>
                  </a:lnTo>
                  <a:lnTo>
                    <a:pt x="6635429" y="30239"/>
                  </a:lnTo>
                  <a:lnTo>
                    <a:pt x="6688720" y="27196"/>
                  </a:lnTo>
                  <a:lnTo>
                    <a:pt x="6742130" y="24253"/>
                  </a:lnTo>
                  <a:lnTo>
                    <a:pt x="6795467" y="21421"/>
                  </a:lnTo>
                  <a:lnTo>
                    <a:pt x="6848536" y="18713"/>
                  </a:lnTo>
                  <a:lnTo>
                    <a:pt x="6901147" y="16140"/>
                  </a:lnTo>
                  <a:lnTo>
                    <a:pt x="6953106" y="13712"/>
                  </a:lnTo>
                  <a:lnTo>
                    <a:pt x="7004221" y="11443"/>
                  </a:lnTo>
                  <a:lnTo>
                    <a:pt x="7054299" y="9344"/>
                  </a:lnTo>
                  <a:lnTo>
                    <a:pt x="7103147" y="7425"/>
                  </a:lnTo>
                  <a:lnTo>
                    <a:pt x="7150573" y="5700"/>
                  </a:lnTo>
                  <a:lnTo>
                    <a:pt x="7196385" y="4179"/>
                  </a:lnTo>
                  <a:lnTo>
                    <a:pt x="7460894" y="0"/>
                  </a:lnTo>
                  <a:lnTo>
                    <a:pt x="7735976" y="464"/>
                  </a:lnTo>
                  <a:lnTo>
                    <a:pt x="7952051" y="2786"/>
                  </a:lnTo>
                  <a:lnTo>
                    <a:pt x="8039538" y="4179"/>
                  </a:lnTo>
                  <a:lnTo>
                    <a:pt x="8645201" y="4179"/>
                  </a:lnTo>
                  <a:lnTo>
                    <a:pt x="8707539" y="6090"/>
                  </a:lnTo>
                  <a:lnTo>
                    <a:pt x="8767881" y="8729"/>
                  </a:lnTo>
                  <a:lnTo>
                    <a:pt x="8825529" y="11883"/>
                  </a:lnTo>
                  <a:lnTo>
                    <a:pt x="8879786" y="15339"/>
                  </a:lnTo>
                  <a:lnTo>
                    <a:pt x="8929952" y="18884"/>
                  </a:lnTo>
                  <a:lnTo>
                    <a:pt x="8975331" y="22306"/>
                  </a:lnTo>
                  <a:lnTo>
                    <a:pt x="9015224" y="25391"/>
                  </a:lnTo>
                  <a:lnTo>
                    <a:pt x="9048934" y="27928"/>
                  </a:lnTo>
                  <a:lnTo>
                    <a:pt x="9078271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58" y="5293233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86" y="402958"/>
                  </a:moveTo>
                  <a:lnTo>
                    <a:pt x="69410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72263" y="1564765"/>
                  </a:lnTo>
                </a:path>
                <a:path w="1395095" h="1565275">
                  <a:moveTo>
                    <a:pt x="627946" y="1564765"/>
                  </a:moveTo>
                  <a:lnTo>
                    <a:pt x="0" y="1202220"/>
                  </a:lnTo>
                  <a:lnTo>
                    <a:pt x="3886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7834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1258" y="5302758"/>
              <a:ext cx="1395095" cy="1555750"/>
            </a:xfrm>
            <a:custGeom>
              <a:avLst/>
              <a:gdLst/>
              <a:ahLst/>
              <a:cxnLst/>
              <a:rect l="l" t="t" r="r" b="b"/>
              <a:pathLst>
                <a:path w="1395095" h="1555750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88600" y="1555240"/>
                  </a:lnTo>
                </a:path>
                <a:path w="1395095" h="1555750">
                  <a:moveTo>
                    <a:pt x="611471" y="1555240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88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182"/>
                  </a:lnTo>
                  <a:lnTo>
                    <a:pt x="0" y="6185649"/>
                  </a:lnTo>
                  <a:lnTo>
                    <a:pt x="8229600" y="6185649"/>
                  </a:lnTo>
                  <a:lnTo>
                    <a:pt x="8229600" y="34418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5844" y="991869"/>
            <a:ext cx="4460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Working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105" dirty="0"/>
              <a:t> </a:t>
            </a:r>
            <a:r>
              <a:rPr spc="-65" dirty="0"/>
              <a:t>Vectors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body" idx="1"/>
          </p:nvPr>
        </p:nvSpPr>
        <p:spPr>
          <a:xfrm>
            <a:off x="1190955" y="1703577"/>
            <a:ext cx="6309359" cy="19639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Suppose</a:t>
            </a:r>
            <a:r>
              <a:rPr spc="-145" dirty="0"/>
              <a:t> </a:t>
            </a:r>
            <a:r>
              <a:rPr b="1" spc="-35" dirty="0">
                <a:latin typeface="Tahoma"/>
                <a:cs typeface="Tahoma"/>
              </a:rPr>
              <a:t>‘x’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spc="-225" dirty="0"/>
              <a:t>is</a:t>
            </a:r>
            <a:r>
              <a:rPr spc="-190" dirty="0"/>
              <a:t> </a:t>
            </a:r>
            <a:r>
              <a:rPr spc="175" dirty="0"/>
              <a:t>a</a:t>
            </a:r>
            <a:r>
              <a:rPr spc="-170" dirty="0"/>
              <a:t> </a:t>
            </a:r>
            <a:r>
              <a:rPr dirty="0"/>
              <a:t>vector</a:t>
            </a:r>
            <a:r>
              <a:rPr spc="-170" dirty="0"/>
              <a:t> </a:t>
            </a:r>
            <a:r>
              <a:rPr spc="80" dirty="0"/>
              <a:t>and</a:t>
            </a:r>
            <a:r>
              <a:rPr spc="-145" dirty="0"/>
              <a:t> </a:t>
            </a:r>
            <a:r>
              <a:rPr b="1" spc="-40" dirty="0">
                <a:latin typeface="Tahoma"/>
                <a:cs typeface="Tahoma"/>
              </a:rPr>
              <a:t>‘df’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spc="-225" dirty="0"/>
              <a:t>is</a:t>
            </a:r>
            <a:r>
              <a:rPr spc="-190" dirty="0"/>
              <a:t> </a:t>
            </a:r>
            <a:r>
              <a:rPr spc="175" dirty="0"/>
              <a:t>a</a:t>
            </a:r>
            <a:r>
              <a:rPr spc="-170" dirty="0"/>
              <a:t> </a:t>
            </a:r>
            <a:r>
              <a:rPr spc="90" dirty="0"/>
              <a:t>data</a:t>
            </a:r>
            <a:r>
              <a:rPr spc="-150" dirty="0"/>
              <a:t> </a:t>
            </a:r>
            <a:r>
              <a:rPr spc="-30" dirty="0"/>
              <a:t>frame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 dirty="0"/>
          </a:p>
          <a:p>
            <a:pPr marL="12700">
              <a:lnSpc>
                <a:spcPct val="100000"/>
              </a:lnSpc>
            </a:pPr>
            <a:r>
              <a:rPr b="1" spc="-140" dirty="0">
                <a:latin typeface="Tahoma"/>
                <a:cs typeface="Tahoma"/>
              </a:rPr>
              <a:t>X=c(a=1</a:t>
            </a:r>
            <a:r>
              <a:rPr b="1" spc="-65" dirty="0">
                <a:latin typeface="Tahoma"/>
                <a:cs typeface="Tahoma"/>
              </a:rPr>
              <a:t>,</a:t>
            </a:r>
            <a:r>
              <a:rPr b="1" spc="-5" dirty="0">
                <a:latin typeface="Tahoma"/>
                <a:cs typeface="Tahoma"/>
              </a:rPr>
              <a:t> </a:t>
            </a:r>
            <a:r>
              <a:rPr b="1" spc="-195" dirty="0">
                <a:latin typeface="Tahoma"/>
                <a:cs typeface="Tahoma"/>
              </a:rPr>
              <a:t>b=2)</a:t>
            </a: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endParaRPr lang="en-US" b="1" spc="-13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b="1" spc="-135" dirty="0">
                <a:latin typeface="Tahoma"/>
                <a:cs typeface="Tahoma"/>
              </a:rPr>
              <a:t>df=data.frame(x=1:3,y=5:7)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240663" y="3929004"/>
            <a:ext cx="148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22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200" spc="-70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200" spc="85" dirty="0">
                <a:solidFill>
                  <a:srgbClr val="3D3C2C"/>
                </a:solidFill>
                <a:latin typeface="Verdana"/>
                <a:cs typeface="Verdana"/>
              </a:rPr>
              <a:t>ect</a:t>
            </a:r>
            <a:r>
              <a:rPr sz="2200" spc="-10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spc="-7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200" spc="-235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200" spc="-220" dirty="0">
                <a:solidFill>
                  <a:srgbClr val="3D3C2C"/>
                </a:solidFill>
                <a:latin typeface="Verdana"/>
                <a:cs typeface="Verdana"/>
              </a:rPr>
              <a:t>x)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90955" y="4922977"/>
            <a:ext cx="2297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3D3C2C"/>
                </a:solidFill>
                <a:latin typeface="Verdana"/>
                <a:cs typeface="Verdana"/>
              </a:rPr>
              <a:t>is.data.frame(df)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58258" y="3245383"/>
            <a:ext cx="1017269" cy="2026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endParaRPr lang="en-US" sz="2200" spc="-220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endParaRPr lang="en-IN" sz="2200" spc="-220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r>
              <a:rPr sz="2200" spc="-220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44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200" spc="-204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E  </a:t>
            </a:r>
            <a:endParaRPr sz="2200" dirty="0">
              <a:latin typeface="Verdana"/>
              <a:cs typeface="Verdana"/>
            </a:endParaRPr>
          </a:p>
          <a:p>
            <a:pPr marL="12700" marR="99695" algn="just">
              <a:lnSpc>
                <a:spcPct val="120000"/>
              </a:lnSpc>
            </a:pPr>
            <a:endParaRPr lang="en-US" sz="2200" spc="-155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 marR="99695" algn="just">
              <a:lnSpc>
                <a:spcPct val="120000"/>
              </a:lnSpc>
            </a:pPr>
            <a:r>
              <a:rPr sz="2200" spc="-220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2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43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200" spc="-21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150" dirty="0">
                <a:solidFill>
                  <a:srgbClr val="3D3C2C"/>
                </a:solidFill>
                <a:latin typeface="Verdana"/>
                <a:cs typeface="Verdana"/>
              </a:rPr>
              <a:t>E  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D67E-680F-44AB-B7D3-30A9A201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58" y="5334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Arrays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58634-F436-43BA-AD80-1CFB4EF9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600200"/>
            <a:ext cx="6753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9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8DE7-8C3B-41F8-9492-74D6BB17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96" y="457200"/>
            <a:ext cx="7247804" cy="1846659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Naming Columns and Rows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AE438-6EE5-42C2-B99B-409AE831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19200"/>
            <a:ext cx="832485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B2CA-40BF-4508-8EB9-81152B9D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814" y="203200"/>
            <a:ext cx="6104127" cy="18542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Array Elements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4F5AF-9775-4438-8976-EB4CB776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219200"/>
            <a:ext cx="84867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906D-66A0-4294-9E65-FA29E7A8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955" y="228600"/>
            <a:ext cx="7191045" cy="1846659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Manipulating Array Elements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2DD3F-76C5-420D-8156-BE656742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990600"/>
            <a:ext cx="78200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1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353D-D827-465B-8BA0-78CD87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231106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Calculations Across Array Elements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562D5-3F46-4D82-A74A-4DF9EBD2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59706"/>
            <a:ext cx="8210550" cy="38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1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AED-B26B-40C5-80B8-C52D7352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597959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Factors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4C927-CD3F-4373-BE9A-6CE50BBF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600201"/>
            <a:ext cx="8258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25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7DBE-8E77-43BD-AFD7-EC5EF0D8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4" y="4572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in Data Frame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47AAF-1FDA-4A2A-83F8-4759EEB2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752600"/>
            <a:ext cx="79343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499B-1E39-4CCC-B2A4-2BD3D7D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200" y="4572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Changing the factor levels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F9AC-CF48-42EB-B94F-E1CA3986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600200"/>
            <a:ext cx="84867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F12-AECD-4B98-94A7-B3BB2E13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864" y="457200"/>
            <a:ext cx="6104127" cy="18542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Generating Factor Levels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C72E8-F2A7-471E-A2D8-8F2BE5BC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311400"/>
            <a:ext cx="6753225" cy="27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7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AA80-185A-4530-82E1-3AF1407D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3810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Data Frames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50D9F-3A5F-480D-939A-3C6433EC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785937"/>
            <a:ext cx="8677275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5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7543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99A55B-38F9-4A0E-8E74-9A5BCFF3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143000"/>
            <a:ext cx="83534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11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F50E-EC52-461C-90AD-3C28683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7848600" cy="12311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Get the structure and summary of Data Frame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941D-BA34-4E8B-A7C7-998AC3D3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955" y="1703577"/>
            <a:ext cx="6309359" cy="2708434"/>
          </a:xfrm>
        </p:spPr>
        <p:txBody>
          <a:bodyPr/>
          <a:lstStyle/>
          <a:p>
            <a:r>
              <a:rPr lang="en-US" dirty="0"/>
              <a:t>To get the structure of the data frame, use str function:</a:t>
            </a:r>
          </a:p>
          <a:p>
            <a:r>
              <a:rPr lang="en-US" dirty="0"/>
              <a:t>Str(</a:t>
            </a:r>
            <a:r>
              <a:rPr lang="en-US" dirty="0" err="1"/>
              <a:t>emp.data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get the summary of the </a:t>
            </a:r>
            <a:r>
              <a:rPr lang="en-US" dirty="0" err="1"/>
              <a:t>dataframe</a:t>
            </a:r>
            <a:r>
              <a:rPr lang="en-US" dirty="0"/>
              <a:t>, use summary function:</a:t>
            </a:r>
          </a:p>
          <a:p>
            <a:r>
              <a:rPr lang="en-US" dirty="0"/>
              <a:t>Summary(</a:t>
            </a:r>
            <a:r>
              <a:rPr lang="en-US" dirty="0" err="1"/>
              <a:t>emp.data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40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C7EA-CFBF-4FC7-87F4-77019F54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2" y="3810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Extract data from Data Frame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D8A9A-0DAE-42B8-9F64-B6063B68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747837"/>
            <a:ext cx="8191500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E0A2-E7A9-4F1D-90C2-43B81DB9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6104127" cy="185420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306C5-CE56-4B55-914C-7E3D26FE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785937"/>
            <a:ext cx="8410575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5FAE-18D0-45ED-B5C4-60FCEFC4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6104127" cy="1854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97F1B-1273-4DB1-8284-D73E3298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666874"/>
            <a:ext cx="82581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46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BABA-316D-4DE0-A9FA-666E912A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533400"/>
            <a:ext cx="6104127" cy="1231106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Column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9DA46-566E-41FF-B740-2CD05C57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528762"/>
            <a:ext cx="8248650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20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ECEF-493F-4CA0-BEA9-D92A7F32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457200"/>
            <a:ext cx="6104127" cy="18542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Row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E4BB0-0DDD-48CC-921D-2CF4EE15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57400"/>
            <a:ext cx="8763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47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50D23-09E0-4884-83D9-C9A0CF4A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57200"/>
            <a:ext cx="8343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09600"/>
            <a:ext cx="75438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1143000"/>
            <a:ext cx="72390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76962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599" y="1066800"/>
            <a:ext cx="67818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557F-CF65-4688-A6EF-E37A6F38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19" y="304800"/>
            <a:ext cx="6659881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961DCE-782F-4006-B581-3E431BF9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955" y="1703577"/>
            <a:ext cx="7495845" cy="3046988"/>
          </a:xfrm>
        </p:spPr>
        <p:txBody>
          <a:bodyPr/>
          <a:lstStyle/>
          <a:p>
            <a:r>
              <a:rPr lang="en-US" dirty="0"/>
              <a:t>#Create a list consisting of strings, numbers, vectors #and logical value:</a:t>
            </a:r>
          </a:p>
          <a:p>
            <a:endParaRPr lang="en-US" dirty="0"/>
          </a:p>
          <a:p>
            <a:r>
              <a:rPr lang="en-US" dirty="0"/>
              <a:t>List1 = list(“Hi”, “Hello”, c(10,20,30), TRUE, 12.34, 514.34</a:t>
            </a:r>
            <a:r>
              <a:rPr lang="en-IN" dirty="0"/>
              <a:t>)</a:t>
            </a:r>
          </a:p>
          <a:p>
            <a:r>
              <a:rPr lang="en-IN" dirty="0"/>
              <a:t>Print(list1)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3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B6B5-8917-4A70-80C9-729ED667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286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Naming a list element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5C17A-D926-4007-BD91-601F5983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19200"/>
            <a:ext cx="8553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1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243</Words>
  <Application>Microsoft Office PowerPoint</Application>
  <PresentationFormat>On-screen Show (4:3)</PresentationFormat>
  <Paragraphs>49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Tahoma</vt:lpstr>
      <vt:lpstr>Times New Roman</vt:lpstr>
      <vt:lpstr>Verdana</vt:lpstr>
      <vt:lpstr>Office Theme</vt:lpstr>
      <vt:lpstr>Working with  Various Data Types</vt:lpstr>
      <vt:lpstr>Working with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List</vt:lpstr>
      <vt:lpstr>Naming a list element</vt:lpstr>
      <vt:lpstr>Accessing List Elements</vt:lpstr>
      <vt:lpstr>Manipulating List Elements</vt:lpstr>
      <vt:lpstr>Converting List to Vector </vt:lpstr>
      <vt:lpstr>Working with matrices</vt:lpstr>
      <vt:lpstr>PowerPoint Presentation</vt:lpstr>
      <vt:lpstr>Accessing Elements of a Matrix</vt:lpstr>
      <vt:lpstr>Matrix Addition &amp; Subtraction  </vt:lpstr>
      <vt:lpstr>Multiplication &amp; Division</vt:lpstr>
      <vt:lpstr>PowerPoint Presentation</vt:lpstr>
      <vt:lpstr>PowerPoint Presentation</vt:lpstr>
      <vt:lpstr>Working with Arrays</vt:lpstr>
      <vt:lpstr>Naming Columns and Rows  </vt:lpstr>
      <vt:lpstr>Accessing Array Elements  </vt:lpstr>
      <vt:lpstr>Manipulating Array Elements  </vt:lpstr>
      <vt:lpstr>Calculations Across Array Elements </vt:lpstr>
      <vt:lpstr>Working with Factors</vt:lpstr>
      <vt:lpstr>Factors in Data Frame</vt:lpstr>
      <vt:lpstr>Changing the factor levels</vt:lpstr>
      <vt:lpstr>Generating Factor Levels  </vt:lpstr>
      <vt:lpstr>Working with Data Frames</vt:lpstr>
      <vt:lpstr>PowerPoint Presentation</vt:lpstr>
      <vt:lpstr>Get the structure and summary of Data Frame</vt:lpstr>
      <vt:lpstr>Extract data from Data Frame</vt:lpstr>
      <vt:lpstr>PowerPoint Presentation</vt:lpstr>
      <vt:lpstr>PowerPoint Presentation</vt:lpstr>
      <vt:lpstr>Add Column </vt:lpstr>
      <vt:lpstr>Add Row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</dc:creator>
  <cp:lastModifiedBy>Tanima Thakur</cp:lastModifiedBy>
  <cp:revision>6</cp:revision>
  <dcterms:created xsi:type="dcterms:W3CDTF">2022-01-17T16:08:54Z</dcterms:created>
  <dcterms:modified xsi:type="dcterms:W3CDTF">2022-01-30T12:23:26Z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2022-01-17T00:00:00Z</vt:filetime>
  </property>
</Properties>
</file>