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7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EE9B2-E293-4897-8558-1F2B6EFA34FC}" type="datetimeFigureOut">
              <a:rPr lang="en-US" smtClean="0"/>
              <a:pPr/>
              <a:t>10-Feb-21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29BAC-5BFD-44DB-AB26-096755DB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1-2Shivam</a:t>
            </a:r>
          </a:p>
          <a:p>
            <a:r>
              <a:rPr lang="en-US" dirty="0" smtClean="0"/>
              <a:t>3sai</a:t>
            </a:r>
          </a:p>
          <a:p>
            <a:r>
              <a:rPr lang="en-US" dirty="0" smtClean="0"/>
              <a:t>4shivam</a:t>
            </a:r>
          </a:p>
          <a:p>
            <a:r>
              <a:rPr lang="en-US" dirty="0" smtClean="0"/>
              <a:t>5sai</a:t>
            </a:r>
          </a:p>
          <a:p>
            <a:r>
              <a:rPr lang="en-US" dirty="0" smtClean="0"/>
              <a:t>6shivam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29BAC-5BFD-44DB-AB26-096755DB45B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29BAC-5BFD-44DB-AB26-096755DB45B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6445-7F75-4E86-8A2E-E346583DDCB9}" type="datetimeFigureOut">
              <a:rPr lang="en-US" smtClean="0"/>
              <a:pPr/>
              <a:t>10-Feb-21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33AB-FFE1-47B8-8350-84A832BC5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6445-7F75-4E86-8A2E-E346583DDCB9}" type="datetimeFigureOut">
              <a:rPr lang="en-US" smtClean="0"/>
              <a:pPr/>
              <a:t>10-Feb-21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33AB-FFE1-47B8-8350-84A832BC5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6445-7F75-4E86-8A2E-E346583DDCB9}" type="datetimeFigureOut">
              <a:rPr lang="en-US" smtClean="0"/>
              <a:pPr/>
              <a:t>10-Feb-21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33AB-FFE1-47B8-8350-84A832BC5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6445-7F75-4E86-8A2E-E346583DDCB9}" type="datetimeFigureOut">
              <a:rPr lang="en-US" smtClean="0"/>
              <a:pPr/>
              <a:t>10-Feb-21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33AB-FFE1-47B8-8350-84A832BC5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6445-7F75-4E86-8A2E-E346583DDCB9}" type="datetimeFigureOut">
              <a:rPr lang="en-US" smtClean="0"/>
              <a:pPr/>
              <a:t>10-Feb-21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33AB-FFE1-47B8-8350-84A832BC5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6445-7F75-4E86-8A2E-E346583DDCB9}" type="datetimeFigureOut">
              <a:rPr lang="en-US" smtClean="0"/>
              <a:pPr/>
              <a:t>10-Feb-21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33AB-FFE1-47B8-8350-84A832BC5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6445-7F75-4E86-8A2E-E346583DDCB9}" type="datetimeFigureOut">
              <a:rPr lang="en-US" smtClean="0"/>
              <a:pPr/>
              <a:t>10-Feb-21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33AB-FFE1-47B8-8350-84A832BC5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6445-7F75-4E86-8A2E-E346583DDCB9}" type="datetimeFigureOut">
              <a:rPr lang="en-US" smtClean="0"/>
              <a:pPr/>
              <a:t>10-Feb-21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33AB-FFE1-47B8-8350-84A832BC5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6445-7F75-4E86-8A2E-E346583DDCB9}" type="datetimeFigureOut">
              <a:rPr lang="en-US" smtClean="0"/>
              <a:pPr/>
              <a:t>10-Feb-21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33AB-FFE1-47B8-8350-84A832BC5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6445-7F75-4E86-8A2E-E346583DDCB9}" type="datetimeFigureOut">
              <a:rPr lang="en-US" smtClean="0"/>
              <a:pPr/>
              <a:t>10-Feb-21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33AB-FFE1-47B8-8350-84A832BC5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6445-7F75-4E86-8A2E-E346583DDCB9}" type="datetimeFigureOut">
              <a:rPr lang="en-US" smtClean="0"/>
              <a:pPr/>
              <a:t>10-Feb-21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33AB-FFE1-47B8-8350-84A832BC5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46445-7F75-4E86-8A2E-E346583DDCB9}" type="datetimeFigureOut">
              <a:rPr lang="en-US" smtClean="0"/>
              <a:pPr/>
              <a:t>10-Feb-21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33AB-FFE1-47B8-8350-84A832BC5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MBv9EX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00588"/>
            <a:ext cx="2428868" cy="18574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Cloud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3570" y="5000636"/>
            <a:ext cx="3143272" cy="142876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Presented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by </a:t>
            </a:r>
          </a:p>
          <a:p>
            <a:pPr algn="l"/>
            <a:r>
              <a:rPr lang="en-IN" dirty="0" err="1" smtClean="0">
                <a:solidFill>
                  <a:schemeClr val="accent2">
                    <a:lumMod val="50000"/>
                  </a:schemeClr>
                </a:solidFill>
              </a:rPr>
              <a:t>Saikrishna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2">
                    <a:lumMod val="50000"/>
                  </a:schemeClr>
                </a:solidFill>
              </a:rPr>
              <a:t>Ganadi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                  Shivam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Pandey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290"/>
            <a:ext cx="807249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C:\Users\Krishnaja\Desktop\Cap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429132"/>
            <a:ext cx="8154987" cy="19573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Krishnaja\Desktop\Capture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571480"/>
            <a:ext cx="8715436" cy="4929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rishnaja\Desktop\Capture3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28596" y="1214422"/>
            <a:ext cx="7358114" cy="128588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28596" y="428604"/>
            <a:ext cx="8286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</a:t>
            </a:r>
            <a:r>
              <a:rPr lang="en-US" b="1" dirty="0" smtClean="0"/>
              <a:t>Q1.How </a:t>
            </a:r>
            <a:r>
              <a:rPr lang="en-US" b="1" dirty="0" smtClean="0"/>
              <a:t>much profit do you make on each wafer of Phoenix chips</a:t>
            </a:r>
            <a:r>
              <a:rPr lang="en-US" b="1" dirty="0" smtClean="0"/>
              <a:t>?</a:t>
            </a:r>
          </a:p>
          <a:p>
            <a:r>
              <a:rPr lang="en-US" dirty="0" err="1" smtClean="0"/>
              <a:t>Soln</a:t>
            </a:r>
            <a:r>
              <a:rPr lang="en-US" dirty="0" smtClean="0"/>
              <a:t>: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4282" y="2357430"/>
            <a:ext cx="85011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                    </a:t>
            </a:r>
            <a:r>
              <a:rPr lang="en-US" dirty="0" smtClean="0"/>
              <a:t>                =   3.14</a:t>
            </a:r>
            <a:r>
              <a:rPr lang="en-US" dirty="0" smtClean="0"/>
              <a:t>*(45/2)^2/2   -  3.14*45/square root of 2*0.5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                                      </a:t>
            </a:r>
            <a:r>
              <a:rPr lang="en-US" dirty="0" smtClean="0"/>
              <a:t> </a:t>
            </a:r>
            <a:r>
              <a:rPr lang="en-US" dirty="0" smtClean="0"/>
              <a:t>=   724</a:t>
            </a:r>
          </a:p>
          <a:p>
            <a:endParaRPr lang="en-IN" dirty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099" name="Picture 3" descr="C:\Users\Krishnaja\Desktop\Capture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3071810"/>
            <a:ext cx="6572296" cy="4000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1357290" y="350043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     = (</a:t>
            </a:r>
            <a:r>
              <a:rPr lang="en-US" dirty="0" smtClean="0"/>
              <a:t>1*1/(1+2*0.04))^14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        </a:t>
            </a:r>
            <a:r>
              <a:rPr lang="en-US" dirty="0" smtClean="0"/>
              <a:t>= </a:t>
            </a:r>
            <a:r>
              <a:rPr lang="en-US" dirty="0" smtClean="0"/>
              <a:t>0.34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71143" y="4357694"/>
            <a:ext cx="51011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Profit   </a:t>
            </a:r>
            <a:r>
              <a:rPr lang="en-US" dirty="0" smtClean="0"/>
              <a:t>= wafer </a:t>
            </a:r>
            <a:r>
              <a:rPr lang="en-US" dirty="0" smtClean="0"/>
              <a:t>yield * yield * </a:t>
            </a:r>
            <a:r>
              <a:rPr lang="en-US" dirty="0" smtClean="0"/>
              <a:t>30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 = </a:t>
            </a:r>
            <a:r>
              <a:rPr lang="en-US" dirty="0" smtClean="0"/>
              <a:t>724* 0.34*30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      = $</a:t>
            </a:r>
            <a:r>
              <a:rPr lang="en-US" dirty="0" smtClean="0"/>
              <a:t>7384.8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Q2.How </a:t>
            </a:r>
            <a:r>
              <a:rPr lang="en-US" sz="1800" b="1" dirty="0" smtClean="0"/>
              <a:t>much profit do you make on each wafer of Red Dragon chips</a:t>
            </a:r>
            <a:r>
              <a:rPr lang="en-US" sz="1800" b="1" dirty="0" smtClean="0"/>
              <a:t>?</a:t>
            </a:r>
          </a:p>
          <a:p>
            <a:pPr>
              <a:buNone/>
            </a:pPr>
            <a:r>
              <a:rPr lang="en-US" sz="1800" dirty="0" err="1" smtClean="0"/>
              <a:t>Soln</a:t>
            </a:r>
            <a:r>
              <a:rPr lang="en-US" sz="1800" dirty="0" smtClean="0"/>
              <a:t>:</a:t>
            </a:r>
            <a:endParaRPr lang="en-US" sz="1800" dirty="0" smtClean="0"/>
          </a:p>
          <a:p>
            <a:pPr>
              <a:buNone/>
            </a:pPr>
            <a:endParaRPr lang="en-IN" sz="1800" dirty="0"/>
          </a:p>
          <a:p>
            <a:pPr>
              <a:buNone/>
            </a:pPr>
            <a:endParaRPr lang="en-US" sz="1800" dirty="0"/>
          </a:p>
        </p:txBody>
      </p:sp>
      <p:pic>
        <p:nvPicPr>
          <p:cNvPr id="4" name="Picture 2" descr="C:\Users\Krishnaja\Desktop\Capture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85860"/>
            <a:ext cx="7715304" cy="128588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357290" y="2571744"/>
            <a:ext cx="6643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     </a:t>
            </a:r>
            <a:r>
              <a:rPr lang="de-DE" dirty="0" smtClean="0"/>
              <a:t>	 </a:t>
            </a:r>
            <a:r>
              <a:rPr lang="de-DE" dirty="0" smtClean="0"/>
              <a:t>      </a:t>
            </a:r>
            <a:r>
              <a:rPr lang="de-DE" dirty="0" smtClean="0"/>
              <a:t> =(3.14*((</a:t>
            </a:r>
            <a:r>
              <a:rPr lang="de-DE" dirty="0" smtClean="0"/>
              <a:t>45/2)^2)/1.2) – (pi*45/(2*1.2)^0.5) </a:t>
            </a:r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 smtClean="0"/>
              <a:t>                         </a:t>
            </a:r>
            <a:r>
              <a:rPr lang="de-DE" dirty="0" smtClean="0"/>
              <a:t>= 1234</a:t>
            </a:r>
          </a:p>
          <a:p>
            <a:endParaRPr lang="en-US" dirty="0"/>
          </a:p>
        </p:txBody>
      </p:sp>
      <p:pic>
        <p:nvPicPr>
          <p:cNvPr id="6" name="Picture 3" descr="C:\Users\Krishnaja\Desktop\Capture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214686"/>
            <a:ext cx="7715304" cy="68580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857224" y="3857628"/>
            <a:ext cx="70723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       </a:t>
            </a:r>
            <a:r>
              <a:rPr lang="en-US" dirty="0" smtClean="0"/>
              <a:t>      </a:t>
            </a:r>
            <a:r>
              <a:rPr lang="en-US" dirty="0" smtClean="0"/>
              <a:t>=</a:t>
            </a:r>
            <a:r>
              <a:rPr lang="en-US" dirty="0" smtClean="0"/>
              <a:t> </a:t>
            </a:r>
            <a:r>
              <a:rPr lang="en-US" dirty="0" smtClean="0"/>
              <a:t>(1*1/(1+1.2*0.04))^14 = </a:t>
            </a:r>
            <a:r>
              <a:rPr lang="en-US" dirty="0" smtClean="0"/>
              <a:t>0.52</a:t>
            </a:r>
          </a:p>
          <a:p>
            <a:r>
              <a:rPr lang="en-US" dirty="0" smtClean="0"/>
              <a:t>	 </a:t>
            </a:r>
            <a:r>
              <a:rPr lang="en-US" dirty="0" smtClean="0"/>
              <a:t>     </a:t>
            </a:r>
            <a:r>
              <a:rPr lang="en-US" dirty="0" smtClean="0"/>
              <a:t>=wafer yield * yield * 15</a:t>
            </a:r>
          </a:p>
          <a:p>
            <a:r>
              <a:rPr lang="en-US" dirty="0" smtClean="0"/>
              <a:t>            </a:t>
            </a:r>
            <a:r>
              <a:rPr lang="en-US" dirty="0" smtClean="0"/>
              <a:t>           =</a:t>
            </a:r>
            <a:r>
              <a:rPr lang="en-US" dirty="0" smtClean="0"/>
              <a:t>1234x0.52x15 </a:t>
            </a:r>
          </a:p>
          <a:p>
            <a:r>
              <a:rPr lang="en-US" dirty="0" smtClean="0"/>
              <a:t>            </a:t>
            </a:r>
            <a:r>
              <a:rPr lang="en-US" dirty="0" smtClean="0"/>
              <a:t>           = </a:t>
            </a:r>
            <a:r>
              <a:rPr lang="en-US" dirty="0" smtClean="0"/>
              <a:t>$9625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00166" y="5917188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71143" y="5500702"/>
            <a:ext cx="5101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14290"/>
            <a:ext cx="7829576" cy="588328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Q3.If your demand is 50,000 Red Dragon chips per month and 25,000 Phoenix chips per month, and your facility can fabricate 70 wafers a month, how many wafers should you make of each chip</a:t>
            </a:r>
            <a:r>
              <a:rPr lang="en-US" sz="1800" b="1" dirty="0" smtClean="0"/>
              <a:t>?</a:t>
            </a:r>
          </a:p>
          <a:p>
            <a:pPr>
              <a:buNone/>
            </a:pPr>
            <a:r>
              <a:rPr lang="en-US" sz="1800" dirty="0" err="1" smtClean="0"/>
              <a:t>Soln</a:t>
            </a:r>
            <a:r>
              <a:rPr lang="en-US" sz="1800" dirty="0" smtClean="0"/>
              <a:t>: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428596" y="1643051"/>
            <a:ext cx="8072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No of wafers of red dragon chips = 50000/1234 = 40</a:t>
            </a:r>
          </a:p>
          <a:p>
            <a:r>
              <a:rPr lang="en-US" dirty="0" smtClean="0"/>
              <a:t>        No of wafers of phoenix chips = 25000/724 = 34</a:t>
            </a:r>
          </a:p>
          <a:p>
            <a:r>
              <a:rPr lang="en-US" dirty="0" smtClean="0"/>
              <a:t>        Since the capacity to fabricate is 70 wafers a monthIy would make 40 wafers </a:t>
            </a:r>
            <a:r>
              <a:rPr lang="en-US" dirty="0" smtClean="0"/>
              <a:t>of </a:t>
            </a:r>
            <a:r>
              <a:rPr lang="en-US" dirty="0" smtClean="0"/>
              <a:t>          red </a:t>
            </a:r>
            <a:r>
              <a:rPr lang="en-US" dirty="0" smtClean="0"/>
              <a:t>dragon chips and 30 of phoenix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400052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</a:t>
            </a:r>
            <a:r>
              <a:rPr lang="en-US" sz="7200" dirty="0" smtClean="0"/>
              <a:t>Thank  you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193</Words>
  <Application>Microsoft Office PowerPoint</Application>
  <PresentationFormat>On-screen Show (4:3)</PresentationFormat>
  <Paragraphs>39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Cloud Architecture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Architecture</dc:title>
  <dc:creator>Saikrishna</dc:creator>
  <cp:lastModifiedBy>Shivam Pandey</cp:lastModifiedBy>
  <cp:revision>29</cp:revision>
  <dcterms:created xsi:type="dcterms:W3CDTF">2021-02-10T11:54:36Z</dcterms:created>
  <dcterms:modified xsi:type="dcterms:W3CDTF">2021-02-10T15:04:57Z</dcterms:modified>
</cp:coreProperties>
</file>