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SHIVAM YADAV R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NO:312206856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BANK MANAGEMENT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