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1" r:id="rId2"/>
    <p:sldId id="260" r:id="rId3"/>
    <p:sldId id="270" r:id="rId4"/>
    <p:sldId id="263" r:id="rId5"/>
    <p:sldId id="265" r:id="rId6"/>
    <p:sldId id="266" r:id="rId7"/>
    <p:sldId id="264" r:id="rId8"/>
    <p:sldId id="274" r:id="rId9"/>
    <p:sldId id="27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27" autoAdjust="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2C275-F982-4382-AC90-A78CCB5BBF5A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1BA1-E5B4-410F-BD10-76EF74438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677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FC3DDA-1EA8-4EE2-8E63-D36E3449D140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97A5CD-B79A-43CF-B8FD-95B272548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Android is a Linux-based operating system for mobile devices such as smartphones and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tablet computers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. It is developed by the Open Handset Alliance led by Google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marL="109728" indent="0">
              <a:buNone/>
            </a:pPr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Android is a software stack for mobile devices that includes an operating system,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middleware and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key applications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Android contains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its own Java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Virtual machine called (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Dalvik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Virtual Machine - DVM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).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Android supports 2-D and 3-D graphics using the OpenGL libraries and supports data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storage in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 SQLite database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Dalvik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Virtual Machine is a virtual machine it contain some uses special byte code.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Therefore we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cannot run standard Java byte code on Android. Android provides a tool "dx" which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allows converting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Java Class files into "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dex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" (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Dalvik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Executable) files.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400" u="sng" dirty="0" smtClean="0">
                <a:latin typeface="Arabic Typesetting" pitchFamily="66" charset="-78"/>
                <a:cs typeface="Arabic Typesetting" pitchFamily="66" charset="-78"/>
              </a:rPr>
              <a:t>Android:</a:t>
            </a:r>
            <a:endParaRPr lang="en-US" sz="3400" u="sng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</a:rPr>
              <a:t>Thank You </a:t>
            </a:r>
          </a:p>
          <a:p>
            <a:pPr marL="109728" indent="0" algn="ctr">
              <a:buNone/>
            </a:pP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</a:rPr>
              <a:t>For Being a Good Audience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3400" u="sng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7772400" cy="2514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400" u="sng" dirty="0" smtClean="0">
                <a:latin typeface="Arabic Typesetting" pitchFamily="66" charset="-78"/>
                <a:cs typeface="Arabic Typesetting" pitchFamily="66" charset="-78"/>
              </a:rPr>
              <a:t>Hardware &amp; Software Requirement:</a:t>
            </a:r>
            <a:endParaRPr lang="en-US" sz="3400" u="sng" dirty="0">
              <a:latin typeface="Arabic Typesetting" pitchFamily="66" charset="-78"/>
              <a:cs typeface="Arabic Typesetting" pitchFamily="66" charset="-7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4088657"/>
              </p:ext>
            </p:extLst>
          </p:nvPr>
        </p:nvGraphicFramePr>
        <p:xfrm>
          <a:off x="457200" y="762000"/>
          <a:ext cx="7696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Requirement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Processor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Dual Core And Above</a:t>
                      </a:r>
                      <a:endParaRPr lang="en-US" sz="20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Main Memory(RAM)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1 GB (Recommended)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Secondary Memory(Hard Disk)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At least 5 GB of Free space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Display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Any Color Monitor</a:t>
                      </a:r>
                      <a:endParaRPr lang="en-US" sz="20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Input devices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Standard Keyboard and Mouse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7344472"/>
              </p:ext>
            </p:extLst>
          </p:nvPr>
        </p:nvGraphicFramePr>
        <p:xfrm>
          <a:off x="457200" y="3505200"/>
          <a:ext cx="38481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Software</a:t>
                      </a:r>
                      <a:r>
                        <a:rPr lang="en-US" baseline="0" dirty="0" smtClean="0"/>
                        <a:t> Requirement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Java Development Kit 1.6</a:t>
                      </a:r>
                      <a:endParaRPr lang="en-US" sz="20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Android SDK(Standard Development Kit)</a:t>
                      </a:r>
                      <a:endParaRPr lang="en-US" sz="20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Eclipse Galileo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Android</a:t>
                      </a:r>
                      <a:r>
                        <a:rPr lang="en-US" sz="2000" baseline="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 2.1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38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sz="1900" b="1" u="sng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Application framework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: It is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used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to enabling reuse and replacement of components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endParaRPr lang="en-US" sz="19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1900" b="1" u="sng" dirty="0" err="1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Dalvik</a:t>
            </a:r>
            <a:r>
              <a:rPr lang="en-US" sz="1900" b="1" u="sng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virtual machine: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1900" b="1" dirty="0" err="1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Dalvik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virtual machine (DVM) is a process virtual machine which is part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of an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open source the Android mobile phone platform based on the Linux operating system and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is developed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by the (Open Handset Alliance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).</a:t>
            </a:r>
          </a:p>
          <a:p>
            <a:endParaRPr lang="en-US" sz="19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1900" b="1" u="sng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Optimized graphics: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It contains both 2D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and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3D. 2D is based on graphics library and 3D is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based on OpenGL.</a:t>
            </a:r>
          </a:p>
          <a:p>
            <a:endParaRPr lang="en-US" sz="19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1900" b="1" u="sng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SQLite: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It is used to data storage in database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endParaRPr lang="en-US" sz="19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1900" b="1" u="sng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Media support: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It contains audio, video, and still image formats (MPEG4, JPG, PNG and GIF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).</a:t>
            </a:r>
          </a:p>
          <a:p>
            <a:endParaRPr lang="en-US" sz="19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Bluetooth, EDGE, 3G, and Wi-Fi (hardware dependent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)</a:t>
            </a:r>
          </a:p>
          <a:p>
            <a:endParaRPr lang="en-US" sz="19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Camera, GPS, Compass and Accelerometer (hardware dependent).</a:t>
            </a:r>
            <a:endParaRPr lang="en-US" sz="1900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400" u="sng" dirty="0" smtClean="0">
                <a:latin typeface="Arabic Typesetting" pitchFamily="66" charset="-78"/>
                <a:cs typeface="Arabic Typesetting" pitchFamily="66" charset="-78"/>
              </a:rPr>
              <a:t>Android Features:</a:t>
            </a:r>
            <a:endParaRPr lang="en-US" sz="3400" u="sng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379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400" u="sng" dirty="0" smtClean="0">
                <a:latin typeface="Arabic Typesetting" pitchFamily="66" charset="-78"/>
                <a:cs typeface="Arabic Typesetting" pitchFamily="66" charset="-78"/>
              </a:rPr>
              <a:t>Android Architecture:</a:t>
            </a:r>
            <a:endParaRPr lang="en-US" sz="3400" u="sng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027" name="Picture 3" descr="C:\Users\Basu\Downloads\Android-system-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558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350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u="sng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Applications: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These are applications written in Java. Some of basic applications include a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calendar, email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client, SMS program, maps, making phone calls, accessing the Web browser, accessing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your contacts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list and others. If you are an average user, this is the layer you will us most, rest all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layers are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used by Google programmers, developers and hardware manufacturers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marL="109728" indent="0">
              <a:buNone/>
            </a:pPr>
            <a:endParaRPr lang="en-US" sz="19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1900" b="1" u="sng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Application Framework: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This is the skeleton or framework which all android developers has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to follow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. The developers can access all framework APIs an manage phone’s basic functions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like resource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allocation, switching between processes or programs, telephone applications, and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keeping track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of the phone’s physical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location. The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architecture is well designed to simplify the reuse of components. Think of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the application framework as a set of basic tools with which a developer can build much more complex tools.</a:t>
            </a:r>
          </a:p>
          <a:p>
            <a:endParaRPr lang="en-US" sz="1900" b="1" dirty="0" smtClean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1900" b="1" u="sng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Libraries: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This layer consists of Android libraries written in C, C++, and used by various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systems. These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libraries tell the device how to handle different kinds of data and are exposed to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Android developers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via Android Application framework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endParaRPr lang="en-US" sz="19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1900" b="1" u="sng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Runtime Android: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This layer includes set of base libraries that are required for java libraries.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Every Android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application gets its own instance of </a:t>
            </a:r>
            <a:r>
              <a:rPr lang="en-US" sz="1900" b="1" dirty="0" err="1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Dalvik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virtual machine. </a:t>
            </a:r>
            <a:r>
              <a:rPr lang="en-US" sz="1900" b="1" dirty="0" err="1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Dalvik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has been written so that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a device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can run multiple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Virtual Machines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efficiently and it executes files in executable (</a:t>
            </a:r>
            <a:r>
              <a:rPr lang="en-US" sz="1900" b="1" dirty="0" err="1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Dex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) optimized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for minimum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memory.</a:t>
            </a:r>
            <a:endParaRPr lang="en-US" sz="1900" dirty="0" smtClean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0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r>
              <a:rPr lang="en-US" sz="1900" b="1" u="sng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Kernel: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This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layer includes Android’s memory management programs, security settings,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power management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software and several drivers for hardware file system access, networking and </a:t>
            </a:r>
            <a:r>
              <a:rPr lang="en-US" sz="1900" b="1" dirty="0" err="1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interprocess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- communication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. The kernel also acts as an abstraction layer between hardware and the </a:t>
            </a:r>
            <a:r>
              <a:rPr lang="en-US" sz="19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rest of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the software stack.</a:t>
            </a:r>
            <a:endParaRPr lang="en-US" sz="1900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608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400" u="sng" dirty="0" smtClean="0">
                <a:latin typeface="Arabic Typesetting" pitchFamily="66" charset="-78"/>
                <a:cs typeface="Arabic Typesetting" pitchFamily="66" charset="-78"/>
              </a:rPr>
              <a:t>Activity Lifecycle:</a:t>
            </a:r>
            <a:endParaRPr lang="en-US" sz="3400" u="sng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2050" name="Picture 2" descr="C:\Users\Basu\Downloads\activity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85800"/>
            <a:ext cx="4038922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7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This application works only on Android Operating System in it.</a:t>
            </a:r>
          </a:p>
          <a:p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This application works only if there is internet facility available in the host mobile.</a:t>
            </a:r>
          </a:p>
          <a:p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The application can only be used in India.</a:t>
            </a: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This application does not have a feature for History maintenance. 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400" u="sng" dirty="0" smtClean="0">
                <a:latin typeface="Arabic Typesetting" pitchFamily="66" charset="-78"/>
                <a:cs typeface="Arabic Typesetting" pitchFamily="66" charset="-78"/>
              </a:rPr>
              <a:t>Limitations:</a:t>
            </a:r>
            <a:endParaRPr lang="en-US" sz="3400" u="sng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The very first enhancement would be to make the application to work all the countries.</a:t>
            </a:r>
          </a:p>
          <a:p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This application does not store any history of previous usage, so in future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will add history details also.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400" u="sng" dirty="0" smtClean="0">
                <a:latin typeface="Arabic Typesetting" pitchFamily="66" charset="-78"/>
                <a:cs typeface="Arabic Typesetting" pitchFamily="66" charset="-78"/>
              </a:rPr>
              <a:t>Future Enhancements:</a:t>
            </a:r>
            <a:endParaRPr lang="en-US" sz="3400" u="sng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389</TotalTime>
  <Words>736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for Calculating Road Fare</dc:title>
  <dc:creator>Basu</dc:creator>
  <cp:lastModifiedBy>Prashant</cp:lastModifiedBy>
  <cp:revision>44</cp:revision>
  <dcterms:created xsi:type="dcterms:W3CDTF">2012-07-14T17:37:10Z</dcterms:created>
  <dcterms:modified xsi:type="dcterms:W3CDTF">2012-08-29T06:33:48Z</dcterms:modified>
</cp:coreProperties>
</file>