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5"/>
    <p:restoredTop sz="94650"/>
  </p:normalViewPr>
  <p:slideViewPr>
    <p:cSldViewPr snapToGrid="0">
      <p:cViewPr varScale="1">
        <p:scale>
          <a:sx n="84" d="100"/>
          <a:sy n="84" d="100"/>
        </p:scale>
        <p:origin x="-293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5DBAD-C34C-FB43-9D65-042DCBC8A95C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ADD5E-36D9-F943-B0F7-B73E86273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8ADD5E-36D9-F943-B0F7-B73E862730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6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1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8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0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0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6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31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3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04D0E-90A5-304C-AA38-4EAED76E39CF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888F-9DA4-9841-A58F-632E29721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48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0B9506-52D5-599A-0743-0DDEBC1D4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3662" y="5118754"/>
            <a:ext cx="8584676" cy="1044301"/>
          </a:xfrm>
        </p:spPr>
        <p:txBody>
          <a:bodyPr anchor="t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Backend JS</a:t>
            </a:r>
          </a:p>
        </p:txBody>
      </p:sp>
      <p:sp>
        <p:nvSpPr>
          <p:cNvPr id="1044" name="Oval 1034">
            <a:extLst>
              <a:ext uri="{FF2B5EF4-FFF2-40B4-BE49-F238E27FC236}">
                <a16:creationId xmlns:a16="http://schemas.microsoft.com/office/drawing/2014/main" xmlns="" id="{0C45045A-6083-4B3E-956A-6758233752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30744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6" name="Oval 1036">
            <a:extLst>
              <a:ext uri="{FF2B5EF4-FFF2-40B4-BE49-F238E27FC236}">
                <a16:creationId xmlns:a16="http://schemas.microsoft.com/office/drawing/2014/main" xmlns="" id="{EBD2B2B2-1395-4E7B-87A0-BD34551C01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5336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Postman archivos - return(GiS);">
            <a:extLst>
              <a:ext uri="{FF2B5EF4-FFF2-40B4-BE49-F238E27FC236}">
                <a16:creationId xmlns:a16="http://schemas.microsoft.com/office/drawing/2014/main" xmlns="" id="{B805E2BA-91A0-DFBE-AE05-122AB9831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2603" y="1677285"/>
            <a:ext cx="1837266" cy="1612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Oval 1038">
            <a:extLst>
              <a:ext uri="{FF2B5EF4-FFF2-40B4-BE49-F238E27FC236}">
                <a16:creationId xmlns:a16="http://schemas.microsoft.com/office/drawing/2014/main" xmlns="" id="{42875DDC-0225-45F8-B745-78688F2D1A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45509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Oval 1040">
            <a:extLst>
              <a:ext uri="{FF2B5EF4-FFF2-40B4-BE49-F238E27FC236}">
                <a16:creationId xmlns:a16="http://schemas.microsoft.com/office/drawing/2014/main" xmlns="" id="{4F329563-0961-4426-90D2-2DF4888E54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10101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Node.js - Wikipedia">
            <a:extLst>
              <a:ext uri="{FF2B5EF4-FFF2-40B4-BE49-F238E27FC236}">
                <a16:creationId xmlns:a16="http://schemas.microsoft.com/office/drawing/2014/main" xmlns="" id="{986EDE6D-7BF4-7404-89ED-32D0D0EF2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7028" y="1920177"/>
            <a:ext cx="1837944" cy="112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Oval 1042">
            <a:extLst>
              <a:ext uri="{FF2B5EF4-FFF2-40B4-BE49-F238E27FC236}">
                <a16:creationId xmlns:a16="http://schemas.microsoft.com/office/drawing/2014/main" xmlns="" id="{12617755-D451-4BAF-9B55-518297BFF4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60273" y="832894"/>
            <a:ext cx="3300984" cy="33009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xmlns="" id="{86C062C2-3673-4248-BE21-B51B16E632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24865" y="997486"/>
            <a:ext cx="2971800" cy="29718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Express.js Tutorial for Beginners | Learn Express Fundamentals | Edureka">
            <a:extLst>
              <a:ext uri="{FF2B5EF4-FFF2-40B4-BE49-F238E27FC236}">
                <a16:creationId xmlns:a16="http://schemas.microsoft.com/office/drawing/2014/main" xmlns="" id="{541539ED-2BFC-CC13-BF7E-77344BF9E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41"/>
          <a:stretch/>
        </p:blipFill>
        <p:spPr bwMode="auto">
          <a:xfrm>
            <a:off x="8891793" y="1923821"/>
            <a:ext cx="1837944" cy="111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2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5B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8E9A3-A7B8-A294-8CB2-6294C8B8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and Non – Relational Database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xmlns="" id="{AE9D2BD0-C5C1-BD49-48A2-F16D9E98A0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20659" y="1138357"/>
            <a:ext cx="7831261" cy="458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73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98E9A3-A7B8-A294-8CB2-6294C8B8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Relational and Non – Relational Database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xmlns="" id="{09382AFC-7FF3-42F3-E70B-5B70129DAC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2514" y="227748"/>
            <a:ext cx="7016442" cy="640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06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7" name="Rectangle 12316">
            <a:extLst>
              <a:ext uri="{FF2B5EF4-FFF2-40B4-BE49-F238E27FC236}">
                <a16:creationId xmlns:a16="http://schemas.microsoft.com/office/drawing/2014/main" xmlns="" id="{823AC064-BC96-4F32-8AE1-B2FD38754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6DE818-B4C9-2895-D600-E8C2A95A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791456"/>
            <a:ext cx="717804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Database Connection</a:t>
            </a:r>
          </a:p>
        </p:txBody>
      </p:sp>
      <p:pic>
        <p:nvPicPr>
          <p:cNvPr id="12290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xmlns="" id="{C867AADE-0F45-8BD8-235D-D1EE03E16B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5" b="2"/>
          <a:stretch/>
        </p:blipFill>
        <p:spPr bwMode="auto">
          <a:xfrm>
            <a:off x="2755046" y="103457"/>
            <a:ext cx="6319506" cy="424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321" name="Straight Connector 12318">
            <a:extLst>
              <a:ext uri="{FF2B5EF4-FFF2-40B4-BE49-F238E27FC236}">
                <a16:creationId xmlns:a16="http://schemas.microsoft.com/office/drawing/2014/main" xmlns="" id="{A58B1B64-31F5-4A02-8CDF-89C2A37BF4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8092440" y="4801011"/>
            <a:ext cx="0" cy="146304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36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8" name="Rectangle 143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1BE7AB-1163-25F5-0858-55B19F8D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1227" y="2752460"/>
            <a:ext cx="3711335" cy="113573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Architecture </a:t>
            </a:r>
          </a:p>
        </p:txBody>
      </p:sp>
      <p:pic>
        <p:nvPicPr>
          <p:cNvPr id="14338" name="Picture 2" descr="Model–view–controller - Wikipedia">
            <a:extLst>
              <a:ext uri="{FF2B5EF4-FFF2-40B4-BE49-F238E27FC236}">
                <a16:creationId xmlns:a16="http://schemas.microsoft.com/office/drawing/2014/main" xmlns="" id="{DA36091D-6595-FB25-C6D5-5E3A49903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7383" y="713127"/>
            <a:ext cx="4942887" cy="543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360" name="Group 14359">
            <a:extLst>
              <a:ext uri="{FF2B5EF4-FFF2-40B4-BE49-F238E27FC236}">
                <a16:creationId xmlns:a16="http://schemas.microsoft.com/office/drawing/2014/main" xmlns="" id="{4724F874-E407-41A5-918C-1CF5DF5269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0" y="0"/>
            <a:ext cx="1097280" cy="1097280"/>
            <a:chOff x="11094720" y="0"/>
            <a:chExt cx="1097280" cy="1097280"/>
          </a:xfrm>
        </p:grpSpPr>
        <p:sp>
          <p:nvSpPr>
            <p:cNvPr id="14361" name="Isosceles Triangle 14360">
              <a:extLst>
                <a:ext uri="{FF2B5EF4-FFF2-40B4-BE49-F238E27FC236}">
                  <a16:creationId xmlns:a16="http://schemas.microsoft.com/office/drawing/2014/main" xmlns="" id="{EBB12D3E-DD63-469B-A687-14E38AE471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362" name="Rectangle 14361">
              <a:extLst>
                <a:ext uri="{FF2B5EF4-FFF2-40B4-BE49-F238E27FC236}">
                  <a16:creationId xmlns:a16="http://schemas.microsoft.com/office/drawing/2014/main" xmlns="" id="{2CC10F17-490D-41AE-9B38-7F39AF7384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64" name="Group 14363">
            <a:extLst>
              <a:ext uri="{FF2B5EF4-FFF2-40B4-BE49-F238E27FC236}">
                <a16:creationId xmlns:a16="http://schemas.microsoft.com/office/drawing/2014/main" xmlns="" id="{DC8D6E3B-FFED-480F-941D-FE376375B8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177940" y="4601497"/>
            <a:ext cx="1014060" cy="2017580"/>
            <a:chOff x="11177940" y="4601497"/>
            <a:chExt cx="1014060" cy="2017580"/>
          </a:xfrm>
        </p:grpSpPr>
        <p:sp>
          <p:nvSpPr>
            <p:cNvPr id="14365" name="Isosceles Triangle 14364">
              <a:extLst>
                <a:ext uri="{FF2B5EF4-FFF2-40B4-BE49-F238E27FC236}">
                  <a16:creationId xmlns:a16="http://schemas.microsoft.com/office/drawing/2014/main" xmlns="" id="{D3F51FEB-38FB-4F6C-9F7B-2F2AFAB654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6200000" flipH="1">
              <a:off x="1067618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66" name="Rectangle 14365">
              <a:extLst>
                <a:ext uri="{FF2B5EF4-FFF2-40B4-BE49-F238E27FC236}">
                  <a16:creationId xmlns:a16="http://schemas.microsoft.com/office/drawing/2014/main" xmlns="" id="{1E547BA6-BAE0-43BB-A7CA-60F69CE252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1127850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7463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2" name="Rectangle 13331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BAEFE3-C05D-B5E1-7C9E-2838EE78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Model, View and Controllers</a:t>
            </a:r>
          </a:p>
        </p:txBody>
      </p:sp>
      <p:pic>
        <p:nvPicPr>
          <p:cNvPr id="13314" name="Picture 2" descr="Graphical user interface, diagram&#10;&#10;Description automatically generated">
            <a:extLst>
              <a:ext uri="{FF2B5EF4-FFF2-40B4-BE49-F238E27FC236}">
                <a16:creationId xmlns:a16="http://schemas.microsoft.com/office/drawing/2014/main" xmlns="" id="{86706095-87F4-4F29-82B2-ECF8A2A144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312" y="1484324"/>
            <a:ext cx="8472245" cy="528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98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A65AF-CB7C-CAFC-71DC-2D410E2B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300" kern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pic>
        <p:nvPicPr>
          <p:cNvPr id="15362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xmlns="" id="{FBB4EAD1-BBD3-2CA0-9971-F0CD453285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936677"/>
            <a:ext cx="10905066" cy="3871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658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753252F-4873-4F63-801D-CC719279A7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47C8CCB-F95D-4249-92DD-651249D353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8167E-6C27-90C1-4B5C-C470301B4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08BE5AF0-AFEA-586D-3286-2918A193D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38600" y="1241704"/>
            <a:ext cx="7188199" cy="43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417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1" name="Rectangle 16390">
            <a:extLst>
              <a:ext uri="{FF2B5EF4-FFF2-40B4-BE49-F238E27FC236}">
                <a16:creationId xmlns:a16="http://schemas.microsoft.com/office/drawing/2014/main" xmlns="" id="{665DBBEF-238B-476B-96AB-8AAC3224ECE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1A2F5-739C-2010-2BB2-D9799C97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Password Hashing</a:t>
            </a:r>
          </a:p>
        </p:txBody>
      </p:sp>
      <p:sp>
        <p:nvSpPr>
          <p:cNvPr id="16393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86" name="Picture 2" descr="Password Hashing and Salting Explained - Authgear">
            <a:extLst>
              <a:ext uri="{FF2B5EF4-FFF2-40B4-BE49-F238E27FC236}">
                <a16:creationId xmlns:a16="http://schemas.microsoft.com/office/drawing/2014/main" xmlns="" id="{93687589-7BD0-B155-ED21-B5C37706A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819050"/>
            <a:ext cx="7214616" cy="319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81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A2E2A1-B938-AD88-E19F-78514CD2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Media</a:t>
            </a:r>
          </a:p>
        </p:txBody>
      </p:sp>
      <p:pic>
        <p:nvPicPr>
          <p:cNvPr id="17410" name="Picture 2" descr="Node.js File Upload to a Local Server Or to the Cloud">
            <a:extLst>
              <a:ext uri="{FF2B5EF4-FFF2-40B4-BE49-F238E27FC236}">
                <a16:creationId xmlns:a16="http://schemas.microsoft.com/office/drawing/2014/main" xmlns="" id="{7AD74632-D9B4-3362-D3DB-DFF468085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2" y="1825625"/>
            <a:ext cx="792087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FABFF1-9682-7131-FB40-64617391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78" y="3766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Internet Work ?</a:t>
            </a:r>
          </a:p>
        </p:txBody>
      </p:sp>
      <p:pic>
        <p:nvPicPr>
          <p:cNvPr id="4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xmlns="" id="{5410337E-A019-435F-6739-A8903FD5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67254" y="1891805"/>
            <a:ext cx="6404496" cy="368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F5836AC-59FD-435D-E355-6202EB22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711" y="1825625"/>
            <a:ext cx="4687747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QUERY</a:t>
            </a:r>
          </a:p>
        </p:txBody>
      </p:sp>
    </p:spTree>
    <p:extLst>
      <p:ext uri="{BB962C8B-B14F-4D97-AF65-F5344CB8AC3E}">
        <p14:creationId xmlns:p14="http://schemas.microsoft.com/office/powerpoint/2010/main" val="2189949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426F58-A365-6326-A5F1-9D0C48900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API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617FBF-D82F-A1C5-B2DB-FC13CF9B7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09" y="1825625"/>
            <a:ext cx="4810246" cy="4351338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initiates an API call that tells the application to do something, then the application will use an API to ask the web server to do something.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POSTMAN - Postman is an API platform for developers to design, build, test and iterate their APIs.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Application Programming Interface (API), Explained">
            <a:extLst>
              <a:ext uri="{FF2B5EF4-FFF2-40B4-BE49-F238E27FC236}">
                <a16:creationId xmlns:a16="http://schemas.microsoft.com/office/drawing/2014/main" xmlns="" id="{2B5DEFF4-3653-BC0F-4864-A96937E75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80" y="3227036"/>
            <a:ext cx="6139491" cy="15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87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69EB8A-D0C5-92C2-B2E3-0D7BFA73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47" y="337725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NodeJS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778EBAF-5E4D-466F-B99A-27E06E86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48" y="2357377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Server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Queue 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Pool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Loop</a:t>
            </a:r>
          </a:p>
          <a:p>
            <a:pPr>
              <a:lnSpc>
                <a:spcPct val="16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Resource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34DE18B6-F692-A988-75C9-0E5B1BCD3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869875"/>
            <a:ext cx="6019331" cy="311500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3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B18F20-7237-E006-7D73-83FBD867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pPr algn="ctr"/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Nodejs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3E7C58-2D98-2E48-5064-8398E7A8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02" y="2949209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for Data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Data</a:t>
            </a:r>
          </a:p>
          <a:p>
            <a:pPr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 Data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Diagram&#10;&#10;Description automatically generated">
            <a:extLst>
              <a:ext uri="{FF2B5EF4-FFF2-40B4-BE49-F238E27FC236}">
                <a16:creationId xmlns:a16="http://schemas.microsoft.com/office/drawing/2014/main" xmlns="" id="{5A11F735-55B3-4987-A512-194F5ED0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2012834"/>
            <a:ext cx="6019331" cy="28290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D33D8F-5D31-C48A-9A4A-A936F4719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2302EC8-6CC0-1725-00BB-2D7529FBA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2251587"/>
            <a:ext cx="3505494" cy="378541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 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Host  (Domain)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  <a:p>
            <a:endParaRPr lang="en-US" sz="2000" dirty="0"/>
          </a:p>
        </p:txBody>
      </p:sp>
      <p:sp>
        <p:nvSpPr>
          <p:cNvPr id="6151" name="Rectangle 6150">
            <a:extLst>
              <a:ext uri="{FF2B5EF4-FFF2-40B4-BE49-F238E27FC236}">
                <a16:creationId xmlns:a16="http://schemas.microsoft.com/office/drawing/2014/main" xmlns="" id="{5E39A796-BE83-48B1-B33F-35C4A32AAB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ounded Rectangle 9">
            <a:extLst>
              <a:ext uri="{FF2B5EF4-FFF2-40B4-BE49-F238E27FC236}">
                <a16:creationId xmlns:a16="http://schemas.microsoft.com/office/drawing/2014/main" xmlns="" id="{72F84B47-E267-4194-8194-831DB7B5547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ode.js - How to make a domain work under a specific port? - Stack Overflow">
            <a:extLst>
              <a:ext uri="{FF2B5EF4-FFF2-40B4-BE49-F238E27FC236}">
                <a16:creationId xmlns:a16="http://schemas.microsoft.com/office/drawing/2014/main" xmlns="" id="{0E7D68EC-3C9E-C593-71E8-82EC55B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493667"/>
            <a:ext cx="6019331" cy="386741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55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xmlns="" id="{A4AC5506-6312-4701-8D3C-40187889A9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139724-6F12-CAE7-B235-A75B8328B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 Workflow</a:t>
            </a:r>
          </a:p>
        </p:txBody>
      </p:sp>
      <p:pic>
        <p:nvPicPr>
          <p:cNvPr id="7172" name="Picture 4" descr="A Comprehensive Guide on Web Application Architecture">
            <a:extLst>
              <a:ext uri="{FF2B5EF4-FFF2-40B4-BE49-F238E27FC236}">
                <a16:creationId xmlns:a16="http://schemas.microsoft.com/office/drawing/2014/main" xmlns="" id="{A8875ACC-DE5B-BAF7-5C31-13E67B8C36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04507" y="1478458"/>
            <a:ext cx="7071928" cy="525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1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eb Application Architecture: The Latest Guide 2022">
            <a:extLst>
              <a:ext uri="{FF2B5EF4-FFF2-40B4-BE49-F238E27FC236}">
                <a16:creationId xmlns:a16="http://schemas.microsoft.com/office/drawing/2014/main" xmlns="" id="{0984661C-7CDB-A99D-BE26-02D8C66C5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9197" r="4335" b="12331"/>
          <a:stretch/>
        </p:blipFill>
        <p:spPr bwMode="auto">
          <a:xfrm>
            <a:off x="1842685" y="631777"/>
            <a:ext cx="7916949" cy="533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9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0636D-8C02-BB45-0B01-3AEAE08C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B65A40-A491-97D6-7AB5-DEB5E44F6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6626" y="1966451"/>
            <a:ext cx="2576332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SQL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B83D423-6E6B-9A99-89B0-37E99B6C6067}"/>
              </a:ext>
            </a:extLst>
          </p:cNvPr>
          <p:cNvSpPr txBox="1">
            <a:spLocks/>
          </p:cNvSpPr>
          <p:nvPr/>
        </p:nvSpPr>
        <p:spPr>
          <a:xfrm>
            <a:off x="8241656" y="1701017"/>
            <a:ext cx="2576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/>
              <a:t>NoSQL</a:t>
            </a:r>
          </a:p>
        </p:txBody>
      </p:sp>
      <p:pic>
        <p:nvPicPr>
          <p:cNvPr id="9218" name="Picture 2" descr="Learn MySQL Tutorial - javatpoint">
            <a:extLst>
              <a:ext uri="{FF2B5EF4-FFF2-40B4-BE49-F238E27FC236}">
                <a16:creationId xmlns:a16="http://schemas.microsoft.com/office/drawing/2014/main" xmlns="" id="{020EB128-A875-3039-FC50-88EF221D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771" y="2872120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xmlns="" id="{A1E461E5-FA4B-7656-AF57-960068C13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940" y="2703009"/>
            <a:ext cx="3092048" cy="309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99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130</Words>
  <Application>Microsoft Office PowerPoint</Application>
  <PresentationFormat>Custom</PresentationFormat>
  <Paragraphs>39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Backend JS</vt:lpstr>
      <vt:lpstr>How Internet Work ?</vt:lpstr>
      <vt:lpstr>WHAT IS API ?</vt:lpstr>
      <vt:lpstr>NodeJS Architecture</vt:lpstr>
      <vt:lpstr>Workflow of Nodejs Architecture</vt:lpstr>
      <vt:lpstr>Server</vt:lpstr>
      <vt:lpstr>Application Workflow</vt:lpstr>
      <vt:lpstr>PowerPoint Presentation</vt:lpstr>
      <vt:lpstr>DATABASE</vt:lpstr>
      <vt:lpstr>Relational and Non – Relational Database</vt:lpstr>
      <vt:lpstr>Relational and Non – Relational Database</vt:lpstr>
      <vt:lpstr>Database Connection</vt:lpstr>
      <vt:lpstr>MVC Architecture </vt:lpstr>
      <vt:lpstr>Model, View and Controllers</vt:lpstr>
      <vt:lpstr>Middleware</vt:lpstr>
      <vt:lpstr>Models</vt:lpstr>
      <vt:lpstr>Password Hashing</vt:lpstr>
      <vt:lpstr>Storing Media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Anurag Tiwari</dc:creator>
  <cp:lastModifiedBy>shiva</cp:lastModifiedBy>
  <cp:revision>18</cp:revision>
  <dcterms:created xsi:type="dcterms:W3CDTF">2022-10-27T12:18:58Z</dcterms:created>
  <dcterms:modified xsi:type="dcterms:W3CDTF">2022-11-06T15:26:20Z</dcterms:modified>
</cp:coreProperties>
</file>