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8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25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6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9DD210-C477-429E-BE7F-10E98160035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6DAD88-4134-4C08-A9C1-776F488D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5-2AF3-4AB7-946C-B95CE025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-466604" y="138374"/>
            <a:ext cx="10841651" cy="2649441"/>
          </a:xfrm>
        </p:spPr>
        <p:txBody>
          <a:bodyPr>
            <a:normAutofit/>
          </a:bodyPr>
          <a:lstStyle/>
          <a:p>
            <a:r>
              <a:rPr lang="en-US" dirty="0"/>
              <a:t>Bank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A7FD2-3DF9-4009-8E6C-33355F735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764477" y="2983068"/>
            <a:ext cx="9755187" cy="550333"/>
          </a:xfrm>
        </p:spPr>
        <p:txBody>
          <a:bodyPr/>
          <a:lstStyle/>
          <a:p>
            <a:r>
              <a:rPr lang="en-US" dirty="0"/>
              <a:t>Department of CE/IT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EF94E5-27CA-4CA8-8926-08D4A064225A}"/>
              </a:ext>
            </a:extLst>
          </p:cNvPr>
          <p:cNvSpPr txBox="1">
            <a:spLocks/>
          </p:cNvSpPr>
          <p:nvPr/>
        </p:nvSpPr>
        <p:spPr>
          <a:xfrm rot="21420000">
            <a:off x="839979" y="3726117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 project OODP ( 01ce1303 )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FD3275-3152-4EBD-967E-6770D07E438A}"/>
              </a:ext>
            </a:extLst>
          </p:cNvPr>
          <p:cNvSpPr txBox="1">
            <a:spLocks/>
          </p:cNvSpPr>
          <p:nvPr/>
        </p:nvSpPr>
        <p:spPr>
          <a:xfrm rot="21420000">
            <a:off x="915481" y="4553108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To 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Prof. Ankita Chavda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 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Shivanand Vishwakarma</a:t>
            </a:r>
          </a:p>
          <a:p>
            <a:r>
              <a:rPr lang="en-US" sz="2000" dirty="0">
                <a:solidFill>
                  <a:schemeClr val="tx1"/>
                </a:solidFill>
              </a:rPr>
              <a:t>Class 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TC – 1 </a:t>
            </a:r>
            <a:r>
              <a:rPr lang="en-US" sz="2000" dirty="0"/>
              <a:t>                </a:t>
            </a:r>
            <a:r>
              <a:rPr lang="en-US" sz="2000" dirty="0">
                <a:solidFill>
                  <a:schemeClr val="tx1"/>
                </a:solidFill>
              </a:rPr>
              <a:t>Enrollment No. 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91900103021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22CBF-E436-4629-A8BB-73CDDFE6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0765">
            <a:off x="431719" y="2455867"/>
            <a:ext cx="4808812" cy="15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6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0CDFD5-57AB-489C-9312-C5E3ABA0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5" y="578796"/>
            <a:ext cx="5220531" cy="17240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1EAF7A-C8EE-4ED1-8F6A-617BDE6103E0}"/>
              </a:ext>
            </a:extLst>
          </p:cNvPr>
          <p:cNvSpPr txBox="1">
            <a:spLocks/>
          </p:cNvSpPr>
          <p:nvPr/>
        </p:nvSpPr>
        <p:spPr>
          <a:xfrm>
            <a:off x="164392" y="109057"/>
            <a:ext cx="2753687" cy="78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Function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528145-925B-4211-A967-CBDAF7B60946}"/>
              </a:ext>
            </a:extLst>
          </p:cNvPr>
          <p:cNvSpPr txBox="1">
            <a:spLocks/>
          </p:cNvSpPr>
          <p:nvPr/>
        </p:nvSpPr>
        <p:spPr>
          <a:xfrm>
            <a:off x="230805" y="2604780"/>
            <a:ext cx="5297540" cy="901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entering Account Number &amp; Amount, it will update the balance in the account.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622B3A-0E49-41AB-87E0-F46D56DD618B}"/>
              </a:ext>
            </a:extLst>
          </p:cNvPr>
          <p:cNvSpPr txBox="1">
            <a:spLocks/>
          </p:cNvSpPr>
          <p:nvPr/>
        </p:nvSpPr>
        <p:spPr>
          <a:xfrm>
            <a:off x="6096000" y="162097"/>
            <a:ext cx="2753687" cy="78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Function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C43F1-B936-4861-9CDC-4591875F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40" y="556380"/>
            <a:ext cx="5461234" cy="17291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EEBC06-0C5A-4FEA-8BCC-EE9CDDCF9088}"/>
              </a:ext>
            </a:extLst>
          </p:cNvPr>
          <p:cNvSpPr txBox="1">
            <a:spLocks/>
          </p:cNvSpPr>
          <p:nvPr/>
        </p:nvSpPr>
        <p:spPr>
          <a:xfrm>
            <a:off x="5995440" y="2633852"/>
            <a:ext cx="5297540" cy="1027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entering Account Number &amp; Amount, it will reduce the amount and update the balance in the account.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7AE143-AD73-43EC-ACEE-C6613FF5EEF1}"/>
              </a:ext>
            </a:extLst>
          </p:cNvPr>
          <p:cNvSpPr txBox="1">
            <a:spLocks/>
          </p:cNvSpPr>
          <p:nvPr/>
        </p:nvSpPr>
        <p:spPr>
          <a:xfrm>
            <a:off x="164392" y="3414274"/>
            <a:ext cx="2753687" cy="78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Function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E7E3AD-6835-47FE-8561-A40C121F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61" y="3808556"/>
            <a:ext cx="5440152" cy="22146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D44082-5D7B-40B7-B152-F25E8F26B13D}"/>
              </a:ext>
            </a:extLst>
          </p:cNvPr>
          <p:cNvSpPr txBox="1">
            <a:spLocks/>
          </p:cNvSpPr>
          <p:nvPr/>
        </p:nvSpPr>
        <p:spPr>
          <a:xfrm>
            <a:off x="5891866" y="5037496"/>
            <a:ext cx="5297540" cy="901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entering Account Number, it will all the details of the Account Holder.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3ED7F8-B42D-47EE-BB12-BCFF0B13BC4B}"/>
              </a:ext>
            </a:extLst>
          </p:cNvPr>
          <p:cNvSpPr txBox="1">
            <a:spLocks/>
          </p:cNvSpPr>
          <p:nvPr/>
        </p:nvSpPr>
        <p:spPr>
          <a:xfrm>
            <a:off x="108465" y="117928"/>
            <a:ext cx="2753687" cy="78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Function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2FA49-3564-4CA0-B177-BD57B821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1" y="512210"/>
            <a:ext cx="8858731" cy="23069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DD7A2C-18F5-46D1-AD76-E3432A30B723}"/>
              </a:ext>
            </a:extLst>
          </p:cNvPr>
          <p:cNvSpPr txBox="1">
            <a:spLocks/>
          </p:cNvSpPr>
          <p:nvPr/>
        </p:nvSpPr>
        <p:spPr>
          <a:xfrm>
            <a:off x="9119468" y="572742"/>
            <a:ext cx="2474117" cy="258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Here I created another account for transaction purpose with 0 amount at initially.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filling details, Balance in both account will be updated.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5A4FD8-6284-4105-ACCE-0C5EE0463416}"/>
              </a:ext>
            </a:extLst>
          </p:cNvPr>
          <p:cNvSpPr txBox="1">
            <a:spLocks/>
          </p:cNvSpPr>
          <p:nvPr/>
        </p:nvSpPr>
        <p:spPr>
          <a:xfrm>
            <a:off x="108464" y="3034717"/>
            <a:ext cx="2753687" cy="78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Function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6F369-32D2-4325-B4E9-0D8FD482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1" y="3513327"/>
            <a:ext cx="8858731" cy="177173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37F89-76ED-472D-9F29-E8FF3FA446DF}"/>
              </a:ext>
            </a:extLst>
          </p:cNvPr>
          <p:cNvSpPr txBox="1">
            <a:spLocks/>
          </p:cNvSpPr>
          <p:nvPr/>
        </p:nvSpPr>
        <p:spPr>
          <a:xfrm>
            <a:off x="9119468" y="3246539"/>
            <a:ext cx="2474117" cy="2369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entering account number, it will directly delete that account.</a:t>
            </a:r>
          </a:p>
        </p:txBody>
      </p:sp>
    </p:spTree>
    <p:extLst>
      <p:ext uri="{BB962C8B-B14F-4D97-AF65-F5344CB8AC3E}">
        <p14:creationId xmlns:p14="http://schemas.microsoft.com/office/powerpoint/2010/main" val="100575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EEC4D6-85E3-4A4E-8BD8-F35A51E8ACF1}"/>
              </a:ext>
            </a:extLst>
          </p:cNvPr>
          <p:cNvSpPr txBox="1">
            <a:spLocks/>
          </p:cNvSpPr>
          <p:nvPr/>
        </p:nvSpPr>
        <p:spPr>
          <a:xfrm>
            <a:off x="132128" y="-77598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Algerian" panose="04020705040A02060702" pitchFamily="82" charset="0"/>
              </a:rPr>
              <a:t>limitation/extension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18625D-76FD-40E0-BF2B-FAF4C95C1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6409" y="981512"/>
            <a:ext cx="10394707" cy="4446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Limitation :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Not much details are there in this project.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 very simple program, not much functions.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Extension :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We can add some data like type of account (current/saving), some type of security feature like will ask password before getting details of any account, more functions like bank to bank money transfer and many more.  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6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22E4F-478D-40C2-9D6A-194EF0C61E06}"/>
              </a:ext>
            </a:extLst>
          </p:cNvPr>
          <p:cNvSpPr/>
          <p:nvPr/>
        </p:nvSpPr>
        <p:spPr>
          <a:xfrm>
            <a:off x="2774322" y="853309"/>
            <a:ext cx="5614669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173808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60FB-01CA-4D01-99A6-BC9F18B4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07" y="0"/>
            <a:ext cx="10396882" cy="1151965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230F-1EB6-46E0-90B9-664395998C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854" y="922492"/>
            <a:ext cx="10394707" cy="3311189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 basically my project (Bank Management System) is about how Bank works. Just a small overview of it.</a:t>
            </a:r>
          </a:p>
          <a:p>
            <a:r>
              <a:rPr lang="en-US" cap="none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Here in this project, you will be able to create your account, add money, withdraw money and many things that you will see later in this PPT.</a:t>
            </a:r>
          </a:p>
          <a:p>
            <a:endParaRPr lang="en-US" cap="none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8044C-F907-4CD5-9CB3-7201CFBE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05" y="3429000"/>
            <a:ext cx="5028409" cy="18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A4CB-0EBA-4E3C-AF60-CB0AD1AC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28" y="-77598"/>
            <a:ext cx="10396882" cy="1151965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0FD1-24AE-41FB-895B-F50B2AB678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6409" y="1342239"/>
            <a:ext cx="10394707" cy="4446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7 Functions are created in this project </a:t>
            </a: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Instruction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Create Account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Add Amount 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Withdraw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Account Details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Transaction from Account to Account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Delete Account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9905D-8226-442D-B56B-811F7A0A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76" y="2086499"/>
            <a:ext cx="4396787" cy="28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0E8FB8-DE76-4B96-8CE4-BBC065D0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28" y="-77598"/>
            <a:ext cx="10396882" cy="1151965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Strength of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1A2129-DFCE-4C8A-A769-11613065BD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6409" y="981512"/>
            <a:ext cx="10394707" cy="4446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Reason for selecting this definition : 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First of all, I found myself good and capable to make this project.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Once I also tried to make project on this topic, Hence I have a bit more knowledge on this topic.</a:t>
            </a: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Advantages :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guess, the most advantage thing about this project is we will get to know about how Bank works and their ways to deals with customers.</a:t>
            </a:r>
          </a:p>
        </p:txBody>
      </p:sp>
    </p:spTree>
    <p:extLst>
      <p:ext uri="{BB962C8B-B14F-4D97-AF65-F5344CB8AC3E}">
        <p14:creationId xmlns:p14="http://schemas.microsoft.com/office/powerpoint/2010/main" val="343155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209C-CC19-4E51-B623-2FE0E8AA5D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3462" y="151002"/>
            <a:ext cx="10394707" cy="4446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How this project is helpful : </a:t>
            </a: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As I mentioned that via this project, we can get a knowledge (little knowledge) how Bank works and how your money deposited and withdrawn.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Mostly, people from rural areas have no idea about how Bank works and how it’s really important to have knowledge about it. This project will little guide them.</a:t>
            </a: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AE3D2-FC52-4FD4-B8D4-BBFC401C4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06" y="3150766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0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FFA3F-B54B-4623-92A3-B8E9E360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28" y="-77598"/>
            <a:ext cx="10396882" cy="1151965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Sample coding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B2B70-BB74-4765-823B-7DE14724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216446"/>
            <a:ext cx="5360566" cy="42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38FD8-4DCA-4BAF-9196-C91F5BE7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17" y="1216446"/>
            <a:ext cx="5450527" cy="42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4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4CFC3-01A3-45C7-BBF3-5A06030B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2" y="981017"/>
            <a:ext cx="5448613" cy="3715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43DBF-4B0A-41D4-8E4C-D613F0AD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04" y="981017"/>
            <a:ext cx="5448613" cy="37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0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A6DC0-CD03-4D8B-B8B8-92BE3853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9725"/>
            <a:ext cx="10595296" cy="51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7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33EA96-980F-4C84-9DDE-E1FF88095FE7}"/>
              </a:ext>
            </a:extLst>
          </p:cNvPr>
          <p:cNvSpPr txBox="1">
            <a:spLocks/>
          </p:cNvSpPr>
          <p:nvPr/>
        </p:nvSpPr>
        <p:spPr>
          <a:xfrm>
            <a:off x="132128" y="-77598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Algerian" panose="04020705040A02060702" pitchFamily="82" charset="0"/>
              </a:rPr>
              <a:t>Sample coding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1173E-3FDF-49DB-814A-60BA8BE6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0" y="1184202"/>
            <a:ext cx="4941135" cy="4134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3132F-2A3D-4978-98B1-5B7100C6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233" y="2068231"/>
            <a:ext cx="6149261" cy="23663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E3C679-55E3-4B86-8AE4-B93C9C9F9D9B}"/>
              </a:ext>
            </a:extLst>
          </p:cNvPr>
          <p:cNvSpPr txBox="1">
            <a:spLocks/>
          </p:cNvSpPr>
          <p:nvPr/>
        </p:nvSpPr>
        <p:spPr>
          <a:xfrm>
            <a:off x="5524500" y="1566546"/>
            <a:ext cx="1975258" cy="78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Function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22A59-CF8F-4B13-960C-17913E7AE683}"/>
              </a:ext>
            </a:extLst>
          </p:cNvPr>
          <p:cNvSpPr txBox="1">
            <a:spLocks/>
          </p:cNvSpPr>
          <p:nvPr/>
        </p:nvSpPr>
        <p:spPr>
          <a:xfrm>
            <a:off x="5524500" y="4639890"/>
            <a:ext cx="6048462" cy="78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Here, Account Number generated automatically.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0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185</TotalTime>
  <Words>449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Impact</vt:lpstr>
      <vt:lpstr>Main Event</vt:lpstr>
      <vt:lpstr>Bank Management System</vt:lpstr>
      <vt:lpstr>Introduction</vt:lpstr>
      <vt:lpstr>Functionality</vt:lpstr>
      <vt:lpstr>Strength of project</vt:lpstr>
      <vt:lpstr>PowerPoint Presentation</vt:lpstr>
      <vt:lpstr>Sample coding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Shiva Vishwakarma</dc:creator>
  <cp:lastModifiedBy>Shiva Vishwakarma</cp:lastModifiedBy>
  <cp:revision>17</cp:revision>
  <dcterms:created xsi:type="dcterms:W3CDTF">2020-11-04T06:51:15Z</dcterms:created>
  <dcterms:modified xsi:type="dcterms:W3CDTF">2020-11-04T16:58:48Z</dcterms:modified>
</cp:coreProperties>
</file>