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Inter" panose="020B0604020202020204" charset="0"/>
      <p:regular r:id="rId19"/>
    </p:embeddedFont>
    <p:embeddedFont>
      <p:font typeface="Inter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53155" y="3095374"/>
            <a:ext cx="14381689" cy="4203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FEFFFD"/>
                </a:solidFill>
                <a:latin typeface="Inter Bold"/>
              </a:rPr>
              <a:t>PUTTING ROCK, PAPER, SCISSORS TO THE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29048" y="1788491"/>
            <a:ext cx="8829903" cy="6013957"/>
          </a:xfrm>
          <a:custGeom>
            <a:avLst/>
            <a:gdLst/>
            <a:ahLst/>
            <a:cxnLst/>
            <a:rect l="l" t="t" r="r" b="b"/>
            <a:pathLst>
              <a:path w="8829903" h="6013957">
                <a:moveTo>
                  <a:pt x="0" y="0"/>
                </a:moveTo>
                <a:lnTo>
                  <a:pt x="8829904" y="0"/>
                </a:lnTo>
                <a:lnTo>
                  <a:pt x="8829904" y="6013957"/>
                </a:lnTo>
                <a:lnTo>
                  <a:pt x="0" y="6013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779097" y="7990794"/>
            <a:ext cx="12729807" cy="2080214"/>
          </a:xfrm>
          <a:custGeom>
            <a:avLst/>
            <a:gdLst/>
            <a:ahLst/>
            <a:cxnLst/>
            <a:rect l="l" t="t" r="r" b="b"/>
            <a:pathLst>
              <a:path w="12729807" h="2080214">
                <a:moveTo>
                  <a:pt x="0" y="0"/>
                </a:moveTo>
                <a:lnTo>
                  <a:pt x="12729806" y="0"/>
                </a:lnTo>
                <a:lnTo>
                  <a:pt x="12729806" y="2080214"/>
                </a:lnTo>
                <a:lnTo>
                  <a:pt x="0" y="20802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0" y="304855"/>
            <a:ext cx="12956060" cy="129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</a:rPr>
              <a:t>Equivalence Partitioning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6145" y="5765762"/>
            <a:ext cx="162052" cy="16205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34475" y="7495965"/>
            <a:ext cx="162052" cy="16205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6047466"/>
            <a:ext cx="152527" cy="162052"/>
            <a:chOff x="0" y="0"/>
            <a:chExt cx="5976763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76763" cy="6350000"/>
            </a:xfrm>
            <a:custGeom>
              <a:avLst/>
              <a:gdLst/>
              <a:ahLst/>
              <a:cxnLst/>
              <a:rect l="l" t="t" r="r" b="b"/>
              <a:pathLst>
                <a:path w="5976763" h="6350000">
                  <a:moveTo>
                    <a:pt x="2988382" y="0"/>
                  </a:moveTo>
                  <a:cubicBezTo>
                    <a:pt x="1337944" y="0"/>
                    <a:pt x="0" y="1421496"/>
                    <a:pt x="0" y="3175000"/>
                  </a:cubicBezTo>
                  <a:cubicBezTo>
                    <a:pt x="0" y="4928504"/>
                    <a:pt x="1337944" y="6350000"/>
                    <a:pt x="2988382" y="6350000"/>
                  </a:cubicBezTo>
                  <a:cubicBezTo>
                    <a:pt x="4638820" y="6350000"/>
                    <a:pt x="5976763" y="4928504"/>
                    <a:pt x="5976763" y="3175000"/>
                  </a:cubicBezTo>
                  <a:cubicBezTo>
                    <a:pt x="5976763" y="1421496"/>
                    <a:pt x="4638820" y="0"/>
                    <a:pt x="2988382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46145" y="6791896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195498" y="7495965"/>
            <a:ext cx="7300452" cy="4114800"/>
          </a:xfrm>
          <a:custGeom>
            <a:avLst/>
            <a:gdLst/>
            <a:ahLst/>
            <a:cxnLst/>
            <a:rect l="l" t="t" r="r" b="b"/>
            <a:pathLst>
              <a:path w="7300452" h="4114800">
                <a:moveTo>
                  <a:pt x="0" y="0"/>
                </a:moveTo>
                <a:lnTo>
                  <a:pt x="7300452" y="0"/>
                </a:lnTo>
                <a:lnTo>
                  <a:pt x="73004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2608485" y="7576991"/>
            <a:ext cx="7128891" cy="8229600"/>
          </a:xfrm>
          <a:custGeom>
            <a:avLst/>
            <a:gdLst/>
            <a:ahLst/>
            <a:cxnLst/>
            <a:rect l="l" t="t" r="r" b="b"/>
            <a:pathLst>
              <a:path w="7128891" h="8229600">
                <a:moveTo>
                  <a:pt x="0" y="0"/>
                </a:moveTo>
                <a:lnTo>
                  <a:pt x="7128891" y="0"/>
                </a:lnTo>
                <a:lnTo>
                  <a:pt x="712889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028700" y="4121527"/>
            <a:ext cx="7716733" cy="4442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3F284B"/>
                </a:solidFill>
                <a:latin typeface="Inter"/>
              </a:rPr>
              <a:t>Examining internal structure, logics, paths within code to design test cases.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3F284B"/>
                </a:solidFill>
                <a:latin typeface="Inter"/>
              </a:rPr>
              <a:t>Example: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3F284B"/>
                </a:solidFill>
                <a:latin typeface="Inter"/>
              </a:rPr>
              <a:t>Path Coverage Test: Ensure that all possible paths through the code are exercised.</a:t>
            </a:r>
          </a:p>
          <a:p>
            <a:pPr>
              <a:lnSpc>
                <a:spcPts val="3919"/>
              </a:lnSpc>
            </a:pPr>
            <a:r>
              <a:rPr lang="en-US" sz="2799">
                <a:solidFill>
                  <a:srgbClr val="3F284B"/>
                </a:solidFill>
                <a:latin typeface="Inter"/>
              </a:rPr>
              <a:t>Validate that the game handles boundary conditions and edge cases, such as invalid inputs and extreme choices. (3!=6 possible outcomes)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804743"/>
            <a:ext cx="5728349" cy="1828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3F284B"/>
                </a:solidFill>
                <a:latin typeface="Inter Bold"/>
              </a:rPr>
              <a:t>White Box Testing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15501" y="1804743"/>
            <a:ext cx="5728349" cy="1828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3F284B"/>
                </a:solidFill>
                <a:latin typeface="Inter Bold"/>
              </a:rPr>
              <a:t>Black Box Testing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26881" y="3873921"/>
            <a:ext cx="8474631" cy="493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3F284B"/>
                </a:solidFill>
                <a:latin typeface="Inter"/>
              </a:rPr>
              <a:t>Test’s application functionality without looking internal code.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3F284B"/>
                </a:solidFill>
                <a:latin typeface="Inter"/>
              </a:rPr>
              <a:t>Inputs:         Outputs:     System behavior: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3F284B"/>
                </a:solidFill>
                <a:latin typeface="Inter"/>
              </a:rPr>
              <a:t>Example: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3F284B"/>
                </a:solidFill>
                <a:latin typeface="Inter"/>
              </a:rPr>
              <a:t>Input: Player one chooses Rock; Player two chooses scissor;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F284B"/>
                </a:solidFill>
                <a:latin typeface="Inter"/>
              </a:rPr>
              <a:t>Expected output: Player two wins.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3F284B"/>
                </a:solidFill>
                <a:latin typeface="Inter"/>
              </a:rPr>
              <a:t>Input: Player one chooses paper; Player two chooses paper;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3F284B"/>
                </a:solidFill>
                <a:latin typeface="Inter"/>
              </a:rPr>
              <a:t>Expected output: TIE.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27478" y="3631571"/>
            <a:ext cx="6558547" cy="4850810"/>
          </a:xfrm>
          <a:custGeom>
            <a:avLst/>
            <a:gdLst/>
            <a:ahLst/>
            <a:cxnLst/>
            <a:rect l="l" t="t" r="r" b="b"/>
            <a:pathLst>
              <a:path w="6558547" h="4850810">
                <a:moveTo>
                  <a:pt x="0" y="0"/>
                </a:moveTo>
                <a:lnTo>
                  <a:pt x="6558546" y="0"/>
                </a:lnTo>
                <a:lnTo>
                  <a:pt x="6558546" y="4850811"/>
                </a:lnTo>
                <a:lnTo>
                  <a:pt x="0" y="485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427693" y="2904863"/>
            <a:ext cx="9489454" cy="6256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Make sure the software works as expected by carefully planning tests and carrying them out with great care.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Inter"/>
            </a:endParaRP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Example: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Game Reset: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Objective: Verify game's ability to reset.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Steps: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nter"/>
              </a:rPr>
              <a:t>Play a round of the game.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nter"/>
              </a:rPr>
              <a:t>Initiate game reset.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Outcome: Game resets, ready for a new round with fresh player choices.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933450"/>
            <a:ext cx="5264988" cy="887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Testing Strategy</a:t>
            </a:r>
          </a:p>
        </p:txBody>
      </p:sp>
      <p:pic>
        <p:nvPicPr>
          <p:cNvPr id="5" name="Picture 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6692793" y="1028700"/>
            <a:ext cx="1533026" cy="114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3156" y="365180"/>
            <a:ext cx="15127884" cy="119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anva Sans Bold"/>
              </a:rPr>
              <a:t>CDT- Combinatorial Driven Testing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06156"/>
            <a:ext cx="16230600" cy="340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9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In the game of rock-paper-scissors, there are 3 choices (rock, paper, scissors), that gives us a total combinations of  3 * 3 = 9 and if there’s some other kind of  possible combinations when two players make their selections.</a:t>
            </a:r>
          </a:p>
          <a:p>
            <a:pPr>
              <a:lnSpc>
                <a:spcPts val="5490"/>
              </a:lnSpc>
            </a:pPr>
            <a:endParaRPr lang="en-US" sz="300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549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</a:rPr>
              <a:t>But using CDT let’s cut down the tests to make our work easier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/>
          <a:stretch>
            <a:fillRect/>
          </a:stretch>
        </p:blipFill>
        <p:spPr>
          <a:xfrm>
            <a:off x="10816782" y="1558870"/>
            <a:ext cx="6442518" cy="6442518"/>
          </a:xfrm>
          <a:prstGeom prst="rect">
            <a:avLst/>
          </a:prstGeom>
        </p:spPr>
      </p:pic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816782" y="1558870"/>
          <a:ext cx="6442518" cy="8305800"/>
        </p:xfrm>
        <a:graphic>
          <a:graphicData uri="http://schemas.openxmlformats.org/drawingml/2006/table">
            <a:tbl>
              <a:tblPr/>
              <a:tblGrid>
                <a:gridCol w="2147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Action1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Action2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Winner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Tie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Tie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Scissor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Rock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Paper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Inter"/>
                        </a:rPr>
                        <a:t>Tie</a:t>
                      </a:r>
                      <a:endParaRPr lang="en-US" sz="1100"/>
                    </a:p>
                  </a:txBody>
                  <a:tcPr marL="133350" marR="133350" marT="133350" marB="1333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96945" y="1513008"/>
            <a:ext cx="10249608" cy="8351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Action1: Rock, Paper, Scissor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Action2: Rock, Paper, Scissor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Winner: Tie, Rock, Paper, Scissor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[Action1] = [Action2] then [Winner] = "Tie";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[Action2] = "Rock" and [Action1] = "Scissor" then [Winner] = "Rock";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[Action2] = "Paper" and [Action1] = "Scissor" then [Winner] = "Scissor";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[Action2] = "Paper" and [Action1] = "Rock" then [Winner] = "Paper";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[Action2] = "Scissor" and [Action1] = "Rock" then [Winner] = "Rock";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[Action2] = "Scissor" and [Action1] = "Paper" then [Winner] = "Scissor";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Inter"/>
              </a:rPr>
              <a:t>if [Action2] = "Rock" and [Action1] = "Paper" then [Winner] = "Paper";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6945" y="537572"/>
            <a:ext cx="3956513" cy="887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Test Factors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65052" y="141693"/>
            <a:ext cx="5745978" cy="887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Test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66470" y="3629091"/>
            <a:ext cx="11755059" cy="3028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41"/>
              </a:lnSpc>
            </a:pPr>
            <a:r>
              <a:rPr lang="en-US" sz="9951">
                <a:solidFill>
                  <a:srgbClr val="FEFFFD"/>
                </a:solidFill>
                <a:latin typeface="Inter Bold"/>
              </a:rPr>
              <a:t>Do you have </a:t>
            </a:r>
          </a:p>
          <a:p>
            <a:pPr algn="ctr">
              <a:lnSpc>
                <a:spcPts val="11941"/>
              </a:lnSpc>
            </a:pPr>
            <a:r>
              <a:rPr lang="en-US" sz="9951">
                <a:solidFill>
                  <a:srgbClr val="FEFFFD"/>
                </a:solidFill>
                <a:latin typeface="Inter Bold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AC097D6B-6D25-F787-9553-0FB81D15CAF3}"/>
              </a:ext>
            </a:extLst>
          </p:cNvPr>
          <p:cNvGrpSpPr/>
          <p:nvPr/>
        </p:nvGrpSpPr>
        <p:grpSpPr>
          <a:xfrm>
            <a:off x="1066800" y="495300"/>
            <a:ext cx="7286808" cy="7897856"/>
            <a:chOff x="0" y="0"/>
            <a:chExt cx="9715745" cy="10530472"/>
          </a:xfrm>
        </p:grpSpPr>
        <p:sp>
          <p:nvSpPr>
            <p:cNvPr id="3" name="TextBox 4">
              <a:extLst>
                <a:ext uri="{FF2B5EF4-FFF2-40B4-BE49-F238E27FC236}">
                  <a16:creationId xmlns:a16="http://schemas.microsoft.com/office/drawing/2014/main" id="{B44908C7-4717-1072-EAE1-0EB2570A0253}"/>
                </a:ext>
              </a:extLst>
            </p:cNvPr>
            <p:cNvSpPr txBox="1"/>
            <p:nvPr/>
          </p:nvSpPr>
          <p:spPr>
            <a:xfrm>
              <a:off x="0" y="0"/>
              <a:ext cx="9715745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 dirty="0">
                  <a:solidFill>
                    <a:srgbClr val="3F284B"/>
                  </a:solidFill>
                  <a:latin typeface="Inter Bold"/>
                </a:rPr>
                <a:t>PRESENTED BY</a:t>
              </a:r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0B2F9D13-FE25-E57B-B3FD-F54A851AB5DA}"/>
                </a:ext>
              </a:extLst>
            </p:cNvPr>
            <p:cNvSpPr txBox="1"/>
            <p:nvPr/>
          </p:nvSpPr>
          <p:spPr>
            <a:xfrm>
              <a:off x="152400" y="1237930"/>
              <a:ext cx="8973284" cy="92925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3F284B"/>
                  </a:solidFill>
                </a:rPr>
                <a:t>Rahul chowdary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rgbClr val="3F284B"/>
                  </a:solidFill>
                </a:rPr>
                <a:t>Pooja M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Aliya S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Narayana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Nithi Shree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Niranjana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Pramod R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Rohan GB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Rohit </a:t>
              </a:r>
              <a:r>
                <a:rPr lang="en-IN" sz="3200" b="0" i="0" dirty="0" err="1">
                  <a:solidFill>
                    <a:srgbClr val="1D1C1D"/>
                  </a:solidFill>
                  <a:effectLst/>
                </a:rPr>
                <a:t>Sadanandan</a:t>
              </a: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 err="1">
                  <a:solidFill>
                    <a:srgbClr val="1D1C1D"/>
                  </a:solidFill>
                  <a:effectLst/>
                </a:rPr>
                <a:t>Saasvatha</a:t>
              </a: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Santhosh Kumar K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 err="1">
                  <a:solidFill>
                    <a:srgbClr val="1D1C1D"/>
                  </a:solidFill>
                  <a:effectLst/>
                </a:rPr>
                <a:t>Shivanand</a:t>
              </a: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 S N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Shubham A </a:t>
              </a:r>
            </a:p>
            <a:p>
              <a:pPr marL="457200" indent="-457200">
                <a:lnSpc>
                  <a:spcPts val="3919"/>
                </a:lnSpc>
                <a:buFont typeface="Arial" panose="020B0604020202020204" pitchFamily="34" charset="0"/>
                <a:buChar char="•"/>
              </a:pPr>
              <a:r>
                <a:rPr lang="en-IN" sz="3200" b="0" i="0" dirty="0" err="1">
                  <a:solidFill>
                    <a:srgbClr val="1D1C1D"/>
                  </a:solidFill>
                  <a:effectLst/>
                </a:rPr>
                <a:t>Sujjit</a:t>
              </a:r>
              <a:r>
                <a:rPr lang="en-IN" sz="3200" b="0" i="0" dirty="0">
                  <a:solidFill>
                    <a:srgbClr val="1D1C1D"/>
                  </a:solidFill>
                  <a:effectLst/>
                </a:rPr>
                <a:t> D S</a:t>
              </a:r>
              <a:endParaRPr lang="en-US" sz="3200" dirty="0">
                <a:solidFill>
                  <a:srgbClr val="3F28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02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7316" y="1608388"/>
            <a:ext cx="7199315" cy="6887344"/>
          </a:xfrm>
          <a:custGeom>
            <a:avLst/>
            <a:gdLst/>
            <a:ahLst/>
            <a:cxnLst/>
            <a:rect l="l" t="t" r="r" b="b"/>
            <a:pathLst>
              <a:path w="7199315" h="6887344">
                <a:moveTo>
                  <a:pt x="0" y="0"/>
                </a:moveTo>
                <a:lnTo>
                  <a:pt x="7199314" y="0"/>
                </a:lnTo>
                <a:lnTo>
                  <a:pt x="7199314" y="6887344"/>
                </a:lnTo>
                <a:lnTo>
                  <a:pt x="0" y="688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1979648"/>
            <a:ext cx="7286808" cy="6144825"/>
            <a:chOff x="0" y="0"/>
            <a:chExt cx="9715745" cy="819310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9715745" cy="24382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3F284B"/>
                  </a:solidFill>
                  <a:latin typeface="Inter Bold"/>
                </a:rPr>
                <a:t>What is rock paper scissors?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08799"/>
              <a:ext cx="8973283" cy="4584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 dirty="0">
                  <a:solidFill>
                    <a:srgbClr val="3F284B"/>
                  </a:solidFill>
                  <a:latin typeface="Inter"/>
                </a:rPr>
                <a:t>Rock, Paper, Scissors is a hand game played between two people. Each player simultaneously chooses one of three shapes: rock, paper, or scissors. The winner is determined by the rules: rock crushes scissors, scissors cut paper, and paper covers rock.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5125329"/>
            <a:ext cx="16230600" cy="0"/>
          </a:xfrm>
          <a:prstGeom prst="line">
            <a:avLst/>
          </a:prstGeom>
          <a:ln w="19050" cap="rnd">
            <a:solidFill>
              <a:srgbClr val="3F284B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440277" y="1910564"/>
            <a:ext cx="15597945" cy="914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3F284B"/>
                </a:solidFill>
                <a:latin typeface="Inter Bold"/>
              </a:rPr>
              <a:t>How do we go about testing?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14373" y="7071022"/>
            <a:ext cx="2459408" cy="206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3F284B"/>
                </a:solidFill>
                <a:latin typeface="Inter"/>
              </a:rPr>
              <a:t>Identify and list various test scenarios.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15462" y="4668129"/>
            <a:ext cx="933450" cy="9334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7277" y="4927023"/>
            <a:ext cx="609820" cy="40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EFFFD"/>
                </a:solidFill>
                <a:latin typeface="Inter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2482" y="7071022"/>
            <a:ext cx="2459408" cy="206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3F284B"/>
                </a:solidFill>
                <a:latin typeface="Inter"/>
              </a:rPr>
              <a:t> Understand the game mechanics thoroughly.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09546" y="7071022"/>
            <a:ext cx="2459408" cy="206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3F284B"/>
                </a:solidFill>
                <a:latin typeface="Inter"/>
              </a:rPr>
              <a:t>Prioritize scenarios based on importance.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04719" y="7071022"/>
            <a:ext cx="2577832" cy="154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3F284B"/>
                </a:solidFill>
                <a:latin typeface="Inter"/>
              </a:rPr>
              <a:t>Develop a comprehensive test plan.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99892" y="7071022"/>
            <a:ext cx="2459408" cy="1542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3F284B"/>
                </a:solidFill>
                <a:latin typeface="Inter"/>
              </a:rPr>
              <a:t>Review and iterate based on feedback.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377352" y="4668129"/>
            <a:ext cx="933450" cy="933450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39167" y="4925481"/>
            <a:ext cx="609820" cy="409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EFFFD"/>
                </a:solidFill>
                <a:latin typeface="Inter"/>
              </a:rPr>
              <a:t>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772525" y="4668129"/>
            <a:ext cx="933450" cy="93345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934340" y="4925481"/>
            <a:ext cx="609820" cy="409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EFFFD"/>
                </a:solidFill>
                <a:latin typeface="Inter"/>
              </a:rPr>
              <a:t>3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226910" y="4668129"/>
            <a:ext cx="933450" cy="933450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388725" y="4925481"/>
            <a:ext cx="609820" cy="409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EFFFD"/>
                </a:solidFill>
                <a:latin typeface="Inter"/>
              </a:rPr>
              <a:t>4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562871" y="4668129"/>
            <a:ext cx="933450" cy="93345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A356D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5724686" y="4925481"/>
            <a:ext cx="609820" cy="409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EFFFD"/>
                </a:solidFill>
                <a:latin typeface="Inter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74595"/>
            <a:ext cx="7286808" cy="5154930"/>
            <a:chOff x="0" y="0"/>
            <a:chExt cx="9715745" cy="6873240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715745" cy="2438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200"/>
                </a:lnSpc>
              </a:pPr>
              <a:r>
                <a:rPr lang="en-US" sz="6000">
                  <a:solidFill>
                    <a:srgbClr val="FEFFFD"/>
                  </a:solidFill>
                  <a:latin typeface="Inter Bold"/>
                </a:rPr>
                <a:t>What is 5G Technology?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08917"/>
              <a:ext cx="8973283" cy="32643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800">
                  <a:solidFill>
                    <a:srgbClr val="FEFFFD"/>
                  </a:solidFill>
                  <a:latin typeface="Inter"/>
                </a:rPr>
                <a:t>5G is the fifth generation of wireless network technology. It offers faster download and upload speeds and allows for more connected devices at the same time.</a:t>
              </a:r>
            </a:p>
          </p:txBody>
        </p:sp>
      </p:grpSp>
      <p:pic>
        <p:nvPicPr>
          <p:cNvPr id="5" name="Picture 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11111"/>
          <a:stretch>
            <a:fillRect/>
          </a:stretch>
        </p:blipFill>
        <p:spPr>
          <a:xfrm>
            <a:off x="0" y="0"/>
            <a:ext cx="9144000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264479" y="554049"/>
            <a:ext cx="6654933" cy="8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Inter"/>
              </a:rPr>
              <a:t>Requirement </a:t>
            </a:r>
            <a:r>
              <a:rPr lang="en-US" sz="5000">
                <a:solidFill>
                  <a:srgbClr val="3F284B"/>
                </a:solidFill>
                <a:latin typeface="Inter"/>
              </a:rPr>
              <a:t>Analysis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4099" y="1563556"/>
            <a:ext cx="2395802" cy="67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EFFFD"/>
                </a:solidFill>
                <a:latin typeface="Canva Sans Bold"/>
              </a:rPr>
              <a:t>Technical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459103"/>
            <a:ext cx="9144000" cy="678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1. Players can play against the computer.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2. Players choose Rock, paper, or scissors.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3. The computer randomly selects its move.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4. Winner is determined by the rules: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   - Rule 1: Rock beats scissors.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   - Rule 2: Paper beats rock.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   - Rule 3: Scissors beat paper.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   - Rule 4: A tie occurs if both players choose the same gesture.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5. The game tracks the score, with the winning point set at 10.</a:t>
            </a:r>
          </a:p>
          <a:p>
            <a:pPr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EFFFD"/>
                </a:solidFill>
                <a:latin typeface="Inter"/>
              </a:rPr>
              <a:t>6. Results of each round (win, lose, or draw) are displayed.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19412" y="1563556"/>
            <a:ext cx="3627438" cy="679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F284B"/>
                </a:solidFill>
                <a:latin typeface="Canva Sans Bold"/>
              </a:rPr>
              <a:t>Non-Technical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55093" y="3747795"/>
            <a:ext cx="7887769" cy="311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3F284B"/>
                </a:solidFill>
                <a:latin typeface="Inter"/>
              </a:rPr>
              <a:t>Able to play on any platform (i.e Windows, MacOS, Android)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3F284B"/>
                </a:solidFill>
                <a:latin typeface="Inter"/>
              </a:rPr>
              <a:t>Able to handle a larger number of audience at the same time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3F284B"/>
                </a:solidFill>
                <a:latin typeface="Inter"/>
              </a:rPr>
              <a:t>Should be reliable and handle error or crashes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10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7095" y="2415476"/>
            <a:ext cx="9872104" cy="7265942"/>
          </a:xfrm>
          <a:custGeom>
            <a:avLst/>
            <a:gdLst/>
            <a:ahLst/>
            <a:cxnLst/>
            <a:rect l="l" t="t" r="r" b="b"/>
            <a:pathLst>
              <a:path w="9872104" h="7265942">
                <a:moveTo>
                  <a:pt x="0" y="0"/>
                </a:moveTo>
                <a:lnTo>
                  <a:pt x="9872104" y="0"/>
                </a:lnTo>
                <a:lnTo>
                  <a:pt x="9872104" y="7265942"/>
                </a:lnTo>
                <a:lnTo>
                  <a:pt x="0" y="7265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0" y="304855"/>
            <a:ext cx="14569199" cy="129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</a:rPr>
              <a:t>Understanding Class Diagram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42324" y="2740038"/>
            <a:ext cx="9603352" cy="6234948"/>
          </a:xfrm>
          <a:custGeom>
            <a:avLst/>
            <a:gdLst/>
            <a:ahLst/>
            <a:cxnLst/>
            <a:rect l="l" t="t" r="r" b="b"/>
            <a:pathLst>
              <a:path w="9603352" h="6234948">
                <a:moveTo>
                  <a:pt x="0" y="0"/>
                </a:moveTo>
                <a:lnTo>
                  <a:pt x="9603352" y="0"/>
                </a:lnTo>
                <a:lnTo>
                  <a:pt x="9603352" y="6234949"/>
                </a:lnTo>
                <a:lnTo>
                  <a:pt x="0" y="6234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697068"/>
            <a:ext cx="8571508" cy="129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</a:rPr>
              <a:t>Use Case Diagram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95114" y="2171590"/>
            <a:ext cx="10921737" cy="7796361"/>
          </a:xfrm>
          <a:custGeom>
            <a:avLst/>
            <a:gdLst/>
            <a:ahLst/>
            <a:cxnLst/>
            <a:rect l="l" t="t" r="r" b="b"/>
            <a:pathLst>
              <a:path w="10921737" h="7796361">
                <a:moveTo>
                  <a:pt x="0" y="0"/>
                </a:moveTo>
                <a:lnTo>
                  <a:pt x="10921736" y="0"/>
                </a:lnTo>
                <a:lnTo>
                  <a:pt x="10921736" y="7796360"/>
                </a:lnTo>
                <a:lnTo>
                  <a:pt x="0" y="7796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351" b="-197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717631"/>
            <a:ext cx="8727282" cy="129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</a:rPr>
              <a:t>Sequence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74810" y="2151740"/>
            <a:ext cx="12538381" cy="7581347"/>
          </a:xfrm>
          <a:custGeom>
            <a:avLst/>
            <a:gdLst/>
            <a:ahLst/>
            <a:cxnLst/>
            <a:rect l="l" t="t" r="r" b="b"/>
            <a:pathLst>
              <a:path w="12538381" h="7581347">
                <a:moveTo>
                  <a:pt x="0" y="0"/>
                </a:moveTo>
                <a:lnTo>
                  <a:pt x="12538380" y="0"/>
                </a:lnTo>
                <a:lnTo>
                  <a:pt x="12538380" y="7581347"/>
                </a:lnTo>
                <a:lnTo>
                  <a:pt x="0" y="7581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304855"/>
            <a:ext cx="6831652" cy="129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/>
              </a:rPr>
              <a:t>Decision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803</Words>
  <Application>Microsoft Office PowerPoint</Application>
  <PresentationFormat>Custom</PresentationFormat>
  <Paragraphs>123</Paragraphs>
  <Slides>15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Inter</vt:lpstr>
      <vt:lpstr>Canva Sans Bold</vt:lpstr>
      <vt:lpstr>Canva Sans</vt:lpstr>
      <vt:lpstr>Arial</vt:lpstr>
      <vt:lpstr>Inter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Putting Rock, Paper, Scissors to the Test: A Presentation</dc:title>
  <cp:lastModifiedBy>Rahul chowdary Eagalapati</cp:lastModifiedBy>
  <cp:revision>5</cp:revision>
  <dcterms:created xsi:type="dcterms:W3CDTF">2006-08-16T00:00:00Z</dcterms:created>
  <dcterms:modified xsi:type="dcterms:W3CDTF">2024-04-15T09:02:16Z</dcterms:modified>
  <dc:identifier>DAGCIobNC4U</dc:identifier>
</cp:coreProperties>
</file>