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Total and Active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Churn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Credit Card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Estimated Salary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d6308e2-9d32-443a-804e-7d3bbc1304c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94c035ba87b4e0a" /><Relationship Type="http://schemas.openxmlformats.org/officeDocument/2006/relationships/slideLayout" Target="/ppt/slideLayouts/slideLayout8.xml" Id="R7564c246687f414f" /><Relationship Type="http://schemas.openxmlformats.org/officeDocument/2006/relationships/hyperlink" Target="https://app.powerbi.com/groups/me/reports/8d6308e2-9d32-443a-804e-7d3bbc1304c4/?pbi_source=PowerPoint" TargetMode="External" Id="RelId0" /><Relationship Type="http://schemas.openxmlformats.org/officeDocument/2006/relationships/image" Target="/ppt/media/image4.png" Id="imgId2671552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 Churn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31/05/2023 11:53:12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31/05/2023 07:09:19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hape ,card ,card ,card ,card ,card ,card ,card ,No. of Total and Active Customers ,slicer ,slicer ,slicer ,slicer ,slicer ,No. of Churn Customers ,No. of Credit Card Customers ,areaChart ,Avg Estimated Salary by Age ,textbox ,shape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71552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