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8"/>
  </p:notesMasterIdLst>
  <p:handoutMasterIdLst>
    <p:handoutMasterId r:id="rId9"/>
  </p:handoutMasterIdLst>
  <p:sldIdLst>
    <p:sldId id="262" r:id="rId3"/>
    <p:sldId id="256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EEF2D-BFF6-4B54-B499-946C2DEB8E1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75A8F2-FE2C-44F7-ABF6-57904782F975}">
      <dgm:prSet phldrT="[Text]" custT="1"/>
      <dgm:spPr/>
      <dgm:t>
        <a:bodyPr/>
        <a:lstStyle/>
        <a:p>
          <a:r>
            <a:rPr lang="en-US" sz="1400" dirty="0"/>
            <a:t>Neural Network Tune</a:t>
          </a:r>
          <a:endParaRPr lang="en-IN" sz="1400" dirty="0"/>
        </a:p>
      </dgm:t>
    </dgm:pt>
    <dgm:pt modelId="{5E0EEA5E-309A-49EB-A99B-B81949AF35C0}" type="parTrans" cxnId="{7E17EC3B-04C7-4A78-9994-3C511954A79E}">
      <dgm:prSet/>
      <dgm:spPr/>
      <dgm:t>
        <a:bodyPr/>
        <a:lstStyle/>
        <a:p>
          <a:endParaRPr lang="en-IN" sz="4400"/>
        </a:p>
      </dgm:t>
    </dgm:pt>
    <dgm:pt modelId="{D724170C-0A4C-4CD5-8383-E9378427949C}" type="sibTrans" cxnId="{7E17EC3B-04C7-4A78-9994-3C511954A79E}">
      <dgm:prSet/>
      <dgm:spPr/>
      <dgm:t>
        <a:bodyPr/>
        <a:lstStyle/>
        <a:p>
          <a:endParaRPr lang="en-IN" sz="4400"/>
        </a:p>
      </dgm:t>
    </dgm:pt>
    <dgm:pt modelId="{CBD8EBDD-2D0B-4E49-B0A4-3F0123FC7A64}">
      <dgm:prSet phldrT="[Text]" custT="1"/>
      <dgm:spPr/>
      <dgm:t>
        <a:bodyPr/>
        <a:lstStyle/>
        <a:p>
          <a:r>
            <a:rPr lang="en-US" sz="1400" dirty="0"/>
            <a:t>Neural Network </a:t>
          </a:r>
          <a:endParaRPr lang="en-IN" sz="1400" dirty="0"/>
        </a:p>
      </dgm:t>
    </dgm:pt>
    <dgm:pt modelId="{E054CE32-67CB-4C62-83C3-5C2719F0F790}" type="parTrans" cxnId="{04432CA7-A9F8-4776-858D-C1F418387A94}">
      <dgm:prSet/>
      <dgm:spPr/>
      <dgm:t>
        <a:bodyPr/>
        <a:lstStyle/>
        <a:p>
          <a:endParaRPr lang="en-IN" sz="4400"/>
        </a:p>
      </dgm:t>
    </dgm:pt>
    <dgm:pt modelId="{6AAFA9F0-6A5D-4C1F-9250-8407DD69A3B6}" type="sibTrans" cxnId="{04432CA7-A9F8-4776-858D-C1F418387A94}">
      <dgm:prSet/>
      <dgm:spPr/>
      <dgm:t>
        <a:bodyPr/>
        <a:lstStyle/>
        <a:p>
          <a:endParaRPr lang="en-IN" sz="4400"/>
        </a:p>
      </dgm:t>
    </dgm:pt>
    <dgm:pt modelId="{FB766FBB-CF1C-4C4E-ABFB-2EAF40EC4739}">
      <dgm:prSet phldrT="[Text]" custT="1"/>
      <dgm:spPr/>
      <dgm:t>
        <a:bodyPr/>
        <a:lstStyle/>
        <a:p>
          <a:r>
            <a:rPr lang="en-IN" sz="1400" dirty="0"/>
            <a:t>SGD Classifier SMOTE</a:t>
          </a:r>
        </a:p>
      </dgm:t>
    </dgm:pt>
    <dgm:pt modelId="{22CC2BFD-B127-4CF5-B4C0-D4188BCF8D69}" type="parTrans" cxnId="{952D504F-E68A-4078-9410-2B443AA47478}">
      <dgm:prSet/>
      <dgm:spPr/>
      <dgm:t>
        <a:bodyPr/>
        <a:lstStyle/>
        <a:p>
          <a:endParaRPr lang="en-IN" sz="4400"/>
        </a:p>
      </dgm:t>
    </dgm:pt>
    <dgm:pt modelId="{479638DC-3018-4D14-8257-13CFCA3AF4D3}" type="sibTrans" cxnId="{952D504F-E68A-4078-9410-2B443AA47478}">
      <dgm:prSet/>
      <dgm:spPr/>
      <dgm:t>
        <a:bodyPr/>
        <a:lstStyle/>
        <a:p>
          <a:endParaRPr lang="en-IN" sz="4400"/>
        </a:p>
      </dgm:t>
    </dgm:pt>
    <dgm:pt modelId="{4D6AA017-741F-4CB1-9C87-2DED99543344}">
      <dgm:prSet phldrT="[Text]" custT="1"/>
      <dgm:spPr/>
      <dgm:t>
        <a:bodyPr/>
        <a:lstStyle/>
        <a:p>
          <a:r>
            <a:rPr lang="en-IN" sz="1400" dirty="0"/>
            <a:t>Random Forest Classifier SMOTE; Bagging Classifier SMOTE</a:t>
          </a:r>
        </a:p>
      </dgm:t>
    </dgm:pt>
    <dgm:pt modelId="{B294CC25-91CD-43C7-8548-7EE52A908C45}" type="parTrans" cxnId="{2C8486A3-FEBE-4848-AD31-4F4DA80B3D1A}">
      <dgm:prSet/>
      <dgm:spPr/>
      <dgm:t>
        <a:bodyPr/>
        <a:lstStyle/>
        <a:p>
          <a:endParaRPr lang="en-IN" sz="4400"/>
        </a:p>
      </dgm:t>
    </dgm:pt>
    <dgm:pt modelId="{7988D47E-F624-4F60-A4B0-991309949510}" type="sibTrans" cxnId="{2C8486A3-FEBE-4848-AD31-4F4DA80B3D1A}">
      <dgm:prSet/>
      <dgm:spPr/>
      <dgm:t>
        <a:bodyPr/>
        <a:lstStyle/>
        <a:p>
          <a:endParaRPr lang="en-IN" sz="4400"/>
        </a:p>
      </dgm:t>
    </dgm:pt>
    <dgm:pt modelId="{5D25A4A1-169E-4285-BEAD-098375D85A00}">
      <dgm:prSet phldrT="[Text]" custT="1"/>
      <dgm:spPr/>
      <dgm:t>
        <a:bodyPr/>
        <a:lstStyle/>
        <a:p>
          <a:r>
            <a:rPr lang="en-IN" sz="1400" dirty="0"/>
            <a:t>Random Forest Classifier</a:t>
          </a:r>
        </a:p>
      </dgm:t>
    </dgm:pt>
    <dgm:pt modelId="{A9EA1EF9-184C-479E-BDCE-845662F46054}" type="parTrans" cxnId="{EC6BEF96-7110-4B8F-976D-8AEA7477E600}">
      <dgm:prSet/>
      <dgm:spPr/>
      <dgm:t>
        <a:bodyPr/>
        <a:lstStyle/>
        <a:p>
          <a:endParaRPr lang="en-IN" sz="4400"/>
        </a:p>
      </dgm:t>
    </dgm:pt>
    <dgm:pt modelId="{2FB990BC-21E7-4173-8E36-7997C274AF9D}" type="sibTrans" cxnId="{EC6BEF96-7110-4B8F-976D-8AEA7477E600}">
      <dgm:prSet/>
      <dgm:spPr/>
      <dgm:t>
        <a:bodyPr/>
        <a:lstStyle/>
        <a:p>
          <a:endParaRPr lang="en-IN" sz="4400"/>
        </a:p>
      </dgm:t>
    </dgm:pt>
    <dgm:pt modelId="{F8FAB217-BBC2-4B48-933D-4707F0CC9B7A}">
      <dgm:prSet phldrT="[Text]" custT="1"/>
      <dgm:spPr/>
      <dgm:t>
        <a:bodyPr/>
        <a:lstStyle/>
        <a:p>
          <a:r>
            <a:rPr lang="en-IN" sz="1400" dirty="0"/>
            <a:t>Bagging Classifier; LSTM NN; Bernoulli NB</a:t>
          </a:r>
        </a:p>
      </dgm:t>
    </dgm:pt>
    <dgm:pt modelId="{908EEA14-D4FD-4742-882B-A0A0EC67751A}" type="parTrans" cxnId="{BA091CEC-35A1-4F9E-AFB8-6142706FA569}">
      <dgm:prSet/>
      <dgm:spPr/>
      <dgm:t>
        <a:bodyPr/>
        <a:lstStyle/>
        <a:p>
          <a:endParaRPr lang="en-IN" sz="4400"/>
        </a:p>
      </dgm:t>
    </dgm:pt>
    <dgm:pt modelId="{A92B6C87-E0EC-4DF9-AA29-C1B988F27717}" type="sibTrans" cxnId="{BA091CEC-35A1-4F9E-AFB8-6142706FA569}">
      <dgm:prSet/>
      <dgm:spPr/>
      <dgm:t>
        <a:bodyPr/>
        <a:lstStyle/>
        <a:p>
          <a:endParaRPr lang="en-IN" sz="4400"/>
        </a:p>
      </dgm:t>
    </dgm:pt>
    <dgm:pt modelId="{3DB53C4D-0C9C-4C4A-90C1-6A9E579CA04F}">
      <dgm:prSet phldrT="[Text]" custT="1"/>
      <dgm:spPr/>
      <dgm:t>
        <a:bodyPr/>
        <a:lstStyle/>
        <a:p>
          <a:r>
            <a:rPr lang="en-IN" sz="1400" dirty="0"/>
            <a:t>Decision Tree Classifier</a:t>
          </a:r>
        </a:p>
      </dgm:t>
    </dgm:pt>
    <dgm:pt modelId="{B53D78BF-9FA6-4B70-81BC-19446899350E}" type="parTrans" cxnId="{E6603E30-B3F4-40C4-9BFA-ED17F77F784A}">
      <dgm:prSet/>
      <dgm:spPr/>
      <dgm:t>
        <a:bodyPr/>
        <a:lstStyle/>
        <a:p>
          <a:endParaRPr lang="en-IN" sz="4400"/>
        </a:p>
      </dgm:t>
    </dgm:pt>
    <dgm:pt modelId="{0313C857-305C-4B9A-A1D1-C9C43008E393}" type="sibTrans" cxnId="{E6603E30-B3F4-40C4-9BFA-ED17F77F784A}">
      <dgm:prSet/>
      <dgm:spPr/>
      <dgm:t>
        <a:bodyPr/>
        <a:lstStyle/>
        <a:p>
          <a:endParaRPr lang="en-IN" sz="4400"/>
        </a:p>
      </dgm:t>
    </dgm:pt>
    <dgm:pt modelId="{73DC85EC-D29A-429A-AEFE-D098406A85B2}">
      <dgm:prSet phldrT="[Text]" custT="1"/>
      <dgm:spPr/>
      <dgm:t>
        <a:bodyPr/>
        <a:lstStyle/>
        <a:p>
          <a:r>
            <a:rPr lang="en-IN" sz="1400" dirty="0"/>
            <a:t>Random Forest Classifier GloVe</a:t>
          </a:r>
        </a:p>
      </dgm:t>
    </dgm:pt>
    <dgm:pt modelId="{87A4983E-A116-4DCF-9234-415BA69B7541}" type="parTrans" cxnId="{75C9D095-7F0E-4058-87C8-C8BBF23C36FE}">
      <dgm:prSet/>
      <dgm:spPr/>
      <dgm:t>
        <a:bodyPr/>
        <a:lstStyle/>
        <a:p>
          <a:endParaRPr lang="en-IN" sz="4400"/>
        </a:p>
      </dgm:t>
    </dgm:pt>
    <dgm:pt modelId="{25BCEA28-DD49-46B9-9F59-B9EFB598FFE6}" type="sibTrans" cxnId="{75C9D095-7F0E-4058-87C8-C8BBF23C36FE}">
      <dgm:prSet/>
      <dgm:spPr/>
      <dgm:t>
        <a:bodyPr/>
        <a:lstStyle/>
        <a:p>
          <a:endParaRPr lang="en-IN" sz="4400"/>
        </a:p>
      </dgm:t>
    </dgm:pt>
    <dgm:pt modelId="{BD125B5A-7C6E-4D76-B8C1-3EDFD2FCB682}">
      <dgm:prSet phldrT="[Text]" custT="1"/>
      <dgm:spPr/>
      <dgm:t>
        <a:bodyPr/>
        <a:lstStyle/>
        <a:p>
          <a:r>
            <a:rPr lang="en-IN" sz="1400" dirty="0"/>
            <a:t>Bernoulli NB SMOTE</a:t>
          </a:r>
        </a:p>
      </dgm:t>
    </dgm:pt>
    <dgm:pt modelId="{A79473C0-A7A5-4FF3-A622-606008001D94}" type="parTrans" cxnId="{079CDAB3-D03A-4530-81E0-5869E0512488}">
      <dgm:prSet/>
      <dgm:spPr/>
      <dgm:t>
        <a:bodyPr/>
        <a:lstStyle/>
        <a:p>
          <a:endParaRPr lang="en-IN" sz="4400"/>
        </a:p>
      </dgm:t>
    </dgm:pt>
    <dgm:pt modelId="{F92323EA-E6DB-4127-8799-0391BDF3E7B4}" type="sibTrans" cxnId="{079CDAB3-D03A-4530-81E0-5869E0512488}">
      <dgm:prSet/>
      <dgm:spPr/>
      <dgm:t>
        <a:bodyPr/>
        <a:lstStyle/>
        <a:p>
          <a:endParaRPr lang="en-IN" sz="4400"/>
        </a:p>
      </dgm:t>
    </dgm:pt>
    <dgm:pt modelId="{577572FA-7E51-4BFB-87EC-20B5EB8D06BC}">
      <dgm:prSet phldrT="[Text]" custT="1"/>
      <dgm:spPr/>
      <dgm:t>
        <a:bodyPr/>
        <a:lstStyle/>
        <a:p>
          <a:r>
            <a:rPr lang="en-US" sz="1400" dirty="0"/>
            <a:t>Decision Classifier SMOTE</a:t>
          </a:r>
          <a:endParaRPr lang="en-IN" sz="1400" dirty="0"/>
        </a:p>
      </dgm:t>
    </dgm:pt>
    <dgm:pt modelId="{78E7ABC2-C36B-4380-9897-3433A582F375}" type="parTrans" cxnId="{B098F621-EA50-43EF-BCE4-F32FF6FAB730}">
      <dgm:prSet/>
      <dgm:spPr/>
      <dgm:t>
        <a:bodyPr/>
        <a:lstStyle/>
        <a:p>
          <a:endParaRPr lang="en-IN"/>
        </a:p>
      </dgm:t>
    </dgm:pt>
    <dgm:pt modelId="{8659D277-174B-4B81-8363-F1B28F8D4320}" type="sibTrans" cxnId="{B098F621-EA50-43EF-BCE4-F32FF6FAB730}">
      <dgm:prSet/>
      <dgm:spPr/>
      <dgm:t>
        <a:bodyPr/>
        <a:lstStyle/>
        <a:p>
          <a:endParaRPr lang="en-IN"/>
        </a:p>
      </dgm:t>
    </dgm:pt>
    <dgm:pt modelId="{E19D550F-B6D7-45F6-A20B-4BAF4BACFF5F}">
      <dgm:prSet phldrT="[Text]" custT="1"/>
      <dgm:spPr/>
      <dgm:t>
        <a:bodyPr/>
        <a:lstStyle/>
        <a:p>
          <a:r>
            <a:rPr lang="en-US" sz="1400" dirty="0"/>
            <a:t>Bidirectional LSTM</a:t>
          </a:r>
          <a:endParaRPr lang="en-IN" sz="1400" dirty="0"/>
        </a:p>
      </dgm:t>
    </dgm:pt>
    <dgm:pt modelId="{0B07A70A-C758-496C-B06F-6805D9C2D1E0}" type="parTrans" cxnId="{4ADFECF3-708D-44DC-853D-B6BC4B253A5F}">
      <dgm:prSet/>
      <dgm:spPr/>
      <dgm:t>
        <a:bodyPr/>
        <a:lstStyle/>
        <a:p>
          <a:endParaRPr lang="en-IN"/>
        </a:p>
      </dgm:t>
    </dgm:pt>
    <dgm:pt modelId="{3108B9D0-DA22-43D7-A7BD-A214FD294D74}" type="sibTrans" cxnId="{4ADFECF3-708D-44DC-853D-B6BC4B253A5F}">
      <dgm:prSet/>
      <dgm:spPr/>
      <dgm:t>
        <a:bodyPr/>
        <a:lstStyle/>
        <a:p>
          <a:endParaRPr lang="en-IN"/>
        </a:p>
      </dgm:t>
    </dgm:pt>
    <dgm:pt modelId="{08D48F1E-4737-4BB4-B07B-E6CDA4897E70}" type="pres">
      <dgm:prSet presAssocID="{4A1EEF2D-BFF6-4B54-B499-946C2DEB8E17}" presName="rootnode" presStyleCnt="0">
        <dgm:presLayoutVars>
          <dgm:chMax/>
          <dgm:chPref/>
          <dgm:dir/>
          <dgm:animLvl val="lvl"/>
        </dgm:presLayoutVars>
      </dgm:prSet>
      <dgm:spPr/>
    </dgm:pt>
    <dgm:pt modelId="{5A71B07F-DB2C-452E-BC76-257888E2ED99}" type="pres">
      <dgm:prSet presAssocID="{B475A8F2-FE2C-44F7-ABF6-57904782F975}" presName="composite" presStyleCnt="0"/>
      <dgm:spPr/>
    </dgm:pt>
    <dgm:pt modelId="{5C9BAE41-8516-4E41-9E37-70599DD9CCC8}" type="pres">
      <dgm:prSet presAssocID="{B475A8F2-FE2C-44F7-ABF6-57904782F975}" presName="LShape" presStyleLbl="alignNode1" presStyleIdx="0" presStyleCnt="21"/>
      <dgm:spPr/>
    </dgm:pt>
    <dgm:pt modelId="{FC73F55F-215B-4BEB-A2E0-FF9CF111BF64}" type="pres">
      <dgm:prSet presAssocID="{B475A8F2-FE2C-44F7-ABF6-57904782F975}" presName="ParentText" presStyleLbl="revTx" presStyleIdx="0" presStyleCnt="11">
        <dgm:presLayoutVars>
          <dgm:chMax val="0"/>
          <dgm:chPref val="0"/>
          <dgm:bulletEnabled val="1"/>
        </dgm:presLayoutVars>
      </dgm:prSet>
      <dgm:spPr/>
    </dgm:pt>
    <dgm:pt modelId="{0A8368A0-6CB5-421A-8457-1A7FA153D4F7}" type="pres">
      <dgm:prSet presAssocID="{B475A8F2-FE2C-44F7-ABF6-57904782F975}" presName="Triangle" presStyleLbl="alignNode1" presStyleIdx="1" presStyleCnt="21"/>
      <dgm:spPr/>
    </dgm:pt>
    <dgm:pt modelId="{CF29B0A6-AEC7-4DA1-A14B-4B66C09E2EDD}" type="pres">
      <dgm:prSet presAssocID="{D724170C-0A4C-4CD5-8383-E9378427949C}" presName="sibTrans" presStyleCnt="0"/>
      <dgm:spPr/>
    </dgm:pt>
    <dgm:pt modelId="{6F703545-34FD-4884-87BC-60FB013E554E}" type="pres">
      <dgm:prSet presAssocID="{D724170C-0A4C-4CD5-8383-E9378427949C}" presName="space" presStyleCnt="0"/>
      <dgm:spPr/>
    </dgm:pt>
    <dgm:pt modelId="{7497E17E-D236-488E-BA40-B6EA68F37107}" type="pres">
      <dgm:prSet presAssocID="{CBD8EBDD-2D0B-4E49-B0A4-3F0123FC7A64}" presName="composite" presStyleCnt="0"/>
      <dgm:spPr/>
    </dgm:pt>
    <dgm:pt modelId="{3C2E1DB3-9D0C-4A72-8490-1D54E0E5365A}" type="pres">
      <dgm:prSet presAssocID="{CBD8EBDD-2D0B-4E49-B0A4-3F0123FC7A64}" presName="LShape" presStyleLbl="alignNode1" presStyleIdx="2" presStyleCnt="21"/>
      <dgm:spPr/>
    </dgm:pt>
    <dgm:pt modelId="{3DD58F75-C817-46C6-B19C-8A2867BBB159}" type="pres">
      <dgm:prSet presAssocID="{CBD8EBDD-2D0B-4E49-B0A4-3F0123FC7A64}" presName="ParentText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7035C66A-0F2E-4693-9E26-74D994CE3F30}" type="pres">
      <dgm:prSet presAssocID="{CBD8EBDD-2D0B-4E49-B0A4-3F0123FC7A64}" presName="Triangle" presStyleLbl="alignNode1" presStyleIdx="3" presStyleCnt="21"/>
      <dgm:spPr/>
    </dgm:pt>
    <dgm:pt modelId="{7DCA008F-5FEF-43D4-9DD6-42163690787F}" type="pres">
      <dgm:prSet presAssocID="{6AAFA9F0-6A5D-4C1F-9250-8407DD69A3B6}" presName="sibTrans" presStyleCnt="0"/>
      <dgm:spPr/>
    </dgm:pt>
    <dgm:pt modelId="{7D2B226E-1C0F-4118-A0EB-054EF1DBEAC0}" type="pres">
      <dgm:prSet presAssocID="{6AAFA9F0-6A5D-4C1F-9250-8407DD69A3B6}" presName="space" presStyleCnt="0"/>
      <dgm:spPr/>
    </dgm:pt>
    <dgm:pt modelId="{9FB4E09A-D845-4CE4-83A6-11CC5CB8211C}" type="pres">
      <dgm:prSet presAssocID="{FB766FBB-CF1C-4C4E-ABFB-2EAF40EC4739}" presName="composite" presStyleCnt="0"/>
      <dgm:spPr/>
    </dgm:pt>
    <dgm:pt modelId="{D98B14B0-9C27-4EE5-9F7F-82CCC0114D41}" type="pres">
      <dgm:prSet presAssocID="{FB766FBB-CF1C-4C4E-ABFB-2EAF40EC4739}" presName="LShape" presStyleLbl="alignNode1" presStyleIdx="4" presStyleCnt="21"/>
      <dgm:spPr/>
    </dgm:pt>
    <dgm:pt modelId="{E2F7CCC4-6BC0-42E6-A273-C8740405B34C}" type="pres">
      <dgm:prSet presAssocID="{FB766FBB-CF1C-4C4E-ABFB-2EAF40EC4739}" presName="ParentText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38B63A94-692D-44A8-BDA0-70200BD2D714}" type="pres">
      <dgm:prSet presAssocID="{FB766FBB-CF1C-4C4E-ABFB-2EAF40EC4739}" presName="Triangle" presStyleLbl="alignNode1" presStyleIdx="5" presStyleCnt="21"/>
      <dgm:spPr/>
    </dgm:pt>
    <dgm:pt modelId="{5D411A19-630D-4ED6-9807-FCCF3357DC07}" type="pres">
      <dgm:prSet presAssocID="{479638DC-3018-4D14-8257-13CFCA3AF4D3}" presName="sibTrans" presStyleCnt="0"/>
      <dgm:spPr/>
    </dgm:pt>
    <dgm:pt modelId="{902CF2A7-2882-41B9-9E56-E61DAC828420}" type="pres">
      <dgm:prSet presAssocID="{479638DC-3018-4D14-8257-13CFCA3AF4D3}" presName="space" presStyleCnt="0"/>
      <dgm:spPr/>
    </dgm:pt>
    <dgm:pt modelId="{775E8374-C119-494B-90FE-1212D724773A}" type="pres">
      <dgm:prSet presAssocID="{577572FA-7E51-4BFB-87EC-20B5EB8D06BC}" presName="composite" presStyleCnt="0"/>
      <dgm:spPr/>
    </dgm:pt>
    <dgm:pt modelId="{D5268CF6-203C-440B-A26E-A2CD51E6DD1C}" type="pres">
      <dgm:prSet presAssocID="{577572FA-7E51-4BFB-87EC-20B5EB8D06BC}" presName="LShape" presStyleLbl="alignNode1" presStyleIdx="6" presStyleCnt="21"/>
      <dgm:spPr/>
    </dgm:pt>
    <dgm:pt modelId="{24E0B734-B6BA-4D87-884F-357EFFBC9156}" type="pres">
      <dgm:prSet presAssocID="{577572FA-7E51-4BFB-87EC-20B5EB8D06BC}" presName="ParentText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ED0EFA8E-BDC3-4241-A447-A25A23697FF9}" type="pres">
      <dgm:prSet presAssocID="{577572FA-7E51-4BFB-87EC-20B5EB8D06BC}" presName="Triangle" presStyleLbl="alignNode1" presStyleIdx="7" presStyleCnt="21"/>
      <dgm:spPr/>
    </dgm:pt>
    <dgm:pt modelId="{57B68D2F-1F2D-450B-B203-8103E69464C2}" type="pres">
      <dgm:prSet presAssocID="{8659D277-174B-4B81-8363-F1B28F8D4320}" presName="sibTrans" presStyleCnt="0"/>
      <dgm:spPr/>
    </dgm:pt>
    <dgm:pt modelId="{ED227C57-2EFE-47D9-B06F-F72BF3D29DDF}" type="pres">
      <dgm:prSet presAssocID="{8659D277-174B-4B81-8363-F1B28F8D4320}" presName="space" presStyleCnt="0"/>
      <dgm:spPr/>
    </dgm:pt>
    <dgm:pt modelId="{0B3FE69F-70CD-4D36-8F25-7B6A38066831}" type="pres">
      <dgm:prSet presAssocID="{4D6AA017-741F-4CB1-9C87-2DED99543344}" presName="composite" presStyleCnt="0"/>
      <dgm:spPr/>
    </dgm:pt>
    <dgm:pt modelId="{5C9D520F-847C-47E3-A821-3C00CFA4253E}" type="pres">
      <dgm:prSet presAssocID="{4D6AA017-741F-4CB1-9C87-2DED99543344}" presName="LShape" presStyleLbl="alignNode1" presStyleIdx="8" presStyleCnt="21"/>
      <dgm:spPr/>
    </dgm:pt>
    <dgm:pt modelId="{897E1251-5642-4B06-A85E-1666934FBF42}" type="pres">
      <dgm:prSet presAssocID="{4D6AA017-741F-4CB1-9C87-2DED99543344}" presName="ParentText" presStyleLbl="revTx" presStyleIdx="4" presStyleCnt="11">
        <dgm:presLayoutVars>
          <dgm:chMax val="0"/>
          <dgm:chPref val="0"/>
          <dgm:bulletEnabled val="1"/>
        </dgm:presLayoutVars>
      </dgm:prSet>
      <dgm:spPr/>
    </dgm:pt>
    <dgm:pt modelId="{F64BAC58-74D7-4C71-9C3A-ED0BC623D27E}" type="pres">
      <dgm:prSet presAssocID="{4D6AA017-741F-4CB1-9C87-2DED99543344}" presName="Triangle" presStyleLbl="alignNode1" presStyleIdx="9" presStyleCnt="21"/>
      <dgm:spPr/>
    </dgm:pt>
    <dgm:pt modelId="{A3C3E6E8-C9BB-4207-95DA-46180FB76A3D}" type="pres">
      <dgm:prSet presAssocID="{7988D47E-F624-4F60-A4B0-991309949510}" presName="sibTrans" presStyleCnt="0"/>
      <dgm:spPr/>
    </dgm:pt>
    <dgm:pt modelId="{C548B246-DE16-4F07-B70B-ABC13C45FDDC}" type="pres">
      <dgm:prSet presAssocID="{7988D47E-F624-4F60-A4B0-991309949510}" presName="space" presStyleCnt="0"/>
      <dgm:spPr/>
    </dgm:pt>
    <dgm:pt modelId="{95BF2B92-6588-4CCB-92A7-02422085DA50}" type="pres">
      <dgm:prSet presAssocID="{5D25A4A1-169E-4285-BEAD-098375D85A00}" presName="composite" presStyleCnt="0"/>
      <dgm:spPr/>
    </dgm:pt>
    <dgm:pt modelId="{D3C3C8B5-E67A-4E51-9FC3-3B54776CC61A}" type="pres">
      <dgm:prSet presAssocID="{5D25A4A1-169E-4285-BEAD-098375D85A00}" presName="LShape" presStyleLbl="alignNode1" presStyleIdx="10" presStyleCnt="21"/>
      <dgm:spPr/>
    </dgm:pt>
    <dgm:pt modelId="{4F9E1D91-72B9-48A6-A34B-30F9B67B599C}" type="pres">
      <dgm:prSet presAssocID="{5D25A4A1-169E-4285-BEAD-098375D85A00}" presName="ParentText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41B6F634-498F-408A-A84B-9BAD181AC24E}" type="pres">
      <dgm:prSet presAssocID="{5D25A4A1-169E-4285-BEAD-098375D85A00}" presName="Triangle" presStyleLbl="alignNode1" presStyleIdx="11" presStyleCnt="21"/>
      <dgm:spPr/>
    </dgm:pt>
    <dgm:pt modelId="{BA73D520-BA1E-4DF1-89CD-4F611EF50B32}" type="pres">
      <dgm:prSet presAssocID="{2FB990BC-21E7-4173-8E36-7997C274AF9D}" presName="sibTrans" presStyleCnt="0"/>
      <dgm:spPr/>
    </dgm:pt>
    <dgm:pt modelId="{BDE60636-9B11-400F-BEF4-7022E2F551CA}" type="pres">
      <dgm:prSet presAssocID="{2FB990BC-21E7-4173-8E36-7997C274AF9D}" presName="space" presStyleCnt="0"/>
      <dgm:spPr/>
    </dgm:pt>
    <dgm:pt modelId="{26E8F403-60C3-481B-B53A-80D55811BCF7}" type="pres">
      <dgm:prSet presAssocID="{F8FAB217-BBC2-4B48-933D-4707F0CC9B7A}" presName="composite" presStyleCnt="0"/>
      <dgm:spPr/>
    </dgm:pt>
    <dgm:pt modelId="{DCECFAF5-863B-4B4C-8C3C-A5FC503F4E6E}" type="pres">
      <dgm:prSet presAssocID="{F8FAB217-BBC2-4B48-933D-4707F0CC9B7A}" presName="LShape" presStyleLbl="alignNode1" presStyleIdx="12" presStyleCnt="21"/>
      <dgm:spPr/>
    </dgm:pt>
    <dgm:pt modelId="{EF12EF22-0BEA-44CB-8F04-495858E00497}" type="pres">
      <dgm:prSet presAssocID="{F8FAB217-BBC2-4B48-933D-4707F0CC9B7A}" presName="ParentText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E704455B-0B8C-46FD-9BCD-6E53EC1A8EAF}" type="pres">
      <dgm:prSet presAssocID="{F8FAB217-BBC2-4B48-933D-4707F0CC9B7A}" presName="Triangle" presStyleLbl="alignNode1" presStyleIdx="13" presStyleCnt="21"/>
      <dgm:spPr/>
    </dgm:pt>
    <dgm:pt modelId="{7F29EFCC-4ABA-47C1-AD47-6051519C34D5}" type="pres">
      <dgm:prSet presAssocID="{A92B6C87-E0EC-4DF9-AA29-C1B988F27717}" presName="sibTrans" presStyleCnt="0"/>
      <dgm:spPr/>
    </dgm:pt>
    <dgm:pt modelId="{8278734D-9E88-4234-B7D1-57BFE69E8171}" type="pres">
      <dgm:prSet presAssocID="{A92B6C87-E0EC-4DF9-AA29-C1B988F27717}" presName="space" presStyleCnt="0"/>
      <dgm:spPr/>
    </dgm:pt>
    <dgm:pt modelId="{A59D8232-ACCC-41CC-A7A8-342857E9F506}" type="pres">
      <dgm:prSet presAssocID="{3DB53C4D-0C9C-4C4A-90C1-6A9E579CA04F}" presName="composite" presStyleCnt="0"/>
      <dgm:spPr/>
    </dgm:pt>
    <dgm:pt modelId="{2400328A-DB5B-434F-9E7E-80EBA8670D0A}" type="pres">
      <dgm:prSet presAssocID="{3DB53C4D-0C9C-4C4A-90C1-6A9E579CA04F}" presName="LShape" presStyleLbl="alignNode1" presStyleIdx="14" presStyleCnt="21"/>
      <dgm:spPr/>
    </dgm:pt>
    <dgm:pt modelId="{891592B3-C936-4ED4-BFFE-43B85F782DF0}" type="pres">
      <dgm:prSet presAssocID="{3DB53C4D-0C9C-4C4A-90C1-6A9E579CA04F}" presName="ParentText" presStyleLbl="revTx" presStyleIdx="7" presStyleCnt="11">
        <dgm:presLayoutVars>
          <dgm:chMax val="0"/>
          <dgm:chPref val="0"/>
          <dgm:bulletEnabled val="1"/>
        </dgm:presLayoutVars>
      </dgm:prSet>
      <dgm:spPr/>
    </dgm:pt>
    <dgm:pt modelId="{FF877218-3379-41B1-9EA2-5F472A753E22}" type="pres">
      <dgm:prSet presAssocID="{3DB53C4D-0C9C-4C4A-90C1-6A9E579CA04F}" presName="Triangle" presStyleLbl="alignNode1" presStyleIdx="15" presStyleCnt="21"/>
      <dgm:spPr/>
    </dgm:pt>
    <dgm:pt modelId="{81E0F3FB-01B1-44EB-8A5C-5BA20A0C176D}" type="pres">
      <dgm:prSet presAssocID="{0313C857-305C-4B9A-A1D1-C9C43008E393}" presName="sibTrans" presStyleCnt="0"/>
      <dgm:spPr/>
    </dgm:pt>
    <dgm:pt modelId="{A99AEAEE-5F51-4E6D-89CC-E53DE423FE47}" type="pres">
      <dgm:prSet presAssocID="{0313C857-305C-4B9A-A1D1-C9C43008E393}" presName="space" presStyleCnt="0"/>
      <dgm:spPr/>
    </dgm:pt>
    <dgm:pt modelId="{28D59A9B-306F-4575-BFB5-B9E11729ED4B}" type="pres">
      <dgm:prSet presAssocID="{73DC85EC-D29A-429A-AEFE-D098406A85B2}" presName="composite" presStyleCnt="0"/>
      <dgm:spPr/>
    </dgm:pt>
    <dgm:pt modelId="{78CF73DB-653C-441D-8A9A-969DB72A6FFE}" type="pres">
      <dgm:prSet presAssocID="{73DC85EC-D29A-429A-AEFE-D098406A85B2}" presName="LShape" presStyleLbl="alignNode1" presStyleIdx="16" presStyleCnt="21"/>
      <dgm:spPr/>
    </dgm:pt>
    <dgm:pt modelId="{F3814222-421A-4758-9555-EF927B6F5FC9}" type="pres">
      <dgm:prSet presAssocID="{73DC85EC-D29A-429A-AEFE-D098406A85B2}" presName="ParentText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6A25ED62-2578-4C27-9EB8-E4596C9201C4}" type="pres">
      <dgm:prSet presAssocID="{73DC85EC-D29A-429A-AEFE-D098406A85B2}" presName="Triangle" presStyleLbl="alignNode1" presStyleIdx="17" presStyleCnt="21"/>
      <dgm:spPr/>
    </dgm:pt>
    <dgm:pt modelId="{6743FB18-0B76-4D89-BD0D-7411789AC276}" type="pres">
      <dgm:prSet presAssocID="{25BCEA28-DD49-46B9-9F59-B9EFB598FFE6}" presName="sibTrans" presStyleCnt="0"/>
      <dgm:spPr/>
    </dgm:pt>
    <dgm:pt modelId="{C73143EC-16B8-4A88-A114-74BF5866FAB0}" type="pres">
      <dgm:prSet presAssocID="{25BCEA28-DD49-46B9-9F59-B9EFB598FFE6}" presName="space" presStyleCnt="0"/>
      <dgm:spPr/>
    </dgm:pt>
    <dgm:pt modelId="{DDB92564-F199-431B-889A-6E0C08840E9A}" type="pres">
      <dgm:prSet presAssocID="{BD125B5A-7C6E-4D76-B8C1-3EDFD2FCB682}" presName="composite" presStyleCnt="0"/>
      <dgm:spPr/>
    </dgm:pt>
    <dgm:pt modelId="{11DD8F4D-4745-4ADF-8954-4E06E45E6DC0}" type="pres">
      <dgm:prSet presAssocID="{BD125B5A-7C6E-4D76-B8C1-3EDFD2FCB682}" presName="LShape" presStyleLbl="alignNode1" presStyleIdx="18" presStyleCnt="21"/>
      <dgm:spPr/>
    </dgm:pt>
    <dgm:pt modelId="{AB531CD1-66B4-48D6-AC42-F6606DE77D32}" type="pres">
      <dgm:prSet presAssocID="{BD125B5A-7C6E-4D76-B8C1-3EDFD2FCB682}" presName="ParentText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E2FF925D-EC2E-4861-A9B6-24C04269CCEC}" type="pres">
      <dgm:prSet presAssocID="{BD125B5A-7C6E-4D76-B8C1-3EDFD2FCB682}" presName="Triangle" presStyleLbl="alignNode1" presStyleIdx="19" presStyleCnt="21"/>
      <dgm:spPr/>
    </dgm:pt>
    <dgm:pt modelId="{312A995A-6737-4414-B086-EB927DFB233A}" type="pres">
      <dgm:prSet presAssocID="{F92323EA-E6DB-4127-8799-0391BDF3E7B4}" presName="sibTrans" presStyleCnt="0"/>
      <dgm:spPr/>
    </dgm:pt>
    <dgm:pt modelId="{4BA65FC8-6570-426F-AB35-2C8AEAA8B758}" type="pres">
      <dgm:prSet presAssocID="{F92323EA-E6DB-4127-8799-0391BDF3E7B4}" presName="space" presStyleCnt="0"/>
      <dgm:spPr/>
    </dgm:pt>
    <dgm:pt modelId="{BF556153-5259-4D61-9C20-3CE5A1A73229}" type="pres">
      <dgm:prSet presAssocID="{E19D550F-B6D7-45F6-A20B-4BAF4BACFF5F}" presName="composite" presStyleCnt="0"/>
      <dgm:spPr/>
    </dgm:pt>
    <dgm:pt modelId="{0C4393E8-C470-4F5D-AD85-CA7E17E3295B}" type="pres">
      <dgm:prSet presAssocID="{E19D550F-B6D7-45F6-A20B-4BAF4BACFF5F}" presName="LShape" presStyleLbl="alignNode1" presStyleIdx="20" presStyleCnt="21"/>
      <dgm:spPr/>
    </dgm:pt>
    <dgm:pt modelId="{FEAB5EB6-E886-4725-9654-953686715C08}" type="pres">
      <dgm:prSet presAssocID="{E19D550F-B6D7-45F6-A20B-4BAF4BACFF5F}" presName="ParentText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4285760C-AF91-44E4-9887-0DE07E6D1FBB}" type="presOf" srcId="{5D25A4A1-169E-4285-BEAD-098375D85A00}" destId="{4F9E1D91-72B9-48A6-A34B-30F9B67B599C}" srcOrd="0" destOrd="0" presId="urn:microsoft.com/office/officeart/2009/3/layout/StepUpProcess"/>
    <dgm:cxn modelId="{96B0F00C-57FA-49B8-AC55-7AC20217119A}" type="presOf" srcId="{B475A8F2-FE2C-44F7-ABF6-57904782F975}" destId="{FC73F55F-215B-4BEB-A2E0-FF9CF111BF64}" srcOrd="0" destOrd="0" presId="urn:microsoft.com/office/officeart/2009/3/layout/StepUpProcess"/>
    <dgm:cxn modelId="{789E080D-A743-4398-A8C7-5F2EEB157DFF}" type="presOf" srcId="{4A1EEF2D-BFF6-4B54-B499-946C2DEB8E17}" destId="{08D48F1E-4737-4BB4-B07B-E6CDA4897E70}" srcOrd="0" destOrd="0" presId="urn:microsoft.com/office/officeart/2009/3/layout/StepUpProcess"/>
    <dgm:cxn modelId="{68948B1E-7983-4EF4-ACB1-6F7B1983BAC3}" type="presOf" srcId="{E19D550F-B6D7-45F6-A20B-4BAF4BACFF5F}" destId="{FEAB5EB6-E886-4725-9654-953686715C08}" srcOrd="0" destOrd="0" presId="urn:microsoft.com/office/officeart/2009/3/layout/StepUpProcess"/>
    <dgm:cxn modelId="{B098F621-EA50-43EF-BCE4-F32FF6FAB730}" srcId="{4A1EEF2D-BFF6-4B54-B499-946C2DEB8E17}" destId="{577572FA-7E51-4BFB-87EC-20B5EB8D06BC}" srcOrd="3" destOrd="0" parTransId="{78E7ABC2-C36B-4380-9897-3433A582F375}" sibTransId="{8659D277-174B-4B81-8363-F1B28F8D4320}"/>
    <dgm:cxn modelId="{BC6E332D-C1AC-4AE1-A610-100E63550E50}" type="presOf" srcId="{577572FA-7E51-4BFB-87EC-20B5EB8D06BC}" destId="{24E0B734-B6BA-4D87-884F-357EFFBC9156}" srcOrd="0" destOrd="0" presId="urn:microsoft.com/office/officeart/2009/3/layout/StepUpProcess"/>
    <dgm:cxn modelId="{E6603E30-B3F4-40C4-9BFA-ED17F77F784A}" srcId="{4A1EEF2D-BFF6-4B54-B499-946C2DEB8E17}" destId="{3DB53C4D-0C9C-4C4A-90C1-6A9E579CA04F}" srcOrd="7" destOrd="0" parTransId="{B53D78BF-9FA6-4B70-81BC-19446899350E}" sibTransId="{0313C857-305C-4B9A-A1D1-C9C43008E393}"/>
    <dgm:cxn modelId="{7E17EC3B-04C7-4A78-9994-3C511954A79E}" srcId="{4A1EEF2D-BFF6-4B54-B499-946C2DEB8E17}" destId="{B475A8F2-FE2C-44F7-ABF6-57904782F975}" srcOrd="0" destOrd="0" parTransId="{5E0EEA5E-309A-49EB-A99B-B81949AF35C0}" sibTransId="{D724170C-0A4C-4CD5-8383-E9378427949C}"/>
    <dgm:cxn modelId="{FEF8625E-8D9D-42B2-B792-648D418A81AC}" type="presOf" srcId="{4D6AA017-741F-4CB1-9C87-2DED99543344}" destId="{897E1251-5642-4B06-A85E-1666934FBF42}" srcOrd="0" destOrd="0" presId="urn:microsoft.com/office/officeart/2009/3/layout/StepUpProcess"/>
    <dgm:cxn modelId="{508B184A-26EA-4C0A-B296-07724140FEB8}" type="presOf" srcId="{BD125B5A-7C6E-4D76-B8C1-3EDFD2FCB682}" destId="{AB531CD1-66B4-48D6-AC42-F6606DE77D32}" srcOrd="0" destOrd="0" presId="urn:microsoft.com/office/officeart/2009/3/layout/StepUpProcess"/>
    <dgm:cxn modelId="{952D504F-E68A-4078-9410-2B443AA47478}" srcId="{4A1EEF2D-BFF6-4B54-B499-946C2DEB8E17}" destId="{FB766FBB-CF1C-4C4E-ABFB-2EAF40EC4739}" srcOrd="2" destOrd="0" parTransId="{22CC2BFD-B127-4CF5-B4C0-D4188BCF8D69}" sibTransId="{479638DC-3018-4D14-8257-13CFCA3AF4D3}"/>
    <dgm:cxn modelId="{83180585-35B5-4C07-A59A-1387B3186C53}" type="presOf" srcId="{3DB53C4D-0C9C-4C4A-90C1-6A9E579CA04F}" destId="{891592B3-C936-4ED4-BFFE-43B85F782DF0}" srcOrd="0" destOrd="0" presId="urn:microsoft.com/office/officeart/2009/3/layout/StepUpProcess"/>
    <dgm:cxn modelId="{75C9D095-7F0E-4058-87C8-C8BBF23C36FE}" srcId="{4A1EEF2D-BFF6-4B54-B499-946C2DEB8E17}" destId="{73DC85EC-D29A-429A-AEFE-D098406A85B2}" srcOrd="8" destOrd="0" parTransId="{87A4983E-A116-4DCF-9234-415BA69B7541}" sibTransId="{25BCEA28-DD49-46B9-9F59-B9EFB598FFE6}"/>
    <dgm:cxn modelId="{EC6BEF96-7110-4B8F-976D-8AEA7477E600}" srcId="{4A1EEF2D-BFF6-4B54-B499-946C2DEB8E17}" destId="{5D25A4A1-169E-4285-BEAD-098375D85A00}" srcOrd="5" destOrd="0" parTransId="{A9EA1EF9-184C-479E-BDCE-845662F46054}" sibTransId="{2FB990BC-21E7-4173-8E36-7997C274AF9D}"/>
    <dgm:cxn modelId="{2C8486A3-FEBE-4848-AD31-4F4DA80B3D1A}" srcId="{4A1EEF2D-BFF6-4B54-B499-946C2DEB8E17}" destId="{4D6AA017-741F-4CB1-9C87-2DED99543344}" srcOrd="4" destOrd="0" parTransId="{B294CC25-91CD-43C7-8548-7EE52A908C45}" sibTransId="{7988D47E-F624-4F60-A4B0-991309949510}"/>
    <dgm:cxn modelId="{04432CA7-A9F8-4776-858D-C1F418387A94}" srcId="{4A1EEF2D-BFF6-4B54-B499-946C2DEB8E17}" destId="{CBD8EBDD-2D0B-4E49-B0A4-3F0123FC7A64}" srcOrd="1" destOrd="0" parTransId="{E054CE32-67CB-4C62-83C3-5C2719F0F790}" sibTransId="{6AAFA9F0-6A5D-4C1F-9250-8407DD69A3B6}"/>
    <dgm:cxn modelId="{6A8FB8AF-4607-4EA8-AF0C-F8BA8A6A6828}" type="presOf" srcId="{FB766FBB-CF1C-4C4E-ABFB-2EAF40EC4739}" destId="{E2F7CCC4-6BC0-42E6-A273-C8740405B34C}" srcOrd="0" destOrd="0" presId="urn:microsoft.com/office/officeart/2009/3/layout/StepUpProcess"/>
    <dgm:cxn modelId="{079CDAB3-D03A-4530-81E0-5869E0512488}" srcId="{4A1EEF2D-BFF6-4B54-B499-946C2DEB8E17}" destId="{BD125B5A-7C6E-4D76-B8C1-3EDFD2FCB682}" srcOrd="9" destOrd="0" parTransId="{A79473C0-A7A5-4FF3-A622-606008001D94}" sibTransId="{F92323EA-E6DB-4127-8799-0391BDF3E7B4}"/>
    <dgm:cxn modelId="{8BDFE4B5-B315-4E56-8AFF-0C9A8E8B3DCB}" type="presOf" srcId="{CBD8EBDD-2D0B-4E49-B0A4-3F0123FC7A64}" destId="{3DD58F75-C817-46C6-B19C-8A2867BBB159}" srcOrd="0" destOrd="0" presId="urn:microsoft.com/office/officeart/2009/3/layout/StepUpProcess"/>
    <dgm:cxn modelId="{4DABA8C6-EA26-4D35-9AB9-B1451F70DC23}" type="presOf" srcId="{F8FAB217-BBC2-4B48-933D-4707F0CC9B7A}" destId="{EF12EF22-0BEA-44CB-8F04-495858E00497}" srcOrd="0" destOrd="0" presId="urn:microsoft.com/office/officeart/2009/3/layout/StepUpProcess"/>
    <dgm:cxn modelId="{67265CCB-94DC-49CE-AF38-97074A609DE7}" type="presOf" srcId="{73DC85EC-D29A-429A-AEFE-D098406A85B2}" destId="{F3814222-421A-4758-9555-EF927B6F5FC9}" srcOrd="0" destOrd="0" presId="urn:microsoft.com/office/officeart/2009/3/layout/StepUpProcess"/>
    <dgm:cxn modelId="{BA091CEC-35A1-4F9E-AFB8-6142706FA569}" srcId="{4A1EEF2D-BFF6-4B54-B499-946C2DEB8E17}" destId="{F8FAB217-BBC2-4B48-933D-4707F0CC9B7A}" srcOrd="6" destOrd="0" parTransId="{908EEA14-D4FD-4742-882B-A0A0EC67751A}" sibTransId="{A92B6C87-E0EC-4DF9-AA29-C1B988F27717}"/>
    <dgm:cxn modelId="{4ADFECF3-708D-44DC-853D-B6BC4B253A5F}" srcId="{4A1EEF2D-BFF6-4B54-B499-946C2DEB8E17}" destId="{E19D550F-B6D7-45F6-A20B-4BAF4BACFF5F}" srcOrd="10" destOrd="0" parTransId="{0B07A70A-C758-496C-B06F-6805D9C2D1E0}" sibTransId="{3108B9D0-DA22-43D7-A7BD-A214FD294D74}"/>
    <dgm:cxn modelId="{9ADB9386-493C-4790-9ADC-8A21CB512692}" type="presParOf" srcId="{08D48F1E-4737-4BB4-B07B-E6CDA4897E70}" destId="{5A71B07F-DB2C-452E-BC76-257888E2ED99}" srcOrd="0" destOrd="0" presId="urn:microsoft.com/office/officeart/2009/3/layout/StepUpProcess"/>
    <dgm:cxn modelId="{2AE724A3-8CC9-4DC7-8E20-96B2AA337ED2}" type="presParOf" srcId="{5A71B07F-DB2C-452E-BC76-257888E2ED99}" destId="{5C9BAE41-8516-4E41-9E37-70599DD9CCC8}" srcOrd="0" destOrd="0" presId="urn:microsoft.com/office/officeart/2009/3/layout/StepUpProcess"/>
    <dgm:cxn modelId="{6104A076-6980-41D9-BCA3-98D6F3FE48B6}" type="presParOf" srcId="{5A71B07F-DB2C-452E-BC76-257888E2ED99}" destId="{FC73F55F-215B-4BEB-A2E0-FF9CF111BF64}" srcOrd="1" destOrd="0" presId="urn:microsoft.com/office/officeart/2009/3/layout/StepUpProcess"/>
    <dgm:cxn modelId="{7BB1D38E-9AC5-4B01-92DB-A52BAB574514}" type="presParOf" srcId="{5A71B07F-DB2C-452E-BC76-257888E2ED99}" destId="{0A8368A0-6CB5-421A-8457-1A7FA153D4F7}" srcOrd="2" destOrd="0" presId="urn:microsoft.com/office/officeart/2009/3/layout/StepUpProcess"/>
    <dgm:cxn modelId="{2B6AE05D-CED0-4E40-AE28-8AA09C1DAD09}" type="presParOf" srcId="{08D48F1E-4737-4BB4-B07B-E6CDA4897E70}" destId="{CF29B0A6-AEC7-4DA1-A14B-4B66C09E2EDD}" srcOrd="1" destOrd="0" presId="urn:microsoft.com/office/officeart/2009/3/layout/StepUpProcess"/>
    <dgm:cxn modelId="{3A98C177-2E92-4201-B452-25DA24295884}" type="presParOf" srcId="{CF29B0A6-AEC7-4DA1-A14B-4B66C09E2EDD}" destId="{6F703545-34FD-4884-87BC-60FB013E554E}" srcOrd="0" destOrd="0" presId="urn:microsoft.com/office/officeart/2009/3/layout/StepUpProcess"/>
    <dgm:cxn modelId="{2A029F34-8377-4B0C-8E5D-55B93A95C2F7}" type="presParOf" srcId="{08D48F1E-4737-4BB4-B07B-E6CDA4897E70}" destId="{7497E17E-D236-488E-BA40-B6EA68F37107}" srcOrd="2" destOrd="0" presId="urn:microsoft.com/office/officeart/2009/3/layout/StepUpProcess"/>
    <dgm:cxn modelId="{4F1A906C-A84B-46E7-BE46-B6216C12F122}" type="presParOf" srcId="{7497E17E-D236-488E-BA40-B6EA68F37107}" destId="{3C2E1DB3-9D0C-4A72-8490-1D54E0E5365A}" srcOrd="0" destOrd="0" presId="urn:microsoft.com/office/officeart/2009/3/layout/StepUpProcess"/>
    <dgm:cxn modelId="{0FC9C83E-6764-41A8-866E-353F0AD22A78}" type="presParOf" srcId="{7497E17E-D236-488E-BA40-B6EA68F37107}" destId="{3DD58F75-C817-46C6-B19C-8A2867BBB159}" srcOrd="1" destOrd="0" presId="urn:microsoft.com/office/officeart/2009/3/layout/StepUpProcess"/>
    <dgm:cxn modelId="{128382B2-B050-4110-BD04-14E9AD18659D}" type="presParOf" srcId="{7497E17E-D236-488E-BA40-B6EA68F37107}" destId="{7035C66A-0F2E-4693-9E26-74D994CE3F30}" srcOrd="2" destOrd="0" presId="urn:microsoft.com/office/officeart/2009/3/layout/StepUpProcess"/>
    <dgm:cxn modelId="{FA961B0D-F443-4562-B9D1-F8830C674854}" type="presParOf" srcId="{08D48F1E-4737-4BB4-B07B-E6CDA4897E70}" destId="{7DCA008F-5FEF-43D4-9DD6-42163690787F}" srcOrd="3" destOrd="0" presId="urn:microsoft.com/office/officeart/2009/3/layout/StepUpProcess"/>
    <dgm:cxn modelId="{99EDC2CA-3908-40F0-B55D-F00A7B26519F}" type="presParOf" srcId="{7DCA008F-5FEF-43D4-9DD6-42163690787F}" destId="{7D2B226E-1C0F-4118-A0EB-054EF1DBEAC0}" srcOrd="0" destOrd="0" presId="urn:microsoft.com/office/officeart/2009/3/layout/StepUpProcess"/>
    <dgm:cxn modelId="{16AA40AD-692A-4C97-A2CF-6FBF13943D3D}" type="presParOf" srcId="{08D48F1E-4737-4BB4-B07B-E6CDA4897E70}" destId="{9FB4E09A-D845-4CE4-83A6-11CC5CB8211C}" srcOrd="4" destOrd="0" presId="urn:microsoft.com/office/officeart/2009/3/layout/StepUpProcess"/>
    <dgm:cxn modelId="{3CC325D2-A55C-4B44-BCD6-836EEA4E7B71}" type="presParOf" srcId="{9FB4E09A-D845-4CE4-83A6-11CC5CB8211C}" destId="{D98B14B0-9C27-4EE5-9F7F-82CCC0114D41}" srcOrd="0" destOrd="0" presId="urn:microsoft.com/office/officeart/2009/3/layout/StepUpProcess"/>
    <dgm:cxn modelId="{70DDF811-4C55-42CD-8FD9-CC847C3805A8}" type="presParOf" srcId="{9FB4E09A-D845-4CE4-83A6-11CC5CB8211C}" destId="{E2F7CCC4-6BC0-42E6-A273-C8740405B34C}" srcOrd="1" destOrd="0" presId="urn:microsoft.com/office/officeart/2009/3/layout/StepUpProcess"/>
    <dgm:cxn modelId="{A32ED757-21F5-419A-BE1A-6743E583122B}" type="presParOf" srcId="{9FB4E09A-D845-4CE4-83A6-11CC5CB8211C}" destId="{38B63A94-692D-44A8-BDA0-70200BD2D714}" srcOrd="2" destOrd="0" presId="urn:microsoft.com/office/officeart/2009/3/layout/StepUpProcess"/>
    <dgm:cxn modelId="{D8B40DF7-24C5-492A-BD78-75C2B50479E7}" type="presParOf" srcId="{08D48F1E-4737-4BB4-B07B-E6CDA4897E70}" destId="{5D411A19-630D-4ED6-9807-FCCF3357DC07}" srcOrd="5" destOrd="0" presId="urn:microsoft.com/office/officeart/2009/3/layout/StepUpProcess"/>
    <dgm:cxn modelId="{122173CA-AA83-43F6-A0C2-36CAFF7748A0}" type="presParOf" srcId="{5D411A19-630D-4ED6-9807-FCCF3357DC07}" destId="{902CF2A7-2882-41B9-9E56-E61DAC828420}" srcOrd="0" destOrd="0" presId="urn:microsoft.com/office/officeart/2009/3/layout/StepUpProcess"/>
    <dgm:cxn modelId="{666738DF-48A6-4669-B868-E71838BC88D6}" type="presParOf" srcId="{08D48F1E-4737-4BB4-B07B-E6CDA4897E70}" destId="{775E8374-C119-494B-90FE-1212D724773A}" srcOrd="6" destOrd="0" presId="urn:microsoft.com/office/officeart/2009/3/layout/StepUpProcess"/>
    <dgm:cxn modelId="{F9983030-0B61-483F-B8A7-ABFAB19147CA}" type="presParOf" srcId="{775E8374-C119-494B-90FE-1212D724773A}" destId="{D5268CF6-203C-440B-A26E-A2CD51E6DD1C}" srcOrd="0" destOrd="0" presId="urn:microsoft.com/office/officeart/2009/3/layout/StepUpProcess"/>
    <dgm:cxn modelId="{BBDFD729-5A7D-490C-AFE1-AC285AA78CBF}" type="presParOf" srcId="{775E8374-C119-494B-90FE-1212D724773A}" destId="{24E0B734-B6BA-4D87-884F-357EFFBC9156}" srcOrd="1" destOrd="0" presId="urn:microsoft.com/office/officeart/2009/3/layout/StepUpProcess"/>
    <dgm:cxn modelId="{E593878D-5EA0-49FE-B8BE-A895A00DA413}" type="presParOf" srcId="{775E8374-C119-494B-90FE-1212D724773A}" destId="{ED0EFA8E-BDC3-4241-A447-A25A23697FF9}" srcOrd="2" destOrd="0" presId="urn:microsoft.com/office/officeart/2009/3/layout/StepUpProcess"/>
    <dgm:cxn modelId="{986E05DF-E790-4D43-BEEA-90A24DA58DC1}" type="presParOf" srcId="{08D48F1E-4737-4BB4-B07B-E6CDA4897E70}" destId="{57B68D2F-1F2D-450B-B203-8103E69464C2}" srcOrd="7" destOrd="0" presId="urn:microsoft.com/office/officeart/2009/3/layout/StepUpProcess"/>
    <dgm:cxn modelId="{7EC974F8-65EC-4526-BE0D-0AC1BC3D9497}" type="presParOf" srcId="{57B68D2F-1F2D-450B-B203-8103E69464C2}" destId="{ED227C57-2EFE-47D9-B06F-F72BF3D29DDF}" srcOrd="0" destOrd="0" presId="urn:microsoft.com/office/officeart/2009/3/layout/StepUpProcess"/>
    <dgm:cxn modelId="{C6A877F1-FC5D-400B-B834-DCD8F0F26F48}" type="presParOf" srcId="{08D48F1E-4737-4BB4-B07B-E6CDA4897E70}" destId="{0B3FE69F-70CD-4D36-8F25-7B6A38066831}" srcOrd="8" destOrd="0" presId="urn:microsoft.com/office/officeart/2009/3/layout/StepUpProcess"/>
    <dgm:cxn modelId="{BF126700-B859-49A5-BAD8-2B2D968421EC}" type="presParOf" srcId="{0B3FE69F-70CD-4D36-8F25-7B6A38066831}" destId="{5C9D520F-847C-47E3-A821-3C00CFA4253E}" srcOrd="0" destOrd="0" presId="urn:microsoft.com/office/officeart/2009/3/layout/StepUpProcess"/>
    <dgm:cxn modelId="{E72F321E-E266-4989-A75B-D9306585B54A}" type="presParOf" srcId="{0B3FE69F-70CD-4D36-8F25-7B6A38066831}" destId="{897E1251-5642-4B06-A85E-1666934FBF42}" srcOrd="1" destOrd="0" presId="urn:microsoft.com/office/officeart/2009/3/layout/StepUpProcess"/>
    <dgm:cxn modelId="{9AB72EE1-3561-4CC1-9733-7FA79559120D}" type="presParOf" srcId="{0B3FE69F-70CD-4D36-8F25-7B6A38066831}" destId="{F64BAC58-74D7-4C71-9C3A-ED0BC623D27E}" srcOrd="2" destOrd="0" presId="urn:microsoft.com/office/officeart/2009/3/layout/StepUpProcess"/>
    <dgm:cxn modelId="{2F76AD49-609B-4383-82D9-D2CFE25C90E1}" type="presParOf" srcId="{08D48F1E-4737-4BB4-B07B-E6CDA4897E70}" destId="{A3C3E6E8-C9BB-4207-95DA-46180FB76A3D}" srcOrd="9" destOrd="0" presId="urn:microsoft.com/office/officeart/2009/3/layout/StepUpProcess"/>
    <dgm:cxn modelId="{7D75F394-6726-43A8-8797-46540A328463}" type="presParOf" srcId="{A3C3E6E8-C9BB-4207-95DA-46180FB76A3D}" destId="{C548B246-DE16-4F07-B70B-ABC13C45FDDC}" srcOrd="0" destOrd="0" presId="urn:microsoft.com/office/officeart/2009/3/layout/StepUpProcess"/>
    <dgm:cxn modelId="{5C8664BF-70A6-4435-BAA3-E30486EE6F92}" type="presParOf" srcId="{08D48F1E-4737-4BB4-B07B-E6CDA4897E70}" destId="{95BF2B92-6588-4CCB-92A7-02422085DA50}" srcOrd="10" destOrd="0" presId="urn:microsoft.com/office/officeart/2009/3/layout/StepUpProcess"/>
    <dgm:cxn modelId="{56460A56-4642-4784-960F-B864A24A4EA0}" type="presParOf" srcId="{95BF2B92-6588-4CCB-92A7-02422085DA50}" destId="{D3C3C8B5-E67A-4E51-9FC3-3B54776CC61A}" srcOrd="0" destOrd="0" presId="urn:microsoft.com/office/officeart/2009/3/layout/StepUpProcess"/>
    <dgm:cxn modelId="{E1FA615D-EBA1-4B82-AC3A-03EEE00E4F50}" type="presParOf" srcId="{95BF2B92-6588-4CCB-92A7-02422085DA50}" destId="{4F9E1D91-72B9-48A6-A34B-30F9B67B599C}" srcOrd="1" destOrd="0" presId="urn:microsoft.com/office/officeart/2009/3/layout/StepUpProcess"/>
    <dgm:cxn modelId="{C40AB596-B152-46AA-8618-3BE649ABBE99}" type="presParOf" srcId="{95BF2B92-6588-4CCB-92A7-02422085DA50}" destId="{41B6F634-498F-408A-A84B-9BAD181AC24E}" srcOrd="2" destOrd="0" presId="urn:microsoft.com/office/officeart/2009/3/layout/StepUpProcess"/>
    <dgm:cxn modelId="{31680B2F-69BB-4529-88AE-2EDA24D80DBF}" type="presParOf" srcId="{08D48F1E-4737-4BB4-B07B-E6CDA4897E70}" destId="{BA73D520-BA1E-4DF1-89CD-4F611EF50B32}" srcOrd="11" destOrd="0" presId="urn:microsoft.com/office/officeart/2009/3/layout/StepUpProcess"/>
    <dgm:cxn modelId="{AFA8D350-97C8-4DF0-97B4-511138611793}" type="presParOf" srcId="{BA73D520-BA1E-4DF1-89CD-4F611EF50B32}" destId="{BDE60636-9B11-400F-BEF4-7022E2F551CA}" srcOrd="0" destOrd="0" presId="urn:microsoft.com/office/officeart/2009/3/layout/StepUpProcess"/>
    <dgm:cxn modelId="{14E42273-E739-4F9F-8DA4-92626BE36C6A}" type="presParOf" srcId="{08D48F1E-4737-4BB4-B07B-E6CDA4897E70}" destId="{26E8F403-60C3-481B-B53A-80D55811BCF7}" srcOrd="12" destOrd="0" presId="urn:microsoft.com/office/officeart/2009/3/layout/StepUpProcess"/>
    <dgm:cxn modelId="{DD31A65E-9DCF-49C2-A89C-2FF202922DA3}" type="presParOf" srcId="{26E8F403-60C3-481B-B53A-80D55811BCF7}" destId="{DCECFAF5-863B-4B4C-8C3C-A5FC503F4E6E}" srcOrd="0" destOrd="0" presId="urn:microsoft.com/office/officeart/2009/3/layout/StepUpProcess"/>
    <dgm:cxn modelId="{22C445D8-63B7-4919-99A9-99FDD4F526E5}" type="presParOf" srcId="{26E8F403-60C3-481B-B53A-80D55811BCF7}" destId="{EF12EF22-0BEA-44CB-8F04-495858E00497}" srcOrd="1" destOrd="0" presId="urn:microsoft.com/office/officeart/2009/3/layout/StepUpProcess"/>
    <dgm:cxn modelId="{FB1D9BC9-2015-49E1-8804-E472C29F77C8}" type="presParOf" srcId="{26E8F403-60C3-481B-B53A-80D55811BCF7}" destId="{E704455B-0B8C-46FD-9BCD-6E53EC1A8EAF}" srcOrd="2" destOrd="0" presId="urn:microsoft.com/office/officeart/2009/3/layout/StepUpProcess"/>
    <dgm:cxn modelId="{6ED6E941-12AA-4005-94E7-D7C541A978A6}" type="presParOf" srcId="{08D48F1E-4737-4BB4-B07B-E6CDA4897E70}" destId="{7F29EFCC-4ABA-47C1-AD47-6051519C34D5}" srcOrd="13" destOrd="0" presId="urn:microsoft.com/office/officeart/2009/3/layout/StepUpProcess"/>
    <dgm:cxn modelId="{B91DD026-A753-475C-9A1A-FFB26390D96C}" type="presParOf" srcId="{7F29EFCC-4ABA-47C1-AD47-6051519C34D5}" destId="{8278734D-9E88-4234-B7D1-57BFE69E8171}" srcOrd="0" destOrd="0" presId="urn:microsoft.com/office/officeart/2009/3/layout/StepUpProcess"/>
    <dgm:cxn modelId="{3A97F162-3861-457F-BF1C-E465728A1515}" type="presParOf" srcId="{08D48F1E-4737-4BB4-B07B-E6CDA4897E70}" destId="{A59D8232-ACCC-41CC-A7A8-342857E9F506}" srcOrd="14" destOrd="0" presId="urn:microsoft.com/office/officeart/2009/3/layout/StepUpProcess"/>
    <dgm:cxn modelId="{DB07DD4C-B45A-420D-82CF-64DD612F5C9E}" type="presParOf" srcId="{A59D8232-ACCC-41CC-A7A8-342857E9F506}" destId="{2400328A-DB5B-434F-9E7E-80EBA8670D0A}" srcOrd="0" destOrd="0" presId="urn:microsoft.com/office/officeart/2009/3/layout/StepUpProcess"/>
    <dgm:cxn modelId="{C864A249-F2C8-4C01-AA69-44ECB182299E}" type="presParOf" srcId="{A59D8232-ACCC-41CC-A7A8-342857E9F506}" destId="{891592B3-C936-4ED4-BFFE-43B85F782DF0}" srcOrd="1" destOrd="0" presId="urn:microsoft.com/office/officeart/2009/3/layout/StepUpProcess"/>
    <dgm:cxn modelId="{B4C9F070-B23C-448F-AA90-610D41CBF38D}" type="presParOf" srcId="{A59D8232-ACCC-41CC-A7A8-342857E9F506}" destId="{FF877218-3379-41B1-9EA2-5F472A753E22}" srcOrd="2" destOrd="0" presId="urn:microsoft.com/office/officeart/2009/3/layout/StepUpProcess"/>
    <dgm:cxn modelId="{44221F1D-CE3C-454B-9FA9-A97E52A5F5CE}" type="presParOf" srcId="{08D48F1E-4737-4BB4-B07B-E6CDA4897E70}" destId="{81E0F3FB-01B1-44EB-8A5C-5BA20A0C176D}" srcOrd="15" destOrd="0" presId="urn:microsoft.com/office/officeart/2009/3/layout/StepUpProcess"/>
    <dgm:cxn modelId="{46AF14E9-999F-4189-B2AB-E43CEEBD60B7}" type="presParOf" srcId="{81E0F3FB-01B1-44EB-8A5C-5BA20A0C176D}" destId="{A99AEAEE-5F51-4E6D-89CC-E53DE423FE47}" srcOrd="0" destOrd="0" presId="urn:microsoft.com/office/officeart/2009/3/layout/StepUpProcess"/>
    <dgm:cxn modelId="{0E02005A-02DE-4B42-9175-9D713A24A757}" type="presParOf" srcId="{08D48F1E-4737-4BB4-B07B-E6CDA4897E70}" destId="{28D59A9B-306F-4575-BFB5-B9E11729ED4B}" srcOrd="16" destOrd="0" presId="urn:microsoft.com/office/officeart/2009/3/layout/StepUpProcess"/>
    <dgm:cxn modelId="{BC584F80-165A-43C8-8083-DA766C216821}" type="presParOf" srcId="{28D59A9B-306F-4575-BFB5-B9E11729ED4B}" destId="{78CF73DB-653C-441D-8A9A-969DB72A6FFE}" srcOrd="0" destOrd="0" presId="urn:microsoft.com/office/officeart/2009/3/layout/StepUpProcess"/>
    <dgm:cxn modelId="{FA158209-90E0-4375-B8E1-FC166137DEA9}" type="presParOf" srcId="{28D59A9B-306F-4575-BFB5-B9E11729ED4B}" destId="{F3814222-421A-4758-9555-EF927B6F5FC9}" srcOrd="1" destOrd="0" presId="urn:microsoft.com/office/officeart/2009/3/layout/StepUpProcess"/>
    <dgm:cxn modelId="{B7A809BD-B2E4-4DE4-A447-4C0EDFC84D36}" type="presParOf" srcId="{28D59A9B-306F-4575-BFB5-B9E11729ED4B}" destId="{6A25ED62-2578-4C27-9EB8-E4596C9201C4}" srcOrd="2" destOrd="0" presId="urn:microsoft.com/office/officeart/2009/3/layout/StepUpProcess"/>
    <dgm:cxn modelId="{EE1C4BDA-C174-4B74-A9E6-E5E3B7C6F35C}" type="presParOf" srcId="{08D48F1E-4737-4BB4-B07B-E6CDA4897E70}" destId="{6743FB18-0B76-4D89-BD0D-7411789AC276}" srcOrd="17" destOrd="0" presId="urn:microsoft.com/office/officeart/2009/3/layout/StepUpProcess"/>
    <dgm:cxn modelId="{A30BC9C8-71D0-456A-93C0-C627390827DB}" type="presParOf" srcId="{6743FB18-0B76-4D89-BD0D-7411789AC276}" destId="{C73143EC-16B8-4A88-A114-74BF5866FAB0}" srcOrd="0" destOrd="0" presId="urn:microsoft.com/office/officeart/2009/3/layout/StepUpProcess"/>
    <dgm:cxn modelId="{76947DFE-09FE-4B52-B731-2B4E135D3862}" type="presParOf" srcId="{08D48F1E-4737-4BB4-B07B-E6CDA4897E70}" destId="{DDB92564-F199-431B-889A-6E0C08840E9A}" srcOrd="18" destOrd="0" presId="urn:microsoft.com/office/officeart/2009/3/layout/StepUpProcess"/>
    <dgm:cxn modelId="{C03367D7-7ADC-4F7A-9343-4335E7E38714}" type="presParOf" srcId="{DDB92564-F199-431B-889A-6E0C08840E9A}" destId="{11DD8F4D-4745-4ADF-8954-4E06E45E6DC0}" srcOrd="0" destOrd="0" presId="urn:microsoft.com/office/officeart/2009/3/layout/StepUpProcess"/>
    <dgm:cxn modelId="{3A7DA34E-A1EA-4A46-A263-05FC958C509D}" type="presParOf" srcId="{DDB92564-F199-431B-889A-6E0C08840E9A}" destId="{AB531CD1-66B4-48D6-AC42-F6606DE77D32}" srcOrd="1" destOrd="0" presId="urn:microsoft.com/office/officeart/2009/3/layout/StepUpProcess"/>
    <dgm:cxn modelId="{8EC6EFB9-0340-408C-952E-890A9E396937}" type="presParOf" srcId="{DDB92564-F199-431B-889A-6E0C08840E9A}" destId="{E2FF925D-EC2E-4861-A9B6-24C04269CCEC}" srcOrd="2" destOrd="0" presId="urn:microsoft.com/office/officeart/2009/3/layout/StepUpProcess"/>
    <dgm:cxn modelId="{994C478C-C7B1-408F-A159-774C52D2A062}" type="presParOf" srcId="{08D48F1E-4737-4BB4-B07B-E6CDA4897E70}" destId="{312A995A-6737-4414-B086-EB927DFB233A}" srcOrd="19" destOrd="0" presId="urn:microsoft.com/office/officeart/2009/3/layout/StepUpProcess"/>
    <dgm:cxn modelId="{1FBF8606-337C-4DCD-B1B8-7D721782A2B2}" type="presParOf" srcId="{312A995A-6737-4414-B086-EB927DFB233A}" destId="{4BA65FC8-6570-426F-AB35-2C8AEAA8B758}" srcOrd="0" destOrd="0" presId="urn:microsoft.com/office/officeart/2009/3/layout/StepUpProcess"/>
    <dgm:cxn modelId="{373AF296-43AB-4F84-B7DA-459EB7A454B8}" type="presParOf" srcId="{08D48F1E-4737-4BB4-B07B-E6CDA4897E70}" destId="{BF556153-5259-4D61-9C20-3CE5A1A73229}" srcOrd="20" destOrd="0" presId="urn:microsoft.com/office/officeart/2009/3/layout/StepUpProcess"/>
    <dgm:cxn modelId="{797328B3-8A31-42B4-A05B-93852D39D027}" type="presParOf" srcId="{BF556153-5259-4D61-9C20-3CE5A1A73229}" destId="{0C4393E8-C470-4F5D-AD85-CA7E17E3295B}" srcOrd="0" destOrd="0" presId="urn:microsoft.com/office/officeart/2009/3/layout/StepUpProcess"/>
    <dgm:cxn modelId="{77088D08-2D5E-4C1D-A129-C60C1EEFDB1E}" type="presParOf" srcId="{BF556153-5259-4D61-9C20-3CE5A1A73229}" destId="{FEAB5EB6-E886-4725-9654-953686715C0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BAE41-8516-4E41-9E37-70599DD9CCC8}">
      <dsp:nvSpPr>
        <dsp:cNvPr id="0" name=""/>
        <dsp:cNvSpPr/>
      </dsp:nvSpPr>
      <dsp:spPr>
        <a:xfrm rot="5400000">
          <a:off x="181871" y="3111200"/>
          <a:ext cx="539070" cy="89700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3F55F-215B-4BEB-A2E0-FF9CF111BF64}">
      <dsp:nvSpPr>
        <dsp:cNvPr id="0" name=""/>
        <dsp:cNvSpPr/>
      </dsp:nvSpPr>
      <dsp:spPr>
        <a:xfrm>
          <a:off x="91887" y="3379210"/>
          <a:ext cx="809818" cy="70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Neural Network Tune</a:t>
          </a:r>
          <a:endParaRPr lang="en-IN" sz="1400" kern="1200" dirty="0"/>
        </a:p>
      </dsp:txBody>
      <dsp:txXfrm>
        <a:off x="91887" y="3379210"/>
        <a:ext cx="809818" cy="709853"/>
      </dsp:txXfrm>
    </dsp:sp>
    <dsp:sp modelId="{0A8368A0-6CB5-421A-8457-1A7FA153D4F7}">
      <dsp:nvSpPr>
        <dsp:cNvPr id="0" name=""/>
        <dsp:cNvSpPr/>
      </dsp:nvSpPr>
      <dsp:spPr>
        <a:xfrm>
          <a:off x="748909" y="3045162"/>
          <a:ext cx="152795" cy="1527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1DB3-9D0C-4A72-8490-1D54E0E5365A}">
      <dsp:nvSpPr>
        <dsp:cNvPr id="0" name=""/>
        <dsp:cNvSpPr/>
      </dsp:nvSpPr>
      <dsp:spPr>
        <a:xfrm rot="5400000">
          <a:off x="1173247" y="2865883"/>
          <a:ext cx="539070" cy="89700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58F75-C817-46C6-B19C-8A2867BBB159}">
      <dsp:nvSpPr>
        <dsp:cNvPr id="0" name=""/>
        <dsp:cNvSpPr/>
      </dsp:nvSpPr>
      <dsp:spPr>
        <a:xfrm>
          <a:off x="1083263" y="3133893"/>
          <a:ext cx="809818" cy="70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Neural Network </a:t>
          </a:r>
          <a:endParaRPr lang="en-IN" sz="1400" kern="1200" dirty="0"/>
        </a:p>
      </dsp:txBody>
      <dsp:txXfrm>
        <a:off x="1083263" y="3133893"/>
        <a:ext cx="809818" cy="709853"/>
      </dsp:txXfrm>
    </dsp:sp>
    <dsp:sp modelId="{7035C66A-0F2E-4693-9E26-74D994CE3F30}">
      <dsp:nvSpPr>
        <dsp:cNvPr id="0" name=""/>
        <dsp:cNvSpPr/>
      </dsp:nvSpPr>
      <dsp:spPr>
        <a:xfrm>
          <a:off x="1740285" y="2799845"/>
          <a:ext cx="152795" cy="1527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B14B0-9C27-4EE5-9F7F-82CCC0114D41}">
      <dsp:nvSpPr>
        <dsp:cNvPr id="0" name=""/>
        <dsp:cNvSpPr/>
      </dsp:nvSpPr>
      <dsp:spPr>
        <a:xfrm rot="5400000">
          <a:off x="2164623" y="2620566"/>
          <a:ext cx="539070" cy="89700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7CCC4-6BC0-42E6-A273-C8740405B34C}">
      <dsp:nvSpPr>
        <dsp:cNvPr id="0" name=""/>
        <dsp:cNvSpPr/>
      </dsp:nvSpPr>
      <dsp:spPr>
        <a:xfrm>
          <a:off x="2074638" y="2888576"/>
          <a:ext cx="809818" cy="70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SGD Classifier SMOTE</a:t>
          </a:r>
        </a:p>
      </dsp:txBody>
      <dsp:txXfrm>
        <a:off x="2074638" y="2888576"/>
        <a:ext cx="809818" cy="709853"/>
      </dsp:txXfrm>
    </dsp:sp>
    <dsp:sp modelId="{38B63A94-692D-44A8-BDA0-70200BD2D714}">
      <dsp:nvSpPr>
        <dsp:cNvPr id="0" name=""/>
        <dsp:cNvSpPr/>
      </dsp:nvSpPr>
      <dsp:spPr>
        <a:xfrm>
          <a:off x="2731660" y="2554528"/>
          <a:ext cx="152795" cy="1527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68CF6-203C-440B-A26E-A2CD51E6DD1C}">
      <dsp:nvSpPr>
        <dsp:cNvPr id="0" name=""/>
        <dsp:cNvSpPr/>
      </dsp:nvSpPr>
      <dsp:spPr>
        <a:xfrm rot="5400000">
          <a:off x="3155998" y="2375249"/>
          <a:ext cx="539070" cy="89700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0B734-B6BA-4D87-884F-357EFFBC9156}">
      <dsp:nvSpPr>
        <dsp:cNvPr id="0" name=""/>
        <dsp:cNvSpPr/>
      </dsp:nvSpPr>
      <dsp:spPr>
        <a:xfrm>
          <a:off x="3066014" y="2643260"/>
          <a:ext cx="809818" cy="70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Decision Classifier SMOTE</a:t>
          </a:r>
          <a:endParaRPr lang="en-IN" sz="1400" kern="1200" dirty="0"/>
        </a:p>
      </dsp:txBody>
      <dsp:txXfrm>
        <a:off x="3066014" y="2643260"/>
        <a:ext cx="809818" cy="709853"/>
      </dsp:txXfrm>
    </dsp:sp>
    <dsp:sp modelId="{ED0EFA8E-BDC3-4241-A447-A25A23697FF9}">
      <dsp:nvSpPr>
        <dsp:cNvPr id="0" name=""/>
        <dsp:cNvSpPr/>
      </dsp:nvSpPr>
      <dsp:spPr>
        <a:xfrm>
          <a:off x="3723036" y="2309211"/>
          <a:ext cx="152795" cy="1527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D520F-847C-47E3-A821-3C00CFA4253E}">
      <dsp:nvSpPr>
        <dsp:cNvPr id="0" name=""/>
        <dsp:cNvSpPr/>
      </dsp:nvSpPr>
      <dsp:spPr>
        <a:xfrm rot="5400000">
          <a:off x="4147374" y="2129932"/>
          <a:ext cx="539070" cy="89700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E1251-5642-4B06-A85E-1666934FBF42}">
      <dsp:nvSpPr>
        <dsp:cNvPr id="0" name=""/>
        <dsp:cNvSpPr/>
      </dsp:nvSpPr>
      <dsp:spPr>
        <a:xfrm>
          <a:off x="4057389" y="2397943"/>
          <a:ext cx="809818" cy="70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Random Forest Classifier SMOTE; Bagging Classifier SMOTE</a:t>
          </a:r>
        </a:p>
      </dsp:txBody>
      <dsp:txXfrm>
        <a:off x="4057389" y="2397943"/>
        <a:ext cx="809818" cy="709853"/>
      </dsp:txXfrm>
    </dsp:sp>
    <dsp:sp modelId="{F64BAC58-74D7-4C71-9C3A-ED0BC623D27E}">
      <dsp:nvSpPr>
        <dsp:cNvPr id="0" name=""/>
        <dsp:cNvSpPr/>
      </dsp:nvSpPr>
      <dsp:spPr>
        <a:xfrm>
          <a:off x="4714412" y="2063894"/>
          <a:ext cx="152795" cy="1527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3C8B5-E67A-4E51-9FC3-3B54776CC61A}">
      <dsp:nvSpPr>
        <dsp:cNvPr id="0" name=""/>
        <dsp:cNvSpPr/>
      </dsp:nvSpPr>
      <dsp:spPr>
        <a:xfrm rot="5400000">
          <a:off x="5138749" y="1884616"/>
          <a:ext cx="539070" cy="89700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E1D91-72B9-48A6-A34B-30F9B67B599C}">
      <dsp:nvSpPr>
        <dsp:cNvPr id="0" name=""/>
        <dsp:cNvSpPr/>
      </dsp:nvSpPr>
      <dsp:spPr>
        <a:xfrm>
          <a:off x="5048765" y="2152626"/>
          <a:ext cx="809818" cy="70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Random Forest Classifier</a:t>
          </a:r>
        </a:p>
      </dsp:txBody>
      <dsp:txXfrm>
        <a:off x="5048765" y="2152626"/>
        <a:ext cx="809818" cy="709853"/>
      </dsp:txXfrm>
    </dsp:sp>
    <dsp:sp modelId="{41B6F634-498F-408A-A84B-9BAD181AC24E}">
      <dsp:nvSpPr>
        <dsp:cNvPr id="0" name=""/>
        <dsp:cNvSpPr/>
      </dsp:nvSpPr>
      <dsp:spPr>
        <a:xfrm>
          <a:off x="5705787" y="1818577"/>
          <a:ext cx="152795" cy="1527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CFAF5-863B-4B4C-8C3C-A5FC503F4E6E}">
      <dsp:nvSpPr>
        <dsp:cNvPr id="0" name=""/>
        <dsp:cNvSpPr/>
      </dsp:nvSpPr>
      <dsp:spPr>
        <a:xfrm rot="5400000">
          <a:off x="6130125" y="1639299"/>
          <a:ext cx="539070" cy="89700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2EF22-0BEA-44CB-8F04-495858E00497}">
      <dsp:nvSpPr>
        <dsp:cNvPr id="0" name=""/>
        <dsp:cNvSpPr/>
      </dsp:nvSpPr>
      <dsp:spPr>
        <a:xfrm>
          <a:off x="6040141" y="1907309"/>
          <a:ext cx="809818" cy="70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Bagging Classifier; LSTM NN; Bernoulli NB</a:t>
          </a:r>
        </a:p>
      </dsp:txBody>
      <dsp:txXfrm>
        <a:off x="6040141" y="1907309"/>
        <a:ext cx="809818" cy="709853"/>
      </dsp:txXfrm>
    </dsp:sp>
    <dsp:sp modelId="{E704455B-0B8C-46FD-9BCD-6E53EC1A8EAF}">
      <dsp:nvSpPr>
        <dsp:cNvPr id="0" name=""/>
        <dsp:cNvSpPr/>
      </dsp:nvSpPr>
      <dsp:spPr>
        <a:xfrm>
          <a:off x="6697163" y="1573260"/>
          <a:ext cx="152795" cy="1527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0328A-DB5B-434F-9E7E-80EBA8670D0A}">
      <dsp:nvSpPr>
        <dsp:cNvPr id="0" name=""/>
        <dsp:cNvSpPr/>
      </dsp:nvSpPr>
      <dsp:spPr>
        <a:xfrm rot="5400000">
          <a:off x="7121501" y="1393982"/>
          <a:ext cx="539070" cy="89700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592B3-C936-4ED4-BFFE-43B85F782DF0}">
      <dsp:nvSpPr>
        <dsp:cNvPr id="0" name=""/>
        <dsp:cNvSpPr/>
      </dsp:nvSpPr>
      <dsp:spPr>
        <a:xfrm>
          <a:off x="7031516" y="1661992"/>
          <a:ext cx="809818" cy="70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Decision Tree Classifier</a:t>
          </a:r>
        </a:p>
      </dsp:txBody>
      <dsp:txXfrm>
        <a:off x="7031516" y="1661992"/>
        <a:ext cx="809818" cy="709853"/>
      </dsp:txXfrm>
    </dsp:sp>
    <dsp:sp modelId="{FF877218-3379-41B1-9EA2-5F472A753E22}">
      <dsp:nvSpPr>
        <dsp:cNvPr id="0" name=""/>
        <dsp:cNvSpPr/>
      </dsp:nvSpPr>
      <dsp:spPr>
        <a:xfrm>
          <a:off x="7688538" y="1327944"/>
          <a:ext cx="152795" cy="1527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F73DB-653C-441D-8A9A-969DB72A6FFE}">
      <dsp:nvSpPr>
        <dsp:cNvPr id="0" name=""/>
        <dsp:cNvSpPr/>
      </dsp:nvSpPr>
      <dsp:spPr>
        <a:xfrm rot="5400000">
          <a:off x="8112876" y="1148665"/>
          <a:ext cx="539070" cy="89700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14222-421A-4758-9555-EF927B6F5FC9}">
      <dsp:nvSpPr>
        <dsp:cNvPr id="0" name=""/>
        <dsp:cNvSpPr/>
      </dsp:nvSpPr>
      <dsp:spPr>
        <a:xfrm>
          <a:off x="8022892" y="1416675"/>
          <a:ext cx="809818" cy="70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Random Forest Classifier GloVe</a:t>
          </a:r>
        </a:p>
      </dsp:txBody>
      <dsp:txXfrm>
        <a:off x="8022892" y="1416675"/>
        <a:ext cx="809818" cy="709853"/>
      </dsp:txXfrm>
    </dsp:sp>
    <dsp:sp modelId="{6A25ED62-2578-4C27-9EB8-E4596C9201C4}">
      <dsp:nvSpPr>
        <dsp:cNvPr id="0" name=""/>
        <dsp:cNvSpPr/>
      </dsp:nvSpPr>
      <dsp:spPr>
        <a:xfrm>
          <a:off x="8679914" y="1082627"/>
          <a:ext cx="152795" cy="1527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D8F4D-4745-4ADF-8954-4E06E45E6DC0}">
      <dsp:nvSpPr>
        <dsp:cNvPr id="0" name=""/>
        <dsp:cNvSpPr/>
      </dsp:nvSpPr>
      <dsp:spPr>
        <a:xfrm rot="5400000">
          <a:off x="9104252" y="903348"/>
          <a:ext cx="539070" cy="89700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31CD1-66B4-48D6-AC42-F6606DE77D32}">
      <dsp:nvSpPr>
        <dsp:cNvPr id="0" name=""/>
        <dsp:cNvSpPr/>
      </dsp:nvSpPr>
      <dsp:spPr>
        <a:xfrm>
          <a:off x="9014267" y="1171358"/>
          <a:ext cx="809818" cy="70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Bernoulli NB SMOTE</a:t>
          </a:r>
        </a:p>
      </dsp:txBody>
      <dsp:txXfrm>
        <a:off x="9014267" y="1171358"/>
        <a:ext cx="809818" cy="709853"/>
      </dsp:txXfrm>
    </dsp:sp>
    <dsp:sp modelId="{E2FF925D-EC2E-4861-A9B6-24C04269CCEC}">
      <dsp:nvSpPr>
        <dsp:cNvPr id="0" name=""/>
        <dsp:cNvSpPr/>
      </dsp:nvSpPr>
      <dsp:spPr>
        <a:xfrm>
          <a:off x="9671290" y="837310"/>
          <a:ext cx="152795" cy="1527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393E8-C470-4F5D-AD85-CA7E17E3295B}">
      <dsp:nvSpPr>
        <dsp:cNvPr id="0" name=""/>
        <dsp:cNvSpPr/>
      </dsp:nvSpPr>
      <dsp:spPr>
        <a:xfrm rot="5400000">
          <a:off x="10095627" y="658031"/>
          <a:ext cx="539070" cy="89700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B5EB6-E886-4725-9654-953686715C08}">
      <dsp:nvSpPr>
        <dsp:cNvPr id="0" name=""/>
        <dsp:cNvSpPr/>
      </dsp:nvSpPr>
      <dsp:spPr>
        <a:xfrm>
          <a:off x="10005643" y="926041"/>
          <a:ext cx="809818" cy="70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Bidirectional LSTM</a:t>
          </a:r>
          <a:endParaRPr lang="en-IN" sz="1400" kern="1200" dirty="0"/>
        </a:p>
      </dsp:txBody>
      <dsp:txXfrm>
        <a:off x="10005643" y="926041"/>
        <a:ext cx="809818" cy="709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571A48-903B-4A33-9431-390D770D84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9EA82-D426-44FF-906F-BB4DE24E38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AB8F-6A2B-47FF-B15A-248F907545E4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4CB85-94F2-4136-BD80-F87EB268C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D74B2-E50D-4DB1-8524-40EBDC3ABE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B3EEB-1EC1-4F89-8CC1-2BDEA568D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80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18DC0-CA60-42E4-A6E4-822347DB10FD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B6B88-B612-46D2-8765-27D993B80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434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BBA672E-F82D-4DB0-8729-3EC746FB53AB}" type="datetime1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Page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504-B9E5-490D-BBED-AF3542B7295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0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8A2-CA32-4EEA-8C4C-B0DBCDB7AB60}" type="datetime1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Page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504-B9E5-490D-BBED-AF3542B72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65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C02B-EAE0-4F35-8C9D-B615DD2B7E3C}" type="datetime1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Page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504-B9E5-490D-BBED-AF3542B7295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6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57-C914-414A-83C2-85275B1F846F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92B-4835-4129-AFDC-628E89969A7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57-C914-414A-83C2-85275B1F846F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92B-4835-4129-AFDC-628E8996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4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57-C914-414A-83C2-85275B1F846F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92B-4835-4129-AFDC-628E89969A7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3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57-C914-414A-83C2-85275B1F846F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92B-4835-4129-AFDC-628E8996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758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57-C914-414A-83C2-85275B1F846F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92B-4835-4129-AFDC-628E8996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47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57-C914-414A-83C2-85275B1F846F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92B-4835-4129-AFDC-628E8996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10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57-C914-414A-83C2-85275B1F846F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92B-4835-4129-AFDC-628E8996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85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3F6257-C914-414A-83C2-85275B1F846F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3A92B-4835-4129-AFDC-628E8996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A6A6-8D75-4B5C-9D58-F5A916C44019}" type="datetime1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Page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504-B9E5-490D-BBED-AF3542B72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551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57-C914-414A-83C2-85275B1F846F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92B-4835-4129-AFDC-628E8996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48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57-C914-414A-83C2-85275B1F846F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92B-4835-4129-AFDC-628E8996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4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257-C914-414A-83C2-85275B1F846F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A92B-4835-4129-AFDC-628E8996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6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00F-9556-401A-B142-36EA6E9D8797}" type="datetime1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Page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504-B9E5-490D-BBED-AF3542B7295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6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6640-4A08-4DD5-B62A-AAAC272BB48F}" type="datetime1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Page 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504-B9E5-490D-BBED-AF3542B72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5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70B8-2493-4A1D-A759-D5F7CFF15CA0}" type="datetime1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Page 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504-B9E5-490D-BBED-AF3542B72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83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1462-E381-451C-8011-03C35C0C5B1C}" type="datetime1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Page 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504-B9E5-490D-BBED-AF3542B72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3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14B-2D24-4813-A4DF-98C6D098683A}" type="datetime1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Page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504-B9E5-490D-BBED-AF3542B72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1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1A6-3E4A-47EB-B293-60C6B0608181}" type="datetime1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Page 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504-B9E5-490D-BBED-AF3542B72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1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2A97-9630-42A5-9444-597CD3DAB6B4}" type="datetime1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Page 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7504-B9E5-490D-BBED-AF3542B7295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B0AA4F-794B-4391-879F-46031D00913B}" type="datetime1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/>
              <a:t>Page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7E7504-B9E5-490D-BBED-AF3542B7295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31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B0AA4F-794B-4391-879F-46031D00913B}" type="datetime1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Page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7E7504-B9E5-490D-BBED-AF3542B7295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7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7BB0-4F3E-4AC5-9E58-2F82B1326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CAPSTONE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CHATBOT INTERFACE</a:t>
            </a:r>
            <a:endParaRPr lang="en-IN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2309D-8ABA-4A31-89E8-3999F1FBA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Team – 6B</a:t>
            </a:r>
          </a:p>
          <a:p>
            <a:r>
              <a:rPr lang="en-US" b="1" dirty="0">
                <a:solidFill>
                  <a:schemeClr val="tx1"/>
                </a:solidFill>
              </a:rPr>
              <a:t>Shivang Shrivastav, Amaresh Mishra, Aprajita AnAND, Sampan Naik 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663 Natural language processing Pictures, Natural language processing Stock  Photos &amp; Images | Depositphotos®">
            <a:extLst>
              <a:ext uri="{FF2B5EF4-FFF2-40B4-BE49-F238E27FC236}">
                <a16:creationId xmlns:a16="http://schemas.microsoft.com/office/drawing/2014/main" id="{58A30D0B-56CD-4C8A-9332-BC673EEBA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60" y="180975"/>
            <a:ext cx="3858578" cy="257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7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6DB91-7DB0-47B8-9547-35A18DB9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613595-FDDF-43B2-BCC5-F653FDC8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040"/>
            <a:ext cx="10515600" cy="4967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b="1" dirty="0"/>
              <a:t>Domain: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Industrial safety. NLP based Chatbot</a:t>
            </a: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b="1" dirty="0"/>
              <a:t>Context:</a:t>
            </a:r>
            <a:r>
              <a:rPr lang="en-US" sz="2000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The database comes from one of the biggest industry in Brazil and in the world. It is an urgent need for industries/companies around the globe to understand why employees still suffer some injuries/accidents in plants. Sometimes they also die in such environment </a:t>
            </a:r>
            <a:endParaRPr 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b="1" dirty="0"/>
              <a:t>Objective: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Design a ML/DL based chatbot utility which can help the professionals to highlight the safety risk as per the incident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b="1" dirty="0"/>
              <a:t>Project Task: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Milestone 1 - Clean data as .xlsx or .csv file to be used for AIML model learning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Milestone 2 - Pickled model to be used for future prediction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Milestone 3 - Clickable UI based chatbot interface which accepts text as input and replies back with relevant answers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3947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562AE2-2654-42DB-AE9C-21B24C2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20" y="1127760"/>
            <a:ext cx="5203317" cy="19995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6F6DB91-7DB0-47B8-9547-35A18DB9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b="1" dirty="0"/>
              <a:t>DATA analysis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613595-FDDF-43B2-BCC5-F653FDC8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88" y="5555307"/>
            <a:ext cx="11194472" cy="1257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Mining sector (most vulnerable) is dominated by Male whilst Metal sector is dominated by female workers due to nature of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Third Party employees have high exposure to accidents; high employment ratio with low safety culture compared to direct employees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Severity of risk is in proportion to Potential Accident Level, which if overlooked may have adverse impact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AAD8D3-43AB-4F2B-B0E1-8031D66F1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810" y="2776645"/>
            <a:ext cx="3525512" cy="2717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B7665F-647F-4FB4-819A-0338D8D30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494" y="1050171"/>
            <a:ext cx="2876145" cy="1809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5909B-F464-4E1B-AD95-EDA224DDC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873" y="3161974"/>
            <a:ext cx="5199264" cy="2179973"/>
          </a:xfrm>
          <a:prstGeom prst="rect">
            <a:avLst/>
          </a:prstGeom>
        </p:spPr>
      </p:pic>
      <p:sp>
        <p:nvSpPr>
          <p:cNvPr id="3" name="Right Bracket 2">
            <a:extLst>
              <a:ext uri="{FF2B5EF4-FFF2-40B4-BE49-F238E27FC236}">
                <a16:creationId xmlns:a16="http://schemas.microsoft.com/office/drawing/2014/main" id="{06A5EC2A-57C7-48CB-A302-333F8E46A407}"/>
              </a:ext>
            </a:extLst>
          </p:cNvPr>
          <p:cNvSpPr/>
          <p:nvPr/>
        </p:nvSpPr>
        <p:spPr>
          <a:xfrm rot="5400000">
            <a:off x="2357120" y="1894680"/>
            <a:ext cx="50800" cy="1844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315E9358-0E9A-4570-BE65-A02E34704133}"/>
              </a:ext>
            </a:extLst>
          </p:cNvPr>
          <p:cNvSpPr/>
          <p:nvPr/>
        </p:nvSpPr>
        <p:spPr>
          <a:xfrm rot="5400000">
            <a:off x="5181600" y="1904840"/>
            <a:ext cx="50800" cy="1844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7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6DB91-7DB0-47B8-9547-35A18DB9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b="1" dirty="0"/>
              <a:t>MODEL PERFORMANCE</a:t>
            </a:r>
            <a:endParaRPr lang="en-IN" b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86237BF-918A-4F6F-8E72-59BFEEA9E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64185"/>
              </p:ext>
            </p:extLst>
          </p:nvPr>
        </p:nvGraphicFramePr>
        <p:xfrm>
          <a:off x="961136" y="1026929"/>
          <a:ext cx="10818368" cy="492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C85D42-8AD6-498F-9A2A-D93450178496}"/>
              </a:ext>
            </a:extLst>
          </p:cNvPr>
          <p:cNvSpPr txBox="1"/>
          <p:nvPr/>
        </p:nvSpPr>
        <p:spPr>
          <a:xfrm>
            <a:off x="1087120" y="3942080"/>
            <a:ext cx="6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0.29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DB360-2178-4393-AED1-60850DC1DED8}"/>
              </a:ext>
            </a:extLst>
          </p:cNvPr>
          <p:cNvSpPr txBox="1"/>
          <p:nvPr/>
        </p:nvSpPr>
        <p:spPr>
          <a:xfrm>
            <a:off x="2174240" y="3667760"/>
            <a:ext cx="6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951B57-BEB5-4441-B1A4-EB3701686D77}"/>
              </a:ext>
            </a:extLst>
          </p:cNvPr>
          <p:cNvSpPr txBox="1"/>
          <p:nvPr/>
        </p:nvSpPr>
        <p:spPr>
          <a:xfrm>
            <a:off x="3034782" y="3521938"/>
            <a:ext cx="6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0.33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6F028-F9A5-4592-BA45-5EA5184653DA}"/>
              </a:ext>
            </a:extLst>
          </p:cNvPr>
          <p:cNvSpPr txBox="1"/>
          <p:nvPr/>
        </p:nvSpPr>
        <p:spPr>
          <a:xfrm>
            <a:off x="5025106" y="3001984"/>
            <a:ext cx="6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0.36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5C173-1D8C-486D-B46E-74D5A960CB8A}"/>
              </a:ext>
            </a:extLst>
          </p:cNvPr>
          <p:cNvSpPr txBox="1"/>
          <p:nvPr/>
        </p:nvSpPr>
        <p:spPr>
          <a:xfrm>
            <a:off x="5995382" y="2763921"/>
            <a:ext cx="6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0.40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6C72D-F9AE-4D12-9CBF-F2B27C8AA09C}"/>
              </a:ext>
            </a:extLst>
          </p:cNvPr>
          <p:cNvSpPr txBox="1"/>
          <p:nvPr/>
        </p:nvSpPr>
        <p:spPr>
          <a:xfrm>
            <a:off x="7003616" y="2519680"/>
            <a:ext cx="6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0F926-0D0A-43ED-BFAC-FC806095D6F3}"/>
              </a:ext>
            </a:extLst>
          </p:cNvPr>
          <p:cNvSpPr txBox="1"/>
          <p:nvPr/>
        </p:nvSpPr>
        <p:spPr>
          <a:xfrm>
            <a:off x="7988618" y="2273279"/>
            <a:ext cx="6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0.42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12D8A-654F-4BD7-8562-E2E9D4E57DB3}"/>
              </a:ext>
            </a:extLst>
          </p:cNvPr>
          <p:cNvSpPr txBox="1"/>
          <p:nvPr/>
        </p:nvSpPr>
        <p:spPr>
          <a:xfrm>
            <a:off x="8963460" y="2036375"/>
            <a:ext cx="6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0.45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EE41D-D0EB-401A-A590-BF1FE98B5621}"/>
              </a:ext>
            </a:extLst>
          </p:cNvPr>
          <p:cNvSpPr txBox="1"/>
          <p:nvPr/>
        </p:nvSpPr>
        <p:spPr>
          <a:xfrm>
            <a:off x="9962916" y="1787778"/>
            <a:ext cx="6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0.47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E79718-C11B-4A0D-99CF-65E477E64BFA}"/>
              </a:ext>
            </a:extLst>
          </p:cNvPr>
          <p:cNvSpPr txBox="1"/>
          <p:nvPr/>
        </p:nvSpPr>
        <p:spPr>
          <a:xfrm>
            <a:off x="4029944" y="3258344"/>
            <a:ext cx="6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0.34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5A6DA7C-CACA-4990-8BDA-CC850614789D}"/>
              </a:ext>
            </a:extLst>
          </p:cNvPr>
          <p:cNvSpPr/>
          <p:nvPr/>
        </p:nvSpPr>
        <p:spPr>
          <a:xfrm rot="20650125">
            <a:off x="2350451" y="1953211"/>
            <a:ext cx="7507707" cy="647224"/>
          </a:xfrm>
          <a:prstGeom prst="rightArrow">
            <a:avLst/>
          </a:prstGeom>
          <a:gradFill flip="none" rotWithShape="1">
            <a:gsLst>
              <a:gs pos="1000">
                <a:srgbClr val="00B050"/>
              </a:gs>
              <a:gs pos="35000">
                <a:srgbClr val="FFC000"/>
              </a:gs>
              <a:gs pos="100000">
                <a:srgbClr val="FFFF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Accuracy Score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5D2BED7E-2ADF-491A-8276-68676D211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08" y="5074771"/>
            <a:ext cx="11507567" cy="109290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Potential Accident Level chosen as Target Variable instead of Accident Level due to insufficient data points for severity level that caused biasness and in turn low accuracy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</a:t>
            </a:r>
            <a:r>
              <a:rPr lang="en-US" sz="1600" b="1" dirty="0"/>
              <a:t>ML and Neural Network</a:t>
            </a:r>
            <a:r>
              <a:rPr lang="en-US" sz="1600" dirty="0"/>
              <a:t> - Decision Tree Classifier delivers highest accuracy (42%) among all models with raw data; however accuracy improved to 47% for Bernoulli on up sampling of data using SMOTE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</a:t>
            </a:r>
            <a:r>
              <a:rPr lang="en-US" sz="1600" b="1" dirty="0"/>
              <a:t>Deep Learning Model</a:t>
            </a:r>
            <a:r>
              <a:rPr lang="en-US" sz="1600" dirty="0"/>
              <a:t> - Bidirectional LSTM outperforms all the models without applying SMOTE hence preferred to be used in Chatbot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0144E2-5DB7-46CB-8382-D0F371EE79B0}"/>
              </a:ext>
            </a:extLst>
          </p:cNvPr>
          <p:cNvSpPr txBox="1"/>
          <p:nvPr/>
        </p:nvSpPr>
        <p:spPr>
          <a:xfrm>
            <a:off x="11019556" y="1533778"/>
            <a:ext cx="68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0.48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F1FEA0-F034-4EEF-8BEE-16C58A309DDA}"/>
              </a:ext>
            </a:extLst>
          </p:cNvPr>
          <p:cNvSpPr/>
          <p:nvPr/>
        </p:nvSpPr>
        <p:spPr>
          <a:xfrm>
            <a:off x="8011850" y="2190342"/>
            <a:ext cx="578973" cy="4584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85502-520C-472F-A070-1B8357C24B01}"/>
              </a:ext>
            </a:extLst>
          </p:cNvPr>
          <p:cNvSpPr/>
          <p:nvPr/>
        </p:nvSpPr>
        <p:spPr>
          <a:xfrm>
            <a:off x="9982890" y="1702662"/>
            <a:ext cx="578973" cy="4584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68F03F-F14A-491D-A622-96323472F937}"/>
              </a:ext>
            </a:extLst>
          </p:cNvPr>
          <p:cNvSpPr/>
          <p:nvPr/>
        </p:nvSpPr>
        <p:spPr>
          <a:xfrm>
            <a:off x="11039530" y="1448662"/>
            <a:ext cx="578973" cy="4584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4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6DB91-7DB0-47B8-9547-35A18DB9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b="1" dirty="0"/>
              <a:t>CHATBOT - Demo</a:t>
            </a:r>
            <a:endParaRPr lang="en-IN" b="1" dirty="0"/>
          </a:p>
        </p:txBody>
      </p:sp>
      <p:pic>
        <p:nvPicPr>
          <p:cNvPr id="2" name="Chatbot Video">
            <a:hlinkClick r:id="" action="ppaction://media"/>
            <a:extLst>
              <a:ext uri="{FF2B5EF4-FFF2-40B4-BE49-F238E27FC236}">
                <a16:creationId xmlns:a16="http://schemas.microsoft.com/office/drawing/2014/main" id="{4EE59C8E-474A-478B-B22E-2B273B8148A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62546" y="1077104"/>
            <a:ext cx="8866909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2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482</TotalTime>
  <Words>371</Words>
  <Application>Microsoft Office PowerPoint</Application>
  <PresentationFormat>Widescreen</PresentationFormat>
  <Paragraphs>46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Tw Cen MT</vt:lpstr>
      <vt:lpstr>Tw Cen MT Condensed</vt:lpstr>
      <vt:lpstr>Wingdings</vt:lpstr>
      <vt:lpstr>Wingdings 3</vt:lpstr>
      <vt:lpstr>Integral</vt:lpstr>
      <vt:lpstr>Retrospect</vt:lpstr>
      <vt:lpstr>CAPSTONE CHATBOT INTERFACE</vt:lpstr>
      <vt:lpstr>problem statement</vt:lpstr>
      <vt:lpstr>DATA analysis</vt:lpstr>
      <vt:lpstr>MODEL PERFORMANCE</vt:lpstr>
      <vt:lpstr>CHATBOT -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NLP</dc:title>
  <dc:creator>Smriti</dc:creator>
  <cp:lastModifiedBy>Smriti</cp:lastModifiedBy>
  <cp:revision>40</cp:revision>
  <dcterms:created xsi:type="dcterms:W3CDTF">2021-04-23T03:06:34Z</dcterms:created>
  <dcterms:modified xsi:type="dcterms:W3CDTF">2021-05-14T11:33:51Z</dcterms:modified>
</cp:coreProperties>
</file>