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4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4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124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6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49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80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7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062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8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36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55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3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4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3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1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8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FDE6C0-E573-4415-AA7E-10DBCBB6E6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97FE9-0922-4F4C-B836-E80B9D4DB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988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D427-86B9-2A91-8A2A-B742C159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9039"/>
            <a:ext cx="8825658" cy="3329581"/>
          </a:xfrm>
        </p:spPr>
        <p:txBody>
          <a:bodyPr/>
          <a:lstStyle/>
          <a:p>
            <a:pPr algn="ctr"/>
            <a:r>
              <a:rPr lang="en-US" dirty="0"/>
              <a:t>Internship With MLSA in Full Stack Web Development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77942-E503-4BC4-7AA2-BDED292FE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43082"/>
            <a:ext cx="8825658" cy="2006879"/>
          </a:xfrm>
        </p:spPr>
        <p:txBody>
          <a:bodyPr>
            <a:normAutofit/>
          </a:bodyPr>
          <a:lstStyle/>
          <a:p>
            <a:r>
              <a:rPr lang="en-US" dirty="0"/>
              <a:t>By- Shivang </a:t>
            </a:r>
            <a:r>
              <a:rPr lang="en-US" dirty="0" err="1"/>
              <a:t>verma</a:t>
            </a:r>
            <a:endParaRPr lang="en-US" dirty="0"/>
          </a:p>
          <a:p>
            <a:r>
              <a:rPr lang="en-US" dirty="0"/>
              <a:t>       Roll No: 2200290100153</a:t>
            </a:r>
          </a:p>
          <a:p>
            <a:r>
              <a:rPr lang="en-US" dirty="0"/>
              <a:t> 	Branch: CSE</a:t>
            </a:r>
          </a:p>
          <a:p>
            <a:r>
              <a:rPr lang="en-US" dirty="0"/>
              <a:t>	Year: 3rd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00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1FAC-42DE-9A6C-DF41-EEB90344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Internship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B7F6-A3E0-A880-9D4D-4EBCE608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my online internship with MLSA, I focused on Full Stack Web Development.</a:t>
            </a:r>
          </a:p>
          <a:p>
            <a:r>
              <a:rPr lang="en-US" dirty="0"/>
              <a:t>This presentation will provide an overview of my key projects, including a To-Do List application and a Calculator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59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4A85-FB70-597F-BF0E-84B98143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Full Stack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F0A72-2E70-81D2-8CDB-8A18B8BB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Stack Development involves both frontend and backend technologies. </a:t>
            </a:r>
          </a:p>
          <a:p>
            <a:r>
              <a:rPr lang="en-US" dirty="0"/>
              <a:t>I gained hands-on experience in HTML, CSS, and JavaScript for the frontend, while exploring Node.js and Express for backend development.</a:t>
            </a:r>
          </a:p>
          <a:p>
            <a:r>
              <a:rPr lang="en-US" dirty="0"/>
              <a:t>This comprehensive approach allowed me to understand the entire web development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94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C536-9A5C-6406-4ECE-A0F2C10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800"/>
            <a:ext cx="3401064" cy="938981"/>
          </a:xfrm>
        </p:spPr>
        <p:txBody>
          <a:bodyPr/>
          <a:lstStyle/>
          <a:p>
            <a:pPr algn="ctr"/>
            <a:r>
              <a:rPr lang="en-US" dirty="0"/>
              <a:t>Project 1: To-Do List Application (Easy)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7ECEC8-5484-DBD6-5634-9069EE77A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383" y="1671484"/>
            <a:ext cx="5195888" cy="36674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3D110-70FA-CD4F-1AA1-17E1FCF2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2" y="2748280"/>
            <a:ext cx="3401063" cy="3006049"/>
          </a:xfrm>
        </p:spPr>
        <p:txBody>
          <a:bodyPr/>
          <a:lstStyle/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b="1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Objective:</a:t>
            </a:r>
            <a:endParaRPr lang="en-IN" sz="1100" b="1" dirty="0">
              <a:latin typeface="Times New Roman" panose="02020603050405020304" pitchFamily="18" charset="0"/>
              <a:ea typeface="Arial MT"/>
              <a:cs typeface="Arial MT"/>
            </a:endParaRP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</a:t>
            </a:r>
            <a:r>
              <a:rPr lang="en-US" sz="1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fully</a:t>
            </a:r>
            <a:r>
              <a:rPr 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</a:t>
            </a:r>
            <a:r>
              <a:rPr lang="en-US" sz="1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web-based</a:t>
            </a:r>
            <a:r>
              <a:rPr 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To-Do List</a:t>
            </a:r>
            <a:r>
              <a:rPr 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HTML, CSS</a:t>
            </a:r>
            <a:r>
              <a:rPr lang="en-IN" sz="1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JavaScript.</a:t>
            </a: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ts val="1720"/>
              </a:lnSpc>
              <a:spcBef>
                <a:spcPts val="255"/>
              </a:spcBef>
              <a:buSzPts val="1200"/>
              <a:tabLst>
                <a:tab pos="522605" algn="l"/>
              </a:tabLst>
            </a:pPr>
            <a:r>
              <a:rPr lang="en-US" sz="1500" b="1" kern="0" spc="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Key </a:t>
            </a:r>
            <a:r>
              <a:rPr lang="en-US" sz="1500" b="1" kern="0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Features:</a:t>
            </a:r>
            <a:endParaRPr lang="en-IN" sz="1500" b="1" kern="0" dirty="0">
              <a:latin typeface="Times New Roman" panose="02020603050405020304" pitchFamily="18" charset="0"/>
              <a:ea typeface="Arial MT"/>
              <a:cs typeface="Arial MT"/>
            </a:endParaRPr>
          </a:p>
          <a:p>
            <a:pPr lvl="1">
              <a:lnSpc>
                <a:spcPts val="1720"/>
              </a:lnSpc>
              <a:spcBef>
                <a:spcPts val="255"/>
              </a:spcBef>
              <a:buSzPts val="1200"/>
              <a:tabLst>
                <a:tab pos="522605" algn="l"/>
              </a:tabLst>
            </a:pPr>
            <a:r>
              <a:rPr lang="en-IN" sz="1400" dirty="0"/>
              <a:t>Add your daily goals to 		          track the completed goals or 	     tasks and uncompleted tasks  	  for increasing the efficiency 	   of work and time management.</a:t>
            </a:r>
          </a:p>
        </p:txBody>
      </p:sp>
    </p:spTree>
    <p:extLst>
      <p:ext uri="{BB962C8B-B14F-4D97-AF65-F5344CB8AC3E}">
        <p14:creationId xmlns:p14="http://schemas.microsoft.com/office/powerpoint/2010/main" val="11994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D6C1-BD11-8FF4-EFCE-F840E0D5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1447800"/>
            <a:ext cx="3401064" cy="1253613"/>
          </a:xfrm>
        </p:spPr>
        <p:txBody>
          <a:bodyPr/>
          <a:lstStyle/>
          <a:p>
            <a:pPr algn="ctr"/>
            <a:r>
              <a:rPr lang="en-US" dirty="0"/>
              <a:t>Project 2: Calculator Website (Intermediate)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229C34-0D73-2A77-85EC-C7A97BE38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439" y="1447800"/>
            <a:ext cx="3833067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E2DAE-C4CB-5C32-6621-CFB45E49E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2895601"/>
            <a:ext cx="3401063" cy="3124200"/>
          </a:xfrm>
        </p:spPr>
        <p:txBody>
          <a:bodyPr>
            <a:normAutofit/>
          </a:bodyPr>
          <a:lstStyle/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b="1" spc="-10" dirty="0">
                <a:effectLst/>
                <a:latin typeface="Times New Roman" panose="02020603050405020304" pitchFamily="18" charset="0"/>
                <a:ea typeface="Arial MT"/>
                <a:cs typeface="Arial MT"/>
              </a:rPr>
              <a:t>Objective:</a:t>
            </a:r>
            <a:endParaRPr lang="en-IN" sz="1100" b="1" dirty="0">
              <a:latin typeface="Times New Roman" panose="02020603050405020304" pitchFamily="18" charset="0"/>
              <a:ea typeface="Arial MT"/>
              <a:cs typeface="Arial MT"/>
            </a:endParaRP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perform basic arithmetic    operation using web-based Calculator.</a:t>
            </a: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endParaRPr lang="en-US" sz="1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IN" sz="1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Features</a:t>
            </a:r>
            <a:r>
              <a:rPr lang="en-IN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1">
              <a:spcBef>
                <a:spcPts val="300"/>
              </a:spcBef>
              <a:buSzPts val="1200"/>
              <a:tabLst>
                <a:tab pos="522605" algn="l"/>
              </a:tabLst>
            </a:pPr>
            <a:r>
              <a:rPr lang="en-US" sz="1400" dirty="0"/>
              <a:t>The Calculator Application project aimed to create an interface for performing basic arithmetic operations. I utilized JavaScript for functionality and ensured a responsive design using CSS. 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10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0F34-C3ED-97C4-8CF7-09605457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and Future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2470-24AD-B49C-B568-C54C6BE5B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my internship with MLSA has been a transformative experience.</a:t>
            </a:r>
          </a:p>
          <a:p>
            <a:r>
              <a:rPr lang="en-US" dirty="0"/>
              <a:t>Enhancing my technical skills and preparing me for future challenges.</a:t>
            </a:r>
          </a:p>
          <a:p>
            <a:r>
              <a:rPr lang="en-US" dirty="0"/>
              <a:t>I aim to further explore advanced web technologies and contribute to impactful projects in the field of web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4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0996-212C-24F3-7AE6-1F9937F2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58498"/>
            <a:ext cx="9404723" cy="1400530"/>
          </a:xfrm>
        </p:spPr>
        <p:txBody>
          <a:bodyPr/>
          <a:lstStyle/>
          <a:p>
            <a:pPr algn="ctr"/>
            <a:r>
              <a:rPr lang="en-US" sz="9600" dirty="0"/>
              <a:t>Thank You !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250604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281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Times New Roman</vt:lpstr>
      <vt:lpstr>Wingdings 3</vt:lpstr>
      <vt:lpstr>Ion</vt:lpstr>
      <vt:lpstr>Internship With MLSA in Full Stack Web Development</vt:lpstr>
      <vt:lpstr>Introduction to Internship</vt:lpstr>
      <vt:lpstr>Overview of Full Stack Development</vt:lpstr>
      <vt:lpstr>Project 1: To-Do List Application (Easy)</vt:lpstr>
      <vt:lpstr>Project 2: Calculator Website (Intermediate)</vt:lpstr>
      <vt:lpstr>Conclusion and Future Goals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Shivang Verma</dc:creator>
  <cp:lastModifiedBy>Shivang Verma</cp:lastModifiedBy>
  <cp:revision>1</cp:revision>
  <dcterms:created xsi:type="dcterms:W3CDTF">2024-10-27T14:56:33Z</dcterms:created>
  <dcterms:modified xsi:type="dcterms:W3CDTF">2024-10-27T15:34:45Z</dcterms:modified>
</cp:coreProperties>
</file>