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Zl6QWn6tpZR8aaatS73YKwT1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Vikas%20Pandey\Freeguy\SQL\P1_Car%20Dataset\sql%20project_car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'category vs Sale'!$B$1</c:f>
              <c:strCache>
                <c:ptCount val="1"/>
                <c:pt idx="0">
                  <c:v>sale_increment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vs Sale'!$A$2:$A$5</c:f>
              <c:strCache>
                <c:ptCount val="4"/>
                <c:pt idx="0">
                  <c:v>Compact</c:v>
                </c:pt>
                <c:pt idx="1">
                  <c:v>Mid-Size</c:v>
                </c:pt>
                <c:pt idx="2">
                  <c:v>Mini Compact</c:v>
                </c:pt>
                <c:pt idx="3">
                  <c:v>Sub-Compact</c:v>
                </c:pt>
              </c:strCache>
            </c:strRef>
          </c:cat>
          <c:val>
            <c:numRef>
              <c:f>'category vs Sale'!$B$2:$B$5</c:f>
              <c:numCache>
                <c:formatCode>General</c:formatCode>
                <c:ptCount val="4"/>
                <c:pt idx="0">
                  <c:v>10614</c:v>
                </c:pt>
                <c:pt idx="1">
                  <c:v>1750</c:v>
                </c:pt>
                <c:pt idx="2">
                  <c:v>553</c:v>
                </c:pt>
                <c:pt idx="3">
                  <c:v>5260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A4-4AFB-8B42-6D3BDE145D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12367128"/>
        <c:axId val="612365160"/>
      </c:barChart>
      <c:catAx>
        <c:axId val="612367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365160"/>
        <c:crosses val="autoZero"/>
        <c:auto val="1"/>
        <c:lblAlgn val="ctr"/>
        <c:lblOffset val="100"/>
        <c:noMultiLvlLbl val="0"/>
      </c:catAx>
      <c:valAx>
        <c:axId val="612365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2367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2125365" y="200693"/>
            <a:ext cx="14037268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016000" y="4220209"/>
            <a:ext cx="10846435" cy="28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0" b="1" i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13"/>
          <p:cNvSpPr/>
          <p:nvPr/>
        </p:nvSpPr>
        <p:spPr>
          <a:xfrm>
            <a:off x="13634052" y="4229807"/>
            <a:ext cx="662940" cy="1801495"/>
          </a:xfrm>
          <a:custGeom>
            <a:avLst/>
            <a:gdLst/>
            <a:ahLst/>
            <a:cxnLst/>
            <a:rect l="l" t="t" r="r" b="b"/>
            <a:pathLst>
              <a:path w="662940" h="1801495" extrusionOk="0">
                <a:moveTo>
                  <a:pt x="352895" y="1800946"/>
                </a:moveTo>
                <a:lnTo>
                  <a:pt x="0" y="1800946"/>
                </a:lnTo>
                <a:lnTo>
                  <a:pt x="164218" y="900477"/>
                </a:lnTo>
                <a:lnTo>
                  <a:pt x="328815" y="3"/>
                </a:lnTo>
                <a:lnTo>
                  <a:pt x="662376" y="0"/>
                </a:lnTo>
                <a:lnTo>
                  <a:pt x="500925" y="940869"/>
                </a:lnTo>
                <a:lnTo>
                  <a:pt x="352895" y="1800946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13"/>
          <p:cNvSpPr/>
          <p:nvPr/>
        </p:nvSpPr>
        <p:spPr>
          <a:xfrm>
            <a:off x="13485643" y="4148619"/>
            <a:ext cx="746125" cy="1962785"/>
          </a:xfrm>
          <a:custGeom>
            <a:avLst/>
            <a:gdLst/>
            <a:ahLst/>
            <a:cxnLst/>
            <a:rect l="l" t="t" r="r" b="b"/>
            <a:pathLst>
              <a:path w="746125" h="1962785" extrusionOk="0">
                <a:moveTo>
                  <a:pt x="17763" y="1962133"/>
                </a:moveTo>
                <a:lnTo>
                  <a:pt x="11842" y="1962133"/>
                </a:lnTo>
                <a:lnTo>
                  <a:pt x="11056" y="1961741"/>
                </a:lnTo>
                <a:lnTo>
                  <a:pt x="10254" y="1961741"/>
                </a:lnTo>
                <a:lnTo>
                  <a:pt x="3947" y="1960565"/>
                </a:lnTo>
                <a:lnTo>
                  <a:pt x="0" y="1954682"/>
                </a:lnTo>
                <a:lnTo>
                  <a:pt x="1187" y="1948407"/>
                </a:lnTo>
                <a:lnTo>
                  <a:pt x="31579" y="1789961"/>
                </a:lnTo>
                <a:lnTo>
                  <a:pt x="65918" y="1612690"/>
                </a:lnTo>
                <a:lnTo>
                  <a:pt x="104994" y="1409927"/>
                </a:lnTo>
                <a:lnTo>
                  <a:pt x="138161" y="1238931"/>
                </a:lnTo>
                <a:lnTo>
                  <a:pt x="244743" y="687509"/>
                </a:lnTo>
                <a:lnTo>
                  <a:pt x="280270" y="504355"/>
                </a:lnTo>
                <a:lnTo>
                  <a:pt x="350539" y="139625"/>
                </a:lnTo>
                <a:lnTo>
                  <a:pt x="375765" y="8240"/>
                </a:lnTo>
                <a:lnTo>
                  <a:pt x="376580" y="3920"/>
                </a:lnTo>
                <a:lnTo>
                  <a:pt x="382510" y="0"/>
                </a:lnTo>
                <a:lnTo>
                  <a:pt x="395134" y="2359"/>
                </a:lnTo>
                <a:lnTo>
                  <a:pt x="399072" y="8242"/>
                </a:lnTo>
                <a:lnTo>
                  <a:pt x="397888" y="14507"/>
                </a:lnTo>
                <a:lnTo>
                  <a:pt x="375396" y="130602"/>
                </a:lnTo>
                <a:lnTo>
                  <a:pt x="721531" y="130602"/>
                </a:lnTo>
                <a:lnTo>
                  <a:pt x="717046" y="153355"/>
                </a:lnTo>
                <a:lnTo>
                  <a:pt x="371448" y="153355"/>
                </a:lnTo>
                <a:lnTo>
                  <a:pt x="342644" y="301988"/>
                </a:lnTo>
                <a:lnTo>
                  <a:pt x="687879" y="301988"/>
                </a:lnTo>
                <a:lnTo>
                  <a:pt x="683421" y="324739"/>
                </a:lnTo>
                <a:lnTo>
                  <a:pt x="338294" y="324739"/>
                </a:lnTo>
                <a:lnTo>
                  <a:pt x="305143" y="495731"/>
                </a:lnTo>
                <a:lnTo>
                  <a:pt x="649976" y="495731"/>
                </a:lnTo>
                <a:lnTo>
                  <a:pt x="645522" y="518478"/>
                </a:lnTo>
                <a:lnTo>
                  <a:pt x="300793" y="518478"/>
                </a:lnTo>
                <a:lnTo>
                  <a:pt x="269998" y="678884"/>
                </a:lnTo>
                <a:lnTo>
                  <a:pt x="614062" y="678884"/>
                </a:lnTo>
                <a:lnTo>
                  <a:pt x="609674" y="701239"/>
                </a:lnTo>
                <a:lnTo>
                  <a:pt x="265265" y="701239"/>
                </a:lnTo>
                <a:lnTo>
                  <a:pt x="234874" y="859685"/>
                </a:lnTo>
                <a:lnTo>
                  <a:pt x="578539" y="859685"/>
                </a:lnTo>
                <a:lnTo>
                  <a:pt x="574065" y="882432"/>
                </a:lnTo>
                <a:lnTo>
                  <a:pt x="230524" y="882432"/>
                </a:lnTo>
                <a:lnTo>
                  <a:pt x="203294" y="1024014"/>
                </a:lnTo>
                <a:lnTo>
                  <a:pt x="546176" y="1024014"/>
                </a:lnTo>
                <a:lnTo>
                  <a:pt x="541789" y="1046368"/>
                </a:lnTo>
                <a:lnTo>
                  <a:pt x="198944" y="1046368"/>
                </a:lnTo>
                <a:lnTo>
                  <a:pt x="163417" y="1229914"/>
                </a:lnTo>
                <a:lnTo>
                  <a:pt x="505965" y="1229914"/>
                </a:lnTo>
                <a:lnTo>
                  <a:pt x="501516" y="1252662"/>
                </a:lnTo>
                <a:lnTo>
                  <a:pt x="159087" y="1252662"/>
                </a:lnTo>
                <a:lnTo>
                  <a:pt x="130266" y="1401302"/>
                </a:lnTo>
                <a:lnTo>
                  <a:pt x="472349" y="1401302"/>
                </a:lnTo>
                <a:lnTo>
                  <a:pt x="467881" y="1424050"/>
                </a:lnTo>
                <a:lnTo>
                  <a:pt x="125916" y="1424050"/>
                </a:lnTo>
                <a:lnTo>
                  <a:pt x="91178" y="1604066"/>
                </a:lnTo>
                <a:lnTo>
                  <a:pt x="432485" y="1604066"/>
                </a:lnTo>
                <a:lnTo>
                  <a:pt x="428081" y="1626429"/>
                </a:lnTo>
                <a:lnTo>
                  <a:pt x="86836" y="1626429"/>
                </a:lnTo>
                <a:lnTo>
                  <a:pt x="56827" y="1781345"/>
                </a:lnTo>
                <a:lnTo>
                  <a:pt x="397518" y="1781345"/>
                </a:lnTo>
                <a:lnTo>
                  <a:pt x="393033" y="1804080"/>
                </a:lnTo>
                <a:lnTo>
                  <a:pt x="52102" y="1804080"/>
                </a:lnTo>
                <a:lnTo>
                  <a:pt x="23283" y="1953113"/>
                </a:lnTo>
                <a:lnTo>
                  <a:pt x="22497" y="1958212"/>
                </a:lnTo>
                <a:lnTo>
                  <a:pt x="17763" y="1962133"/>
                </a:lnTo>
                <a:close/>
              </a:path>
              <a:path w="746125" h="1962785" extrusionOk="0">
                <a:moveTo>
                  <a:pt x="721531" y="130602"/>
                </a:moveTo>
                <a:lnTo>
                  <a:pt x="698290" y="130602"/>
                </a:lnTo>
                <a:lnTo>
                  <a:pt x="721976" y="10201"/>
                </a:lnTo>
                <a:lnTo>
                  <a:pt x="723162" y="3920"/>
                </a:lnTo>
                <a:lnTo>
                  <a:pt x="729081" y="0"/>
                </a:lnTo>
                <a:lnTo>
                  <a:pt x="741713" y="2359"/>
                </a:lnTo>
                <a:lnTo>
                  <a:pt x="745660" y="8242"/>
                </a:lnTo>
                <a:lnTo>
                  <a:pt x="744476" y="14507"/>
                </a:lnTo>
                <a:lnTo>
                  <a:pt x="721531" y="130602"/>
                </a:lnTo>
                <a:close/>
              </a:path>
              <a:path w="746125" h="1962785" extrusionOk="0">
                <a:moveTo>
                  <a:pt x="687879" y="301988"/>
                </a:moveTo>
                <a:lnTo>
                  <a:pt x="664737" y="301988"/>
                </a:lnTo>
                <a:lnTo>
                  <a:pt x="693948" y="153355"/>
                </a:lnTo>
                <a:lnTo>
                  <a:pt x="717046" y="153355"/>
                </a:lnTo>
                <a:lnTo>
                  <a:pt x="687879" y="301988"/>
                </a:lnTo>
                <a:close/>
              </a:path>
              <a:path w="746125" h="1962785" extrusionOk="0">
                <a:moveTo>
                  <a:pt x="649976" y="495731"/>
                </a:moveTo>
                <a:lnTo>
                  <a:pt x="626841" y="495731"/>
                </a:lnTo>
                <a:lnTo>
                  <a:pt x="660395" y="324739"/>
                </a:lnTo>
                <a:lnTo>
                  <a:pt x="683421" y="324739"/>
                </a:lnTo>
                <a:lnTo>
                  <a:pt x="649976" y="495731"/>
                </a:lnTo>
                <a:close/>
              </a:path>
              <a:path w="746125" h="1962785" extrusionOk="0">
                <a:moveTo>
                  <a:pt x="614062" y="678884"/>
                </a:moveTo>
                <a:lnTo>
                  <a:pt x="590919" y="678884"/>
                </a:lnTo>
                <a:lnTo>
                  <a:pt x="622499" y="518478"/>
                </a:lnTo>
                <a:lnTo>
                  <a:pt x="645522" y="518478"/>
                </a:lnTo>
                <a:lnTo>
                  <a:pt x="614062" y="678884"/>
                </a:lnTo>
                <a:close/>
              </a:path>
              <a:path w="746125" h="1962785" extrusionOk="0">
                <a:moveTo>
                  <a:pt x="578539" y="859685"/>
                </a:moveTo>
                <a:lnTo>
                  <a:pt x="554998" y="859685"/>
                </a:lnTo>
                <a:lnTo>
                  <a:pt x="586182" y="701239"/>
                </a:lnTo>
                <a:lnTo>
                  <a:pt x="609674" y="701239"/>
                </a:lnTo>
                <a:lnTo>
                  <a:pt x="578539" y="859685"/>
                </a:lnTo>
                <a:close/>
              </a:path>
              <a:path w="746125" h="1962785" extrusionOk="0">
                <a:moveTo>
                  <a:pt x="546176" y="1024014"/>
                </a:moveTo>
                <a:lnTo>
                  <a:pt x="523418" y="1024014"/>
                </a:lnTo>
                <a:lnTo>
                  <a:pt x="551050" y="882432"/>
                </a:lnTo>
                <a:lnTo>
                  <a:pt x="574065" y="882432"/>
                </a:lnTo>
                <a:lnTo>
                  <a:pt x="546176" y="1024014"/>
                </a:lnTo>
                <a:close/>
              </a:path>
              <a:path w="746125" h="1962785" extrusionOk="0">
                <a:moveTo>
                  <a:pt x="505965" y="1229914"/>
                </a:moveTo>
                <a:lnTo>
                  <a:pt x="482759" y="1229914"/>
                </a:lnTo>
                <a:lnTo>
                  <a:pt x="518681" y="1046368"/>
                </a:lnTo>
                <a:lnTo>
                  <a:pt x="541789" y="1046368"/>
                </a:lnTo>
                <a:lnTo>
                  <a:pt x="505965" y="1229914"/>
                </a:lnTo>
                <a:close/>
              </a:path>
              <a:path w="746125" h="1962785" extrusionOk="0">
                <a:moveTo>
                  <a:pt x="472349" y="1401302"/>
                </a:moveTo>
                <a:lnTo>
                  <a:pt x="449205" y="1401302"/>
                </a:lnTo>
                <a:lnTo>
                  <a:pt x="478417" y="1252662"/>
                </a:lnTo>
                <a:lnTo>
                  <a:pt x="501516" y="1252662"/>
                </a:lnTo>
                <a:lnTo>
                  <a:pt x="472349" y="1401302"/>
                </a:lnTo>
                <a:close/>
              </a:path>
              <a:path w="746125" h="1962785" extrusionOk="0">
                <a:moveTo>
                  <a:pt x="432485" y="1604066"/>
                </a:moveTo>
                <a:lnTo>
                  <a:pt x="409336" y="1604066"/>
                </a:lnTo>
                <a:lnTo>
                  <a:pt x="444468" y="1424050"/>
                </a:lnTo>
                <a:lnTo>
                  <a:pt x="467881" y="1424050"/>
                </a:lnTo>
                <a:lnTo>
                  <a:pt x="432485" y="1604066"/>
                </a:lnTo>
                <a:close/>
              </a:path>
              <a:path w="746125" h="1962785" extrusionOk="0">
                <a:moveTo>
                  <a:pt x="397518" y="1781345"/>
                </a:moveTo>
                <a:lnTo>
                  <a:pt x="374598" y="1781345"/>
                </a:lnTo>
                <a:lnTo>
                  <a:pt x="404986" y="1626429"/>
                </a:lnTo>
                <a:lnTo>
                  <a:pt x="428081" y="1626429"/>
                </a:lnTo>
                <a:lnTo>
                  <a:pt x="397518" y="1781345"/>
                </a:lnTo>
                <a:close/>
              </a:path>
              <a:path w="746125" h="1962785" extrusionOk="0">
                <a:moveTo>
                  <a:pt x="358031" y="1962526"/>
                </a:moveTo>
                <a:lnTo>
                  <a:pt x="351711" y="1962526"/>
                </a:lnTo>
                <a:lnTo>
                  <a:pt x="350921" y="1962133"/>
                </a:lnTo>
                <a:lnTo>
                  <a:pt x="350136" y="1962133"/>
                </a:lnTo>
                <a:lnTo>
                  <a:pt x="343816" y="1960957"/>
                </a:lnTo>
                <a:lnTo>
                  <a:pt x="339869" y="1955074"/>
                </a:lnTo>
                <a:lnTo>
                  <a:pt x="341130" y="1948407"/>
                </a:lnTo>
                <a:lnTo>
                  <a:pt x="369475" y="1804080"/>
                </a:lnTo>
                <a:lnTo>
                  <a:pt x="393033" y="1804080"/>
                </a:lnTo>
                <a:lnTo>
                  <a:pt x="363553" y="1953505"/>
                </a:lnTo>
                <a:lnTo>
                  <a:pt x="362764" y="1958604"/>
                </a:lnTo>
                <a:lnTo>
                  <a:pt x="358031" y="1962526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13"/>
          <p:cNvSpPr/>
          <p:nvPr/>
        </p:nvSpPr>
        <p:spPr>
          <a:xfrm>
            <a:off x="8657050" y="3378675"/>
            <a:ext cx="1029335" cy="774700"/>
          </a:xfrm>
          <a:custGeom>
            <a:avLst/>
            <a:gdLst/>
            <a:ahLst/>
            <a:cxnLst/>
            <a:rect l="l" t="t" r="r" b="b"/>
            <a:pathLst>
              <a:path w="1029334" h="774700" extrusionOk="0">
                <a:moveTo>
                  <a:pt x="925162" y="774483"/>
                </a:moveTo>
                <a:lnTo>
                  <a:pt x="104012" y="774483"/>
                </a:lnTo>
                <a:lnTo>
                  <a:pt x="63619" y="766217"/>
                </a:lnTo>
                <a:lnTo>
                  <a:pt x="30547" y="743710"/>
                </a:lnTo>
                <a:lnTo>
                  <a:pt x="8205" y="710395"/>
                </a:lnTo>
                <a:lnTo>
                  <a:pt x="0" y="669704"/>
                </a:lnTo>
                <a:lnTo>
                  <a:pt x="0" y="104780"/>
                </a:lnTo>
                <a:lnTo>
                  <a:pt x="8205" y="64089"/>
                </a:lnTo>
                <a:lnTo>
                  <a:pt x="30547" y="30773"/>
                </a:lnTo>
                <a:lnTo>
                  <a:pt x="63619" y="8265"/>
                </a:lnTo>
                <a:lnTo>
                  <a:pt x="104011" y="0"/>
                </a:lnTo>
                <a:lnTo>
                  <a:pt x="925162" y="0"/>
                </a:lnTo>
                <a:lnTo>
                  <a:pt x="965460" y="8265"/>
                </a:lnTo>
                <a:lnTo>
                  <a:pt x="998500" y="30773"/>
                </a:lnTo>
                <a:lnTo>
                  <a:pt x="1020874" y="64089"/>
                </a:lnTo>
                <a:lnTo>
                  <a:pt x="1029174" y="104780"/>
                </a:lnTo>
                <a:lnTo>
                  <a:pt x="1029174" y="669704"/>
                </a:lnTo>
                <a:lnTo>
                  <a:pt x="1020969" y="710395"/>
                </a:lnTo>
                <a:lnTo>
                  <a:pt x="998627" y="743710"/>
                </a:lnTo>
                <a:lnTo>
                  <a:pt x="965555" y="766217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13"/>
          <p:cNvSpPr/>
          <p:nvPr/>
        </p:nvSpPr>
        <p:spPr>
          <a:xfrm>
            <a:off x="8603193" y="3305428"/>
            <a:ext cx="1046480" cy="791845"/>
          </a:xfrm>
          <a:custGeom>
            <a:avLst/>
            <a:gdLst/>
            <a:ahLst/>
            <a:cxnLst/>
            <a:rect l="l" t="t" r="r" b="b"/>
            <a:pathLst>
              <a:path w="1046479" h="791845" extrusionOk="0">
                <a:moveTo>
                  <a:pt x="933741" y="791775"/>
                </a:moveTo>
                <a:lnTo>
                  <a:pt x="112591" y="791775"/>
                </a:lnTo>
                <a:lnTo>
                  <a:pt x="68800" y="782850"/>
                </a:lnTo>
                <a:lnTo>
                  <a:pt x="33008" y="758523"/>
                </a:lnTo>
                <a:lnTo>
                  <a:pt x="8859" y="722465"/>
                </a:lnTo>
                <a:lnTo>
                  <a:pt x="35" y="678524"/>
                </a:lnTo>
                <a:lnTo>
                  <a:pt x="0" y="113425"/>
                </a:lnTo>
                <a:lnTo>
                  <a:pt x="8860" y="69309"/>
                </a:lnTo>
                <a:lnTo>
                  <a:pt x="33012" y="33251"/>
                </a:lnTo>
                <a:lnTo>
                  <a:pt x="68818" y="8924"/>
                </a:lnTo>
                <a:lnTo>
                  <a:pt x="112594" y="3"/>
                </a:lnTo>
                <a:lnTo>
                  <a:pt x="933744" y="3"/>
                </a:lnTo>
                <a:lnTo>
                  <a:pt x="977539" y="8928"/>
                </a:lnTo>
                <a:lnTo>
                  <a:pt x="990104" y="17468"/>
                </a:lnTo>
                <a:lnTo>
                  <a:pt x="112591" y="17469"/>
                </a:lnTo>
                <a:lnTo>
                  <a:pt x="97607" y="18674"/>
                </a:lnTo>
                <a:lnTo>
                  <a:pt x="83331" y="22151"/>
                </a:lnTo>
                <a:lnTo>
                  <a:pt x="69970" y="27695"/>
                </a:lnTo>
                <a:lnTo>
                  <a:pt x="57729" y="35099"/>
                </a:lnTo>
                <a:lnTo>
                  <a:pt x="58399" y="35436"/>
                </a:lnTo>
                <a:lnTo>
                  <a:pt x="59077" y="35609"/>
                </a:lnTo>
                <a:lnTo>
                  <a:pt x="59579" y="36118"/>
                </a:lnTo>
                <a:lnTo>
                  <a:pt x="69679" y="45107"/>
                </a:lnTo>
                <a:lnTo>
                  <a:pt x="45774" y="45107"/>
                </a:lnTo>
                <a:lnTo>
                  <a:pt x="33948" y="59403"/>
                </a:lnTo>
                <a:lnTo>
                  <a:pt x="24992" y="75832"/>
                </a:lnTo>
                <a:lnTo>
                  <a:pt x="19317" y="93979"/>
                </a:lnTo>
                <a:lnTo>
                  <a:pt x="17335" y="113425"/>
                </a:lnTo>
                <a:lnTo>
                  <a:pt x="17338" y="678524"/>
                </a:lnTo>
                <a:lnTo>
                  <a:pt x="18525" y="693568"/>
                </a:lnTo>
                <a:lnTo>
                  <a:pt x="21930" y="707834"/>
                </a:lnTo>
                <a:lnTo>
                  <a:pt x="27365" y="721177"/>
                </a:lnTo>
                <a:lnTo>
                  <a:pt x="34675" y="733456"/>
                </a:lnTo>
                <a:lnTo>
                  <a:pt x="59147" y="733456"/>
                </a:lnTo>
                <a:lnTo>
                  <a:pt x="47966" y="743798"/>
                </a:lnTo>
                <a:lnTo>
                  <a:pt x="46953" y="744816"/>
                </a:lnTo>
                <a:lnTo>
                  <a:pt x="45776" y="745324"/>
                </a:lnTo>
                <a:lnTo>
                  <a:pt x="44600" y="745663"/>
                </a:lnTo>
                <a:lnTo>
                  <a:pt x="58799" y="757677"/>
                </a:lnTo>
                <a:lnTo>
                  <a:pt x="75128" y="766751"/>
                </a:lnTo>
                <a:lnTo>
                  <a:pt x="93191" y="772486"/>
                </a:lnTo>
                <a:lnTo>
                  <a:pt x="112594" y="774486"/>
                </a:lnTo>
                <a:lnTo>
                  <a:pt x="989839" y="774486"/>
                </a:lnTo>
                <a:lnTo>
                  <a:pt x="977534" y="782850"/>
                </a:lnTo>
                <a:lnTo>
                  <a:pt x="933741" y="791775"/>
                </a:lnTo>
                <a:close/>
              </a:path>
              <a:path w="1046479" h="791845" extrusionOk="0">
                <a:moveTo>
                  <a:pt x="549190" y="448790"/>
                </a:moveTo>
                <a:lnTo>
                  <a:pt x="523253" y="448790"/>
                </a:lnTo>
                <a:lnTo>
                  <a:pt x="986760" y="36118"/>
                </a:lnTo>
                <a:lnTo>
                  <a:pt x="987265" y="35607"/>
                </a:lnTo>
                <a:lnTo>
                  <a:pt x="987938" y="35434"/>
                </a:lnTo>
                <a:lnTo>
                  <a:pt x="988611" y="35097"/>
                </a:lnTo>
                <a:lnTo>
                  <a:pt x="976370" y="27693"/>
                </a:lnTo>
                <a:lnTo>
                  <a:pt x="963008" y="22150"/>
                </a:lnTo>
                <a:lnTo>
                  <a:pt x="948731" y="18672"/>
                </a:lnTo>
                <a:lnTo>
                  <a:pt x="933744" y="17468"/>
                </a:lnTo>
                <a:lnTo>
                  <a:pt x="990106" y="17469"/>
                </a:lnTo>
                <a:lnTo>
                  <a:pt x="1013329" y="33254"/>
                </a:lnTo>
                <a:lnTo>
                  <a:pt x="1021267" y="45107"/>
                </a:lnTo>
                <a:lnTo>
                  <a:pt x="1000560" y="45107"/>
                </a:lnTo>
                <a:lnTo>
                  <a:pt x="1000224" y="46629"/>
                </a:lnTo>
                <a:lnTo>
                  <a:pt x="999382" y="47987"/>
                </a:lnTo>
                <a:lnTo>
                  <a:pt x="998204" y="49173"/>
                </a:lnTo>
                <a:lnTo>
                  <a:pt x="628779" y="378259"/>
                </a:lnTo>
                <a:lnTo>
                  <a:pt x="641236" y="389788"/>
                </a:lnTo>
                <a:lnTo>
                  <a:pt x="615483" y="389788"/>
                </a:lnTo>
                <a:lnTo>
                  <a:pt x="549190" y="448790"/>
                </a:lnTo>
                <a:close/>
              </a:path>
              <a:path w="1046479" h="791845" extrusionOk="0">
                <a:moveTo>
                  <a:pt x="59147" y="733456"/>
                </a:moveTo>
                <a:lnTo>
                  <a:pt x="34675" y="733456"/>
                </a:lnTo>
                <a:lnTo>
                  <a:pt x="35010" y="732608"/>
                </a:lnTo>
                <a:lnTo>
                  <a:pt x="35516" y="731761"/>
                </a:lnTo>
                <a:lnTo>
                  <a:pt x="36355" y="731083"/>
                </a:lnTo>
                <a:lnTo>
                  <a:pt x="417729" y="378090"/>
                </a:lnTo>
                <a:lnTo>
                  <a:pt x="48136" y="49173"/>
                </a:lnTo>
                <a:lnTo>
                  <a:pt x="46951" y="47987"/>
                </a:lnTo>
                <a:lnTo>
                  <a:pt x="46281" y="46629"/>
                </a:lnTo>
                <a:lnTo>
                  <a:pt x="45774" y="45107"/>
                </a:lnTo>
                <a:lnTo>
                  <a:pt x="69679" y="45107"/>
                </a:lnTo>
                <a:lnTo>
                  <a:pt x="456960" y="389788"/>
                </a:lnTo>
                <a:lnTo>
                  <a:pt x="430687" y="389788"/>
                </a:lnTo>
                <a:lnTo>
                  <a:pt x="59147" y="733456"/>
                </a:lnTo>
                <a:close/>
              </a:path>
              <a:path w="1046479" h="791845" extrusionOk="0">
                <a:moveTo>
                  <a:pt x="1030115" y="733456"/>
                </a:moveTo>
                <a:lnTo>
                  <a:pt x="1011668" y="733456"/>
                </a:lnTo>
                <a:lnTo>
                  <a:pt x="1019002" y="721154"/>
                </a:lnTo>
                <a:lnTo>
                  <a:pt x="1024454" y="707770"/>
                </a:lnTo>
                <a:lnTo>
                  <a:pt x="1027839" y="693497"/>
                </a:lnTo>
                <a:lnTo>
                  <a:pt x="1029004" y="678524"/>
                </a:lnTo>
                <a:lnTo>
                  <a:pt x="1029003" y="113425"/>
                </a:lnTo>
                <a:lnTo>
                  <a:pt x="1027021" y="93908"/>
                </a:lnTo>
                <a:lnTo>
                  <a:pt x="1021346" y="75770"/>
                </a:lnTo>
                <a:lnTo>
                  <a:pt x="1012389" y="59380"/>
                </a:lnTo>
                <a:lnTo>
                  <a:pt x="1000560" y="45107"/>
                </a:lnTo>
                <a:lnTo>
                  <a:pt x="1021267" y="45107"/>
                </a:lnTo>
                <a:lnTo>
                  <a:pt x="1037476" y="69311"/>
                </a:lnTo>
                <a:lnTo>
                  <a:pt x="1046335" y="113425"/>
                </a:lnTo>
                <a:lnTo>
                  <a:pt x="1046300" y="678524"/>
                </a:lnTo>
                <a:lnTo>
                  <a:pt x="1037476" y="722465"/>
                </a:lnTo>
                <a:lnTo>
                  <a:pt x="1030115" y="733456"/>
                </a:lnTo>
                <a:close/>
              </a:path>
              <a:path w="1046479" h="791845" extrusionOk="0">
                <a:moveTo>
                  <a:pt x="525105" y="469136"/>
                </a:moveTo>
                <a:lnTo>
                  <a:pt x="521065" y="469136"/>
                </a:lnTo>
                <a:lnTo>
                  <a:pt x="519046" y="468457"/>
                </a:lnTo>
                <a:lnTo>
                  <a:pt x="517363" y="466931"/>
                </a:lnTo>
                <a:lnTo>
                  <a:pt x="430687" y="389788"/>
                </a:lnTo>
                <a:lnTo>
                  <a:pt x="456960" y="389788"/>
                </a:lnTo>
                <a:lnTo>
                  <a:pt x="523253" y="448790"/>
                </a:lnTo>
                <a:lnTo>
                  <a:pt x="549190" y="448790"/>
                </a:lnTo>
                <a:lnTo>
                  <a:pt x="528807" y="466931"/>
                </a:lnTo>
                <a:lnTo>
                  <a:pt x="527124" y="468457"/>
                </a:lnTo>
                <a:lnTo>
                  <a:pt x="525105" y="469136"/>
                </a:lnTo>
                <a:close/>
              </a:path>
              <a:path w="1046479" h="791845" extrusionOk="0">
                <a:moveTo>
                  <a:pt x="989839" y="774486"/>
                </a:moveTo>
                <a:lnTo>
                  <a:pt x="933744" y="774486"/>
                </a:lnTo>
                <a:lnTo>
                  <a:pt x="953146" y="772486"/>
                </a:lnTo>
                <a:lnTo>
                  <a:pt x="971192" y="766751"/>
                </a:lnTo>
                <a:lnTo>
                  <a:pt x="987470" y="757677"/>
                </a:lnTo>
                <a:lnTo>
                  <a:pt x="1001570" y="745663"/>
                </a:lnTo>
                <a:lnTo>
                  <a:pt x="1000392" y="745324"/>
                </a:lnTo>
                <a:lnTo>
                  <a:pt x="999214" y="744646"/>
                </a:lnTo>
                <a:lnTo>
                  <a:pt x="998204" y="743798"/>
                </a:lnTo>
                <a:lnTo>
                  <a:pt x="615483" y="389788"/>
                </a:lnTo>
                <a:lnTo>
                  <a:pt x="641236" y="389788"/>
                </a:lnTo>
                <a:lnTo>
                  <a:pt x="1009985" y="731083"/>
                </a:lnTo>
                <a:lnTo>
                  <a:pt x="1010659" y="731761"/>
                </a:lnTo>
                <a:lnTo>
                  <a:pt x="1011668" y="733456"/>
                </a:lnTo>
                <a:lnTo>
                  <a:pt x="1030115" y="733456"/>
                </a:lnTo>
                <a:lnTo>
                  <a:pt x="1013327" y="758523"/>
                </a:lnTo>
                <a:lnTo>
                  <a:pt x="989839" y="774486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13"/>
          <p:cNvSpPr/>
          <p:nvPr/>
        </p:nvSpPr>
        <p:spPr>
          <a:xfrm>
            <a:off x="10476402" y="1263472"/>
            <a:ext cx="1363980" cy="1346200"/>
          </a:xfrm>
          <a:custGeom>
            <a:avLst/>
            <a:gdLst/>
            <a:ahLst/>
            <a:cxnLst/>
            <a:rect l="l" t="t" r="r" b="b"/>
            <a:pathLst>
              <a:path w="1363979" h="1346200" extrusionOk="0">
                <a:moveTo>
                  <a:pt x="759425" y="139699"/>
                </a:moveTo>
                <a:lnTo>
                  <a:pt x="604994" y="139699"/>
                </a:lnTo>
                <a:lnTo>
                  <a:pt x="604994" y="0"/>
                </a:lnTo>
                <a:lnTo>
                  <a:pt x="759425" y="0"/>
                </a:lnTo>
                <a:lnTo>
                  <a:pt x="759425" y="139699"/>
                </a:lnTo>
                <a:close/>
              </a:path>
              <a:path w="1363979" h="1346200" extrusionOk="0">
                <a:moveTo>
                  <a:pt x="541897" y="342899"/>
                </a:moveTo>
                <a:lnTo>
                  <a:pt x="261819" y="342899"/>
                </a:lnTo>
                <a:lnTo>
                  <a:pt x="280281" y="317499"/>
                </a:lnTo>
                <a:lnTo>
                  <a:pt x="299937" y="292099"/>
                </a:lnTo>
                <a:lnTo>
                  <a:pt x="320737" y="279399"/>
                </a:lnTo>
                <a:lnTo>
                  <a:pt x="342627" y="253999"/>
                </a:lnTo>
                <a:lnTo>
                  <a:pt x="275657" y="139699"/>
                </a:lnTo>
                <a:lnTo>
                  <a:pt x="419842" y="50799"/>
                </a:lnTo>
                <a:lnTo>
                  <a:pt x="482667" y="165099"/>
                </a:lnTo>
                <a:lnTo>
                  <a:pt x="483220" y="165099"/>
                </a:lnTo>
                <a:lnTo>
                  <a:pt x="484327" y="177799"/>
                </a:lnTo>
                <a:lnTo>
                  <a:pt x="1064044" y="177799"/>
                </a:lnTo>
                <a:lnTo>
                  <a:pt x="1014043" y="253999"/>
                </a:lnTo>
                <a:lnTo>
                  <a:pt x="1034947" y="279399"/>
                </a:lnTo>
                <a:lnTo>
                  <a:pt x="1054865" y="292099"/>
                </a:lnTo>
                <a:lnTo>
                  <a:pt x="1064305" y="304799"/>
                </a:lnTo>
                <a:lnTo>
                  <a:pt x="681379" y="304799"/>
                </a:lnTo>
                <a:lnTo>
                  <a:pt x="632758" y="317499"/>
                </a:lnTo>
                <a:lnTo>
                  <a:pt x="586122" y="317499"/>
                </a:lnTo>
                <a:lnTo>
                  <a:pt x="541897" y="342899"/>
                </a:lnTo>
                <a:close/>
              </a:path>
              <a:path w="1363979" h="1346200" extrusionOk="0">
                <a:moveTo>
                  <a:pt x="1064044" y="177799"/>
                </a:moveTo>
                <a:lnTo>
                  <a:pt x="877878" y="177799"/>
                </a:lnTo>
                <a:lnTo>
                  <a:pt x="877878" y="165099"/>
                </a:lnTo>
                <a:lnTo>
                  <a:pt x="944854" y="50799"/>
                </a:lnTo>
                <a:lnTo>
                  <a:pt x="1089045" y="139699"/>
                </a:lnTo>
                <a:lnTo>
                  <a:pt x="1064044" y="177799"/>
                </a:lnTo>
                <a:close/>
              </a:path>
              <a:path w="1363979" h="1346200" extrusionOk="0">
                <a:moveTo>
                  <a:pt x="771836" y="152399"/>
                </a:moveTo>
                <a:lnTo>
                  <a:pt x="572890" y="152399"/>
                </a:lnTo>
                <a:lnTo>
                  <a:pt x="601950" y="139699"/>
                </a:lnTo>
                <a:lnTo>
                  <a:pt x="758872" y="139699"/>
                </a:lnTo>
                <a:lnTo>
                  <a:pt x="771836" y="152399"/>
                </a:lnTo>
                <a:close/>
              </a:path>
              <a:path w="1363979" h="1346200" extrusionOk="0">
                <a:moveTo>
                  <a:pt x="872343" y="177799"/>
                </a:moveTo>
                <a:lnTo>
                  <a:pt x="488202" y="177799"/>
                </a:lnTo>
                <a:lnTo>
                  <a:pt x="544246" y="152399"/>
                </a:lnTo>
                <a:lnTo>
                  <a:pt x="813947" y="152399"/>
                </a:lnTo>
                <a:lnTo>
                  <a:pt x="829882" y="165099"/>
                </a:lnTo>
                <a:lnTo>
                  <a:pt x="859054" y="165099"/>
                </a:lnTo>
                <a:lnTo>
                  <a:pt x="872343" y="177799"/>
                </a:lnTo>
                <a:close/>
              </a:path>
              <a:path w="1363979" h="1346200" extrusionOk="0">
                <a:moveTo>
                  <a:pt x="142248" y="1079499"/>
                </a:moveTo>
                <a:lnTo>
                  <a:pt x="57017" y="952499"/>
                </a:lnTo>
                <a:lnTo>
                  <a:pt x="176843" y="863599"/>
                </a:lnTo>
                <a:lnTo>
                  <a:pt x="180726" y="863599"/>
                </a:lnTo>
                <a:lnTo>
                  <a:pt x="171649" y="838199"/>
                </a:lnTo>
                <a:lnTo>
                  <a:pt x="163945" y="812799"/>
                </a:lnTo>
                <a:lnTo>
                  <a:pt x="157642" y="787399"/>
                </a:lnTo>
                <a:lnTo>
                  <a:pt x="152768" y="761999"/>
                </a:lnTo>
                <a:lnTo>
                  <a:pt x="0" y="761999"/>
                </a:lnTo>
                <a:lnTo>
                  <a:pt x="0" y="584199"/>
                </a:lnTo>
                <a:lnTo>
                  <a:pt x="152768" y="584199"/>
                </a:lnTo>
                <a:lnTo>
                  <a:pt x="157898" y="558799"/>
                </a:lnTo>
                <a:lnTo>
                  <a:pt x="164532" y="533399"/>
                </a:lnTo>
                <a:lnTo>
                  <a:pt x="172618" y="507999"/>
                </a:lnTo>
                <a:lnTo>
                  <a:pt x="182110" y="482599"/>
                </a:lnTo>
                <a:lnTo>
                  <a:pt x="182660" y="469899"/>
                </a:lnTo>
                <a:lnTo>
                  <a:pt x="177676" y="469899"/>
                </a:lnTo>
                <a:lnTo>
                  <a:pt x="86345" y="419099"/>
                </a:lnTo>
                <a:lnTo>
                  <a:pt x="79427" y="419099"/>
                </a:lnTo>
                <a:lnTo>
                  <a:pt x="57568" y="406399"/>
                </a:lnTo>
                <a:lnTo>
                  <a:pt x="81926" y="368299"/>
                </a:lnTo>
                <a:lnTo>
                  <a:pt x="83860" y="368299"/>
                </a:lnTo>
                <a:lnTo>
                  <a:pt x="85512" y="355599"/>
                </a:lnTo>
                <a:lnTo>
                  <a:pt x="141980" y="253999"/>
                </a:lnTo>
                <a:lnTo>
                  <a:pt x="254900" y="342899"/>
                </a:lnTo>
                <a:lnTo>
                  <a:pt x="541897" y="342899"/>
                </a:lnTo>
                <a:lnTo>
                  <a:pt x="500513" y="355599"/>
                </a:lnTo>
                <a:lnTo>
                  <a:pt x="462395" y="380999"/>
                </a:lnTo>
                <a:lnTo>
                  <a:pt x="427972" y="419099"/>
                </a:lnTo>
                <a:lnTo>
                  <a:pt x="397672" y="444499"/>
                </a:lnTo>
                <a:lnTo>
                  <a:pt x="371922" y="482599"/>
                </a:lnTo>
                <a:lnTo>
                  <a:pt x="351150" y="533399"/>
                </a:lnTo>
                <a:lnTo>
                  <a:pt x="335783" y="571499"/>
                </a:lnTo>
                <a:lnTo>
                  <a:pt x="326250" y="622299"/>
                </a:lnTo>
                <a:lnTo>
                  <a:pt x="322977" y="673099"/>
                </a:lnTo>
                <a:lnTo>
                  <a:pt x="326250" y="711199"/>
                </a:lnTo>
                <a:lnTo>
                  <a:pt x="335783" y="761999"/>
                </a:lnTo>
                <a:lnTo>
                  <a:pt x="351150" y="812799"/>
                </a:lnTo>
                <a:lnTo>
                  <a:pt x="371922" y="850899"/>
                </a:lnTo>
                <a:lnTo>
                  <a:pt x="397672" y="888999"/>
                </a:lnTo>
                <a:lnTo>
                  <a:pt x="427972" y="927099"/>
                </a:lnTo>
                <a:lnTo>
                  <a:pt x="462395" y="952499"/>
                </a:lnTo>
                <a:lnTo>
                  <a:pt x="500513" y="977899"/>
                </a:lnTo>
                <a:lnTo>
                  <a:pt x="541897" y="1003299"/>
                </a:lnTo>
                <a:lnTo>
                  <a:pt x="586122" y="1015999"/>
                </a:lnTo>
                <a:lnTo>
                  <a:pt x="267072" y="1015999"/>
                </a:lnTo>
                <a:lnTo>
                  <a:pt x="142248" y="1079499"/>
                </a:lnTo>
                <a:close/>
              </a:path>
              <a:path w="1363979" h="1346200" extrusionOk="0">
                <a:moveTo>
                  <a:pt x="1271354" y="330199"/>
                </a:moveTo>
                <a:lnTo>
                  <a:pt x="1097071" y="330199"/>
                </a:lnTo>
                <a:lnTo>
                  <a:pt x="1227424" y="253999"/>
                </a:lnTo>
                <a:lnTo>
                  <a:pt x="1271354" y="330199"/>
                </a:lnTo>
                <a:close/>
              </a:path>
              <a:path w="1363979" h="1346200" extrusionOk="0">
                <a:moveTo>
                  <a:pt x="1076133" y="1028699"/>
                </a:moveTo>
                <a:lnTo>
                  <a:pt x="730000" y="1028699"/>
                </a:lnTo>
                <a:lnTo>
                  <a:pt x="776637" y="1015999"/>
                </a:lnTo>
                <a:lnTo>
                  <a:pt x="820862" y="1003299"/>
                </a:lnTo>
                <a:lnTo>
                  <a:pt x="862246" y="977899"/>
                </a:lnTo>
                <a:lnTo>
                  <a:pt x="900364" y="952499"/>
                </a:lnTo>
                <a:lnTo>
                  <a:pt x="934787" y="927099"/>
                </a:lnTo>
                <a:lnTo>
                  <a:pt x="965087" y="888999"/>
                </a:lnTo>
                <a:lnTo>
                  <a:pt x="990837" y="850899"/>
                </a:lnTo>
                <a:lnTo>
                  <a:pt x="1011609" y="812799"/>
                </a:lnTo>
                <a:lnTo>
                  <a:pt x="1026975" y="761999"/>
                </a:lnTo>
                <a:lnTo>
                  <a:pt x="1036509" y="711199"/>
                </a:lnTo>
                <a:lnTo>
                  <a:pt x="1039782" y="673099"/>
                </a:lnTo>
                <a:lnTo>
                  <a:pt x="1036509" y="622299"/>
                </a:lnTo>
                <a:lnTo>
                  <a:pt x="1026975" y="571499"/>
                </a:lnTo>
                <a:lnTo>
                  <a:pt x="1011609" y="533399"/>
                </a:lnTo>
                <a:lnTo>
                  <a:pt x="990837" y="482599"/>
                </a:lnTo>
                <a:lnTo>
                  <a:pt x="965087" y="444499"/>
                </a:lnTo>
                <a:lnTo>
                  <a:pt x="934787" y="419099"/>
                </a:lnTo>
                <a:lnTo>
                  <a:pt x="900364" y="380999"/>
                </a:lnTo>
                <a:lnTo>
                  <a:pt x="862246" y="355599"/>
                </a:lnTo>
                <a:lnTo>
                  <a:pt x="820862" y="342899"/>
                </a:lnTo>
                <a:lnTo>
                  <a:pt x="776637" y="317499"/>
                </a:lnTo>
                <a:lnTo>
                  <a:pt x="730000" y="317499"/>
                </a:lnTo>
                <a:lnTo>
                  <a:pt x="681379" y="304799"/>
                </a:lnTo>
                <a:lnTo>
                  <a:pt x="1064305" y="304799"/>
                </a:lnTo>
                <a:lnTo>
                  <a:pt x="1073745" y="317499"/>
                </a:lnTo>
                <a:lnTo>
                  <a:pt x="1091536" y="330199"/>
                </a:lnTo>
                <a:lnTo>
                  <a:pt x="1271354" y="330199"/>
                </a:lnTo>
                <a:lnTo>
                  <a:pt x="1307961" y="393699"/>
                </a:lnTo>
                <a:lnTo>
                  <a:pt x="1180652" y="482599"/>
                </a:lnTo>
                <a:lnTo>
                  <a:pt x="1179268" y="482599"/>
                </a:lnTo>
                <a:lnTo>
                  <a:pt x="1186858" y="507999"/>
                </a:lnTo>
                <a:lnTo>
                  <a:pt x="1193487" y="533399"/>
                </a:lnTo>
                <a:lnTo>
                  <a:pt x="1199234" y="558799"/>
                </a:lnTo>
                <a:lnTo>
                  <a:pt x="1204177" y="584199"/>
                </a:lnTo>
                <a:lnTo>
                  <a:pt x="1363590" y="584199"/>
                </a:lnTo>
                <a:lnTo>
                  <a:pt x="1363590" y="761999"/>
                </a:lnTo>
                <a:lnTo>
                  <a:pt x="1204730" y="761999"/>
                </a:lnTo>
                <a:lnTo>
                  <a:pt x="1201102" y="774699"/>
                </a:lnTo>
                <a:lnTo>
                  <a:pt x="1196877" y="800099"/>
                </a:lnTo>
                <a:lnTo>
                  <a:pt x="1192081" y="812799"/>
                </a:lnTo>
                <a:lnTo>
                  <a:pt x="1186741" y="838199"/>
                </a:lnTo>
                <a:lnTo>
                  <a:pt x="1184406" y="838199"/>
                </a:lnTo>
                <a:lnTo>
                  <a:pt x="1181967" y="850899"/>
                </a:lnTo>
                <a:lnTo>
                  <a:pt x="1179424" y="850899"/>
                </a:lnTo>
                <a:lnTo>
                  <a:pt x="1176778" y="863599"/>
                </a:lnTo>
                <a:lnTo>
                  <a:pt x="1179822" y="863599"/>
                </a:lnTo>
                <a:lnTo>
                  <a:pt x="1308238" y="939799"/>
                </a:lnTo>
                <a:lnTo>
                  <a:pt x="1265969" y="1003299"/>
                </a:lnTo>
                <a:lnTo>
                  <a:pt x="1092366" y="1003299"/>
                </a:lnTo>
                <a:lnTo>
                  <a:pt x="1076133" y="1028699"/>
                </a:lnTo>
                <a:close/>
              </a:path>
              <a:path w="1363979" h="1346200" extrusionOk="0">
                <a:moveTo>
                  <a:pt x="1215247" y="1079499"/>
                </a:moveTo>
                <a:lnTo>
                  <a:pt x="1098455" y="1003299"/>
                </a:lnTo>
                <a:lnTo>
                  <a:pt x="1265969" y="1003299"/>
                </a:lnTo>
                <a:lnTo>
                  <a:pt x="1215247" y="1079499"/>
                </a:lnTo>
                <a:close/>
              </a:path>
              <a:path w="1363979" h="1346200" extrusionOk="0">
                <a:moveTo>
                  <a:pt x="412370" y="1308099"/>
                </a:moveTo>
                <a:lnTo>
                  <a:pt x="275925" y="1219199"/>
                </a:lnTo>
                <a:lnTo>
                  <a:pt x="344841" y="1092199"/>
                </a:lnTo>
                <a:lnTo>
                  <a:pt x="345118" y="1092199"/>
                </a:lnTo>
                <a:lnTo>
                  <a:pt x="325974" y="1066799"/>
                </a:lnTo>
                <a:lnTo>
                  <a:pt x="307582" y="1054099"/>
                </a:lnTo>
                <a:lnTo>
                  <a:pt x="289968" y="1041399"/>
                </a:lnTo>
                <a:lnTo>
                  <a:pt x="273158" y="1015999"/>
                </a:lnTo>
                <a:lnTo>
                  <a:pt x="586122" y="1015999"/>
                </a:lnTo>
                <a:lnTo>
                  <a:pt x="632758" y="1028699"/>
                </a:lnTo>
                <a:lnTo>
                  <a:pt x="1076133" y="1028699"/>
                </a:lnTo>
                <a:lnTo>
                  <a:pt x="1059017" y="1041399"/>
                </a:lnTo>
                <a:lnTo>
                  <a:pt x="1041071" y="1066799"/>
                </a:lnTo>
                <a:lnTo>
                  <a:pt x="1022346" y="1079499"/>
                </a:lnTo>
                <a:lnTo>
                  <a:pt x="1065495" y="1168399"/>
                </a:lnTo>
                <a:lnTo>
                  <a:pt x="483774" y="1168399"/>
                </a:lnTo>
                <a:lnTo>
                  <a:pt x="412370" y="1308099"/>
                </a:lnTo>
                <a:close/>
              </a:path>
              <a:path w="1363979" h="1346200" extrusionOk="0">
                <a:moveTo>
                  <a:pt x="846085" y="1181099"/>
                </a:moveTo>
                <a:lnTo>
                  <a:pt x="516773" y="1181099"/>
                </a:lnTo>
                <a:lnTo>
                  <a:pt x="488755" y="1168399"/>
                </a:lnTo>
                <a:lnTo>
                  <a:pt x="872896" y="1168399"/>
                </a:lnTo>
                <a:lnTo>
                  <a:pt x="846085" y="1181099"/>
                </a:lnTo>
                <a:close/>
              </a:path>
              <a:path w="1363979" h="1346200" extrusionOk="0">
                <a:moveTo>
                  <a:pt x="948452" y="1308099"/>
                </a:moveTo>
                <a:lnTo>
                  <a:pt x="878432" y="1168399"/>
                </a:lnTo>
                <a:lnTo>
                  <a:pt x="1065495" y="1168399"/>
                </a:lnTo>
                <a:lnTo>
                  <a:pt x="1090152" y="1219199"/>
                </a:lnTo>
                <a:lnTo>
                  <a:pt x="948452" y="1308099"/>
                </a:lnTo>
                <a:close/>
              </a:path>
              <a:path w="1363979" h="1346200" extrusionOk="0">
                <a:moveTo>
                  <a:pt x="791322" y="1193799"/>
                </a:moveTo>
                <a:lnTo>
                  <a:pt x="573950" y="1193799"/>
                </a:lnTo>
                <a:lnTo>
                  <a:pt x="545180" y="1181099"/>
                </a:lnTo>
                <a:lnTo>
                  <a:pt x="818859" y="1181099"/>
                </a:lnTo>
                <a:lnTo>
                  <a:pt x="791322" y="1193799"/>
                </a:lnTo>
                <a:close/>
              </a:path>
              <a:path w="1363979" h="1346200" extrusionOk="0">
                <a:moveTo>
                  <a:pt x="760532" y="1346199"/>
                </a:moveTo>
                <a:lnTo>
                  <a:pt x="606101" y="1346199"/>
                </a:lnTo>
                <a:lnTo>
                  <a:pt x="606101" y="1206499"/>
                </a:lnTo>
                <a:lnTo>
                  <a:pt x="606655" y="1206499"/>
                </a:lnTo>
                <a:lnTo>
                  <a:pt x="606655" y="1193799"/>
                </a:lnTo>
                <a:lnTo>
                  <a:pt x="760532" y="1193799"/>
                </a:lnTo>
                <a:lnTo>
                  <a:pt x="760532" y="134619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13"/>
          <p:cNvSpPr/>
          <p:nvPr/>
        </p:nvSpPr>
        <p:spPr>
          <a:xfrm>
            <a:off x="10491624" y="1285850"/>
            <a:ext cx="1372235" cy="1346200"/>
          </a:xfrm>
          <a:custGeom>
            <a:avLst/>
            <a:gdLst/>
            <a:ahLst/>
            <a:cxnLst/>
            <a:rect l="l" t="t" r="r" b="b"/>
            <a:pathLst>
              <a:path w="1372234" h="1346200" extrusionOk="0">
                <a:moveTo>
                  <a:pt x="615511" y="152399"/>
                </a:moveTo>
                <a:lnTo>
                  <a:pt x="576419" y="152399"/>
                </a:lnTo>
                <a:lnTo>
                  <a:pt x="604717" y="139699"/>
                </a:lnTo>
                <a:lnTo>
                  <a:pt x="604717" y="0"/>
                </a:lnTo>
                <a:lnTo>
                  <a:pt x="615511" y="0"/>
                </a:lnTo>
                <a:lnTo>
                  <a:pt x="615511" y="152399"/>
                </a:lnTo>
                <a:close/>
              </a:path>
              <a:path w="1372234" h="1346200" extrusionOk="0">
                <a:moveTo>
                  <a:pt x="781696" y="152399"/>
                </a:moveTo>
                <a:lnTo>
                  <a:pt x="759149" y="152399"/>
                </a:lnTo>
                <a:lnTo>
                  <a:pt x="759702" y="139699"/>
                </a:lnTo>
                <a:lnTo>
                  <a:pt x="759702" y="0"/>
                </a:lnTo>
                <a:lnTo>
                  <a:pt x="769112" y="0"/>
                </a:lnTo>
                <a:lnTo>
                  <a:pt x="769112" y="139699"/>
                </a:lnTo>
                <a:lnTo>
                  <a:pt x="768835" y="139699"/>
                </a:lnTo>
                <a:lnTo>
                  <a:pt x="781696" y="152399"/>
                </a:lnTo>
                <a:close/>
              </a:path>
              <a:path w="1372234" h="1346200" extrusionOk="0">
                <a:moveTo>
                  <a:pt x="351760" y="253999"/>
                </a:moveTo>
                <a:lnTo>
                  <a:pt x="343180" y="253999"/>
                </a:lnTo>
                <a:lnTo>
                  <a:pt x="276481" y="139699"/>
                </a:lnTo>
                <a:lnTo>
                  <a:pt x="275928" y="139699"/>
                </a:lnTo>
                <a:lnTo>
                  <a:pt x="422333" y="50799"/>
                </a:lnTo>
                <a:lnTo>
                  <a:pt x="422887" y="50799"/>
                </a:lnTo>
                <a:lnTo>
                  <a:pt x="287275" y="139699"/>
                </a:lnTo>
                <a:lnTo>
                  <a:pt x="351760" y="253999"/>
                </a:lnTo>
                <a:close/>
              </a:path>
              <a:path w="1372234" h="1346200" extrusionOk="0">
                <a:moveTo>
                  <a:pt x="492353" y="177799"/>
                </a:moveTo>
                <a:lnTo>
                  <a:pt x="482943" y="177799"/>
                </a:lnTo>
                <a:lnTo>
                  <a:pt x="422887" y="50799"/>
                </a:lnTo>
                <a:lnTo>
                  <a:pt x="429252" y="50799"/>
                </a:lnTo>
                <a:lnTo>
                  <a:pt x="492077" y="165099"/>
                </a:lnTo>
                <a:lnTo>
                  <a:pt x="492353" y="177799"/>
                </a:lnTo>
                <a:close/>
              </a:path>
              <a:path w="1372234" h="1346200" extrusionOk="0">
                <a:moveTo>
                  <a:pt x="888118" y="177799"/>
                </a:moveTo>
                <a:lnTo>
                  <a:pt x="878155" y="177799"/>
                </a:lnTo>
                <a:lnTo>
                  <a:pt x="945131" y="50799"/>
                </a:lnTo>
                <a:lnTo>
                  <a:pt x="952049" y="50799"/>
                </a:lnTo>
                <a:lnTo>
                  <a:pt x="972569" y="63499"/>
                </a:lnTo>
                <a:lnTo>
                  <a:pt x="952049" y="63499"/>
                </a:lnTo>
                <a:lnTo>
                  <a:pt x="888118" y="177799"/>
                </a:lnTo>
                <a:close/>
              </a:path>
              <a:path w="1372234" h="1346200" extrusionOk="0">
                <a:moveTo>
                  <a:pt x="1105651" y="342899"/>
                </a:moveTo>
                <a:lnTo>
                  <a:pt x="1093196" y="342899"/>
                </a:lnTo>
                <a:lnTo>
                  <a:pt x="1075618" y="317499"/>
                </a:lnTo>
                <a:lnTo>
                  <a:pt x="1056976" y="304799"/>
                </a:lnTo>
                <a:lnTo>
                  <a:pt x="1037347" y="279399"/>
                </a:lnTo>
                <a:lnTo>
                  <a:pt x="1016811" y="266699"/>
                </a:lnTo>
                <a:lnTo>
                  <a:pt x="1013213" y="266699"/>
                </a:lnTo>
                <a:lnTo>
                  <a:pt x="1012660" y="253999"/>
                </a:lnTo>
                <a:lnTo>
                  <a:pt x="1015981" y="253999"/>
                </a:lnTo>
                <a:lnTo>
                  <a:pt x="1087661" y="139699"/>
                </a:lnTo>
                <a:lnTo>
                  <a:pt x="952049" y="63499"/>
                </a:lnTo>
                <a:lnTo>
                  <a:pt x="972569" y="63499"/>
                </a:lnTo>
                <a:lnTo>
                  <a:pt x="1095687" y="139699"/>
                </a:lnTo>
                <a:lnTo>
                  <a:pt x="1097348" y="139699"/>
                </a:lnTo>
                <a:lnTo>
                  <a:pt x="1022346" y="253999"/>
                </a:lnTo>
                <a:lnTo>
                  <a:pt x="1042883" y="279399"/>
                </a:lnTo>
                <a:lnTo>
                  <a:pt x="1062511" y="292099"/>
                </a:lnTo>
                <a:lnTo>
                  <a:pt x="1081153" y="317499"/>
                </a:lnTo>
                <a:lnTo>
                  <a:pt x="1098732" y="330199"/>
                </a:lnTo>
                <a:lnTo>
                  <a:pt x="1126592" y="330199"/>
                </a:lnTo>
                <a:lnTo>
                  <a:pt x="1105651" y="342899"/>
                </a:lnTo>
                <a:close/>
              </a:path>
              <a:path w="1372234" h="1346200" extrusionOk="0">
                <a:moveTo>
                  <a:pt x="523078" y="177799"/>
                </a:moveTo>
                <a:lnTo>
                  <a:pt x="492353" y="177799"/>
                </a:lnTo>
                <a:lnTo>
                  <a:pt x="548120" y="152399"/>
                </a:lnTo>
                <a:lnTo>
                  <a:pt x="579614" y="152399"/>
                </a:lnTo>
                <a:lnTo>
                  <a:pt x="523078" y="177799"/>
                </a:lnTo>
                <a:close/>
              </a:path>
              <a:path w="1372234" h="1346200" extrusionOk="0">
                <a:moveTo>
                  <a:pt x="834440" y="165099"/>
                </a:moveTo>
                <a:lnTo>
                  <a:pt x="790665" y="165099"/>
                </a:lnTo>
                <a:lnTo>
                  <a:pt x="776995" y="152399"/>
                </a:lnTo>
                <a:lnTo>
                  <a:pt x="819759" y="152399"/>
                </a:lnTo>
                <a:lnTo>
                  <a:pt x="834440" y="165099"/>
                </a:lnTo>
                <a:close/>
              </a:path>
              <a:path w="1372234" h="1346200" extrusionOk="0">
                <a:moveTo>
                  <a:pt x="877601" y="177799"/>
                </a:moveTo>
                <a:lnTo>
                  <a:pt x="847054" y="177799"/>
                </a:lnTo>
                <a:lnTo>
                  <a:pt x="832503" y="165099"/>
                </a:lnTo>
                <a:lnTo>
                  <a:pt x="863387" y="165099"/>
                </a:lnTo>
                <a:lnTo>
                  <a:pt x="877601" y="177799"/>
                </a:lnTo>
                <a:close/>
              </a:path>
              <a:path w="1372234" h="1346200" extrusionOk="0">
                <a:moveTo>
                  <a:pt x="880646" y="190499"/>
                </a:moveTo>
                <a:lnTo>
                  <a:pt x="875664" y="190499"/>
                </a:lnTo>
                <a:lnTo>
                  <a:pt x="861450" y="177799"/>
                </a:lnTo>
                <a:lnTo>
                  <a:pt x="884797" y="177799"/>
                </a:lnTo>
                <a:lnTo>
                  <a:pt x="880646" y="190499"/>
                </a:lnTo>
                <a:close/>
              </a:path>
              <a:path w="1372234" h="1346200" extrusionOk="0">
                <a:moveTo>
                  <a:pt x="262644" y="342899"/>
                </a:moveTo>
                <a:lnTo>
                  <a:pt x="256001" y="342899"/>
                </a:lnTo>
                <a:lnTo>
                  <a:pt x="148347" y="266699"/>
                </a:lnTo>
                <a:lnTo>
                  <a:pt x="143363" y="266699"/>
                </a:lnTo>
                <a:lnTo>
                  <a:pt x="144465" y="253999"/>
                </a:lnTo>
                <a:lnTo>
                  <a:pt x="148616" y="253999"/>
                </a:lnTo>
                <a:lnTo>
                  <a:pt x="149732" y="266699"/>
                </a:lnTo>
                <a:lnTo>
                  <a:pt x="262644" y="342899"/>
                </a:lnTo>
                <a:close/>
              </a:path>
              <a:path w="1372234" h="1346200" extrusionOk="0">
                <a:moveTo>
                  <a:pt x="270670" y="342899"/>
                </a:moveTo>
                <a:lnTo>
                  <a:pt x="263751" y="342899"/>
                </a:lnTo>
                <a:lnTo>
                  <a:pt x="282475" y="317499"/>
                </a:lnTo>
                <a:lnTo>
                  <a:pt x="302082" y="292099"/>
                </a:lnTo>
                <a:lnTo>
                  <a:pt x="322519" y="279399"/>
                </a:lnTo>
                <a:lnTo>
                  <a:pt x="343734" y="253999"/>
                </a:lnTo>
                <a:lnTo>
                  <a:pt x="354251" y="253999"/>
                </a:lnTo>
                <a:lnTo>
                  <a:pt x="353697" y="266699"/>
                </a:lnTo>
                <a:lnTo>
                  <a:pt x="350653" y="266699"/>
                </a:lnTo>
                <a:lnTo>
                  <a:pt x="329438" y="279399"/>
                </a:lnTo>
                <a:lnTo>
                  <a:pt x="309001" y="304799"/>
                </a:lnTo>
                <a:lnTo>
                  <a:pt x="289394" y="317499"/>
                </a:lnTo>
                <a:lnTo>
                  <a:pt x="270670" y="342899"/>
                </a:lnTo>
                <a:close/>
              </a:path>
              <a:path w="1372234" h="1346200" extrusionOk="0">
                <a:moveTo>
                  <a:pt x="1126592" y="330199"/>
                </a:moveTo>
                <a:lnTo>
                  <a:pt x="1098732" y="330199"/>
                </a:lnTo>
                <a:lnTo>
                  <a:pt x="1229085" y="253999"/>
                </a:lnTo>
                <a:lnTo>
                  <a:pt x="1234620" y="253999"/>
                </a:lnTo>
                <a:lnTo>
                  <a:pt x="1236004" y="266699"/>
                </a:lnTo>
                <a:lnTo>
                  <a:pt x="1231299" y="266699"/>
                </a:lnTo>
                <a:lnTo>
                  <a:pt x="1126592" y="330199"/>
                </a:lnTo>
                <a:close/>
              </a:path>
              <a:path w="1372234" h="1346200" extrusionOk="0">
                <a:moveTo>
                  <a:pt x="96314" y="355599"/>
                </a:moveTo>
                <a:lnTo>
                  <a:pt x="86077" y="355599"/>
                </a:lnTo>
                <a:lnTo>
                  <a:pt x="142530" y="266699"/>
                </a:lnTo>
                <a:lnTo>
                  <a:pt x="148347" y="266699"/>
                </a:lnTo>
                <a:lnTo>
                  <a:pt x="96314" y="355599"/>
                </a:lnTo>
                <a:close/>
              </a:path>
              <a:path w="1372234" h="1346200" extrusionOk="0">
                <a:moveTo>
                  <a:pt x="1213033" y="584199"/>
                </a:moveTo>
                <a:lnTo>
                  <a:pt x="1205007" y="584199"/>
                </a:lnTo>
                <a:lnTo>
                  <a:pt x="1199753" y="558799"/>
                </a:lnTo>
                <a:lnTo>
                  <a:pt x="1193902" y="533399"/>
                </a:lnTo>
                <a:lnTo>
                  <a:pt x="1187377" y="520699"/>
                </a:lnTo>
                <a:lnTo>
                  <a:pt x="1180099" y="495299"/>
                </a:lnTo>
                <a:lnTo>
                  <a:pt x="1178715" y="495299"/>
                </a:lnTo>
                <a:lnTo>
                  <a:pt x="1180099" y="482599"/>
                </a:lnTo>
                <a:lnTo>
                  <a:pt x="1183420" y="482599"/>
                </a:lnTo>
                <a:lnTo>
                  <a:pt x="1306854" y="393699"/>
                </a:lnTo>
                <a:lnTo>
                  <a:pt x="1231299" y="266699"/>
                </a:lnTo>
                <a:lnTo>
                  <a:pt x="1236004" y="266699"/>
                </a:lnTo>
                <a:lnTo>
                  <a:pt x="1316541" y="393699"/>
                </a:lnTo>
                <a:lnTo>
                  <a:pt x="1317924" y="406399"/>
                </a:lnTo>
                <a:lnTo>
                  <a:pt x="1315157" y="406399"/>
                </a:lnTo>
                <a:lnTo>
                  <a:pt x="1188401" y="495299"/>
                </a:lnTo>
                <a:lnTo>
                  <a:pt x="1195558" y="507999"/>
                </a:lnTo>
                <a:lnTo>
                  <a:pt x="1202066" y="533399"/>
                </a:lnTo>
                <a:lnTo>
                  <a:pt x="1207900" y="558799"/>
                </a:lnTo>
                <a:lnTo>
                  <a:pt x="1213033" y="584199"/>
                </a:lnTo>
                <a:close/>
              </a:path>
              <a:path w="1372234" h="1346200" extrusionOk="0">
                <a:moveTo>
                  <a:pt x="735050" y="317499"/>
                </a:moveTo>
                <a:lnTo>
                  <a:pt x="636565" y="317499"/>
                </a:lnTo>
                <a:lnTo>
                  <a:pt x="685808" y="304799"/>
                </a:lnTo>
                <a:lnTo>
                  <a:pt x="735050" y="317499"/>
                </a:lnTo>
                <a:close/>
              </a:path>
              <a:path w="1372234" h="1346200" extrusionOk="0">
                <a:moveTo>
                  <a:pt x="637924" y="1028699"/>
                </a:moveTo>
                <a:lnTo>
                  <a:pt x="589316" y="1028699"/>
                </a:lnTo>
                <a:lnTo>
                  <a:pt x="544496" y="1003299"/>
                </a:lnTo>
                <a:lnTo>
                  <a:pt x="502542" y="990599"/>
                </a:lnTo>
                <a:lnTo>
                  <a:pt x="463890" y="965199"/>
                </a:lnTo>
                <a:lnTo>
                  <a:pt x="428976" y="927099"/>
                </a:lnTo>
                <a:lnTo>
                  <a:pt x="398236" y="888999"/>
                </a:lnTo>
                <a:lnTo>
                  <a:pt x="372107" y="850899"/>
                </a:lnTo>
                <a:lnTo>
                  <a:pt x="351025" y="812799"/>
                </a:lnTo>
                <a:lnTo>
                  <a:pt x="335426" y="774699"/>
                </a:lnTo>
                <a:lnTo>
                  <a:pt x="325747" y="723899"/>
                </a:lnTo>
                <a:lnTo>
                  <a:pt x="322423" y="673099"/>
                </a:lnTo>
                <a:lnTo>
                  <a:pt x="325747" y="622299"/>
                </a:lnTo>
                <a:lnTo>
                  <a:pt x="335426" y="571499"/>
                </a:lnTo>
                <a:lnTo>
                  <a:pt x="351025" y="533399"/>
                </a:lnTo>
                <a:lnTo>
                  <a:pt x="372107" y="495299"/>
                </a:lnTo>
                <a:lnTo>
                  <a:pt x="398236" y="457199"/>
                </a:lnTo>
                <a:lnTo>
                  <a:pt x="428976" y="419099"/>
                </a:lnTo>
                <a:lnTo>
                  <a:pt x="463890" y="380999"/>
                </a:lnTo>
                <a:lnTo>
                  <a:pt x="502542" y="355599"/>
                </a:lnTo>
                <a:lnTo>
                  <a:pt x="544496" y="342899"/>
                </a:lnTo>
                <a:lnTo>
                  <a:pt x="589316" y="317499"/>
                </a:lnTo>
                <a:lnTo>
                  <a:pt x="637924" y="317499"/>
                </a:lnTo>
                <a:lnTo>
                  <a:pt x="591976" y="330199"/>
                </a:lnTo>
                <a:lnTo>
                  <a:pt x="548388" y="342899"/>
                </a:lnTo>
                <a:lnTo>
                  <a:pt x="507585" y="368299"/>
                </a:lnTo>
                <a:lnTo>
                  <a:pt x="469992" y="393699"/>
                </a:lnTo>
                <a:lnTo>
                  <a:pt x="436033" y="419099"/>
                </a:lnTo>
                <a:lnTo>
                  <a:pt x="406133" y="457199"/>
                </a:lnTo>
                <a:lnTo>
                  <a:pt x="380717" y="495299"/>
                </a:lnTo>
                <a:lnTo>
                  <a:pt x="360210" y="533399"/>
                </a:lnTo>
                <a:lnTo>
                  <a:pt x="345036" y="584199"/>
                </a:lnTo>
                <a:lnTo>
                  <a:pt x="335620" y="622299"/>
                </a:lnTo>
                <a:lnTo>
                  <a:pt x="332387" y="673099"/>
                </a:lnTo>
                <a:lnTo>
                  <a:pt x="335620" y="723899"/>
                </a:lnTo>
                <a:lnTo>
                  <a:pt x="345036" y="761999"/>
                </a:lnTo>
                <a:lnTo>
                  <a:pt x="360210" y="812799"/>
                </a:lnTo>
                <a:lnTo>
                  <a:pt x="380717" y="850899"/>
                </a:lnTo>
                <a:lnTo>
                  <a:pt x="406133" y="888999"/>
                </a:lnTo>
                <a:lnTo>
                  <a:pt x="436033" y="927099"/>
                </a:lnTo>
                <a:lnTo>
                  <a:pt x="469992" y="952499"/>
                </a:lnTo>
                <a:lnTo>
                  <a:pt x="507585" y="977899"/>
                </a:lnTo>
                <a:lnTo>
                  <a:pt x="548388" y="1003299"/>
                </a:lnTo>
                <a:lnTo>
                  <a:pt x="591976" y="1015999"/>
                </a:lnTo>
                <a:lnTo>
                  <a:pt x="637924" y="1028699"/>
                </a:lnTo>
                <a:close/>
              </a:path>
              <a:path w="1372234" h="1346200" extrusionOk="0">
                <a:moveTo>
                  <a:pt x="782299" y="1028699"/>
                </a:moveTo>
                <a:lnTo>
                  <a:pt x="733691" y="1028699"/>
                </a:lnTo>
                <a:lnTo>
                  <a:pt x="779639" y="1015999"/>
                </a:lnTo>
                <a:lnTo>
                  <a:pt x="823227" y="1003299"/>
                </a:lnTo>
                <a:lnTo>
                  <a:pt x="864030" y="977899"/>
                </a:lnTo>
                <a:lnTo>
                  <a:pt x="901623" y="952499"/>
                </a:lnTo>
                <a:lnTo>
                  <a:pt x="935582" y="927099"/>
                </a:lnTo>
                <a:lnTo>
                  <a:pt x="965482" y="888999"/>
                </a:lnTo>
                <a:lnTo>
                  <a:pt x="990898" y="850899"/>
                </a:lnTo>
                <a:lnTo>
                  <a:pt x="1011406" y="812799"/>
                </a:lnTo>
                <a:lnTo>
                  <a:pt x="1026580" y="761999"/>
                </a:lnTo>
                <a:lnTo>
                  <a:pt x="1035995" y="723899"/>
                </a:lnTo>
                <a:lnTo>
                  <a:pt x="1039228" y="673099"/>
                </a:lnTo>
                <a:lnTo>
                  <a:pt x="1035995" y="622299"/>
                </a:lnTo>
                <a:lnTo>
                  <a:pt x="1026580" y="584199"/>
                </a:lnTo>
                <a:lnTo>
                  <a:pt x="1011406" y="533399"/>
                </a:lnTo>
                <a:lnTo>
                  <a:pt x="990898" y="495299"/>
                </a:lnTo>
                <a:lnTo>
                  <a:pt x="965482" y="457199"/>
                </a:lnTo>
                <a:lnTo>
                  <a:pt x="935582" y="419099"/>
                </a:lnTo>
                <a:lnTo>
                  <a:pt x="901623" y="393699"/>
                </a:lnTo>
                <a:lnTo>
                  <a:pt x="864030" y="368299"/>
                </a:lnTo>
                <a:lnTo>
                  <a:pt x="823227" y="342899"/>
                </a:lnTo>
                <a:lnTo>
                  <a:pt x="779639" y="330199"/>
                </a:lnTo>
                <a:lnTo>
                  <a:pt x="733691" y="317499"/>
                </a:lnTo>
                <a:lnTo>
                  <a:pt x="782299" y="317499"/>
                </a:lnTo>
                <a:lnTo>
                  <a:pt x="827119" y="342899"/>
                </a:lnTo>
                <a:lnTo>
                  <a:pt x="869073" y="355599"/>
                </a:lnTo>
                <a:lnTo>
                  <a:pt x="907725" y="380999"/>
                </a:lnTo>
                <a:lnTo>
                  <a:pt x="942640" y="419099"/>
                </a:lnTo>
                <a:lnTo>
                  <a:pt x="973379" y="457199"/>
                </a:lnTo>
                <a:lnTo>
                  <a:pt x="999508" y="495299"/>
                </a:lnTo>
                <a:lnTo>
                  <a:pt x="1020591" y="533399"/>
                </a:lnTo>
                <a:lnTo>
                  <a:pt x="1036189" y="571499"/>
                </a:lnTo>
                <a:lnTo>
                  <a:pt x="1045868" y="622299"/>
                </a:lnTo>
                <a:lnTo>
                  <a:pt x="1049192" y="673099"/>
                </a:lnTo>
                <a:lnTo>
                  <a:pt x="1045868" y="723899"/>
                </a:lnTo>
                <a:lnTo>
                  <a:pt x="1036189" y="774699"/>
                </a:lnTo>
                <a:lnTo>
                  <a:pt x="1020591" y="812799"/>
                </a:lnTo>
                <a:lnTo>
                  <a:pt x="999508" y="850899"/>
                </a:lnTo>
                <a:lnTo>
                  <a:pt x="973379" y="888999"/>
                </a:lnTo>
                <a:lnTo>
                  <a:pt x="942640" y="927099"/>
                </a:lnTo>
                <a:lnTo>
                  <a:pt x="907725" y="965199"/>
                </a:lnTo>
                <a:lnTo>
                  <a:pt x="869073" y="990599"/>
                </a:lnTo>
                <a:lnTo>
                  <a:pt x="827119" y="1003299"/>
                </a:lnTo>
                <a:lnTo>
                  <a:pt x="782299" y="1028699"/>
                </a:lnTo>
                <a:close/>
              </a:path>
              <a:path w="1372234" h="1346200" extrusionOk="0">
                <a:moveTo>
                  <a:pt x="263197" y="355599"/>
                </a:moveTo>
                <a:lnTo>
                  <a:pt x="259602" y="342899"/>
                </a:lnTo>
                <a:lnTo>
                  <a:pt x="267902" y="342899"/>
                </a:lnTo>
                <a:lnTo>
                  <a:pt x="263197" y="355599"/>
                </a:lnTo>
                <a:close/>
              </a:path>
              <a:path w="1372234" h="1346200" extrusionOk="0">
                <a:moveTo>
                  <a:pt x="96865" y="368299"/>
                </a:moveTo>
                <a:lnTo>
                  <a:pt x="85795" y="368299"/>
                </a:lnTo>
                <a:lnTo>
                  <a:pt x="85244" y="355599"/>
                </a:lnTo>
                <a:lnTo>
                  <a:pt x="96865" y="355599"/>
                </a:lnTo>
                <a:lnTo>
                  <a:pt x="96865" y="368299"/>
                </a:lnTo>
                <a:close/>
              </a:path>
              <a:path w="1372234" h="1346200" extrusionOk="0">
                <a:moveTo>
                  <a:pt x="83578" y="419099"/>
                </a:moveTo>
                <a:lnTo>
                  <a:pt x="58670" y="419099"/>
                </a:lnTo>
                <a:lnTo>
                  <a:pt x="57837" y="406399"/>
                </a:lnTo>
                <a:lnTo>
                  <a:pt x="58119" y="406399"/>
                </a:lnTo>
                <a:lnTo>
                  <a:pt x="82476" y="368299"/>
                </a:lnTo>
                <a:lnTo>
                  <a:pt x="89395" y="368299"/>
                </a:lnTo>
                <a:lnTo>
                  <a:pt x="69471" y="406399"/>
                </a:lnTo>
                <a:lnTo>
                  <a:pt x="83578" y="419099"/>
                </a:lnTo>
                <a:close/>
              </a:path>
              <a:path w="1372234" h="1346200" extrusionOk="0">
                <a:moveTo>
                  <a:pt x="192897" y="482599"/>
                </a:moveTo>
                <a:lnTo>
                  <a:pt x="180443" y="482599"/>
                </a:lnTo>
                <a:lnTo>
                  <a:pt x="89113" y="431799"/>
                </a:lnTo>
                <a:lnTo>
                  <a:pt x="81926" y="431799"/>
                </a:lnTo>
                <a:lnTo>
                  <a:pt x="60053" y="419099"/>
                </a:lnTo>
                <a:lnTo>
                  <a:pt x="96865" y="419099"/>
                </a:lnTo>
                <a:lnTo>
                  <a:pt x="183761" y="469899"/>
                </a:lnTo>
                <a:lnTo>
                  <a:pt x="191245" y="469899"/>
                </a:lnTo>
                <a:lnTo>
                  <a:pt x="192897" y="482599"/>
                </a:lnTo>
                <a:close/>
              </a:path>
              <a:path w="1372234" h="1346200" extrusionOk="0">
                <a:moveTo>
                  <a:pt x="9686" y="761999"/>
                </a:moveTo>
                <a:lnTo>
                  <a:pt x="0" y="761999"/>
                </a:lnTo>
                <a:lnTo>
                  <a:pt x="0" y="584199"/>
                </a:lnTo>
                <a:lnTo>
                  <a:pt x="153050" y="584199"/>
                </a:lnTo>
                <a:lnTo>
                  <a:pt x="158289" y="558799"/>
                </a:lnTo>
                <a:lnTo>
                  <a:pt x="164879" y="533399"/>
                </a:lnTo>
                <a:lnTo>
                  <a:pt x="172819" y="507999"/>
                </a:lnTo>
                <a:lnTo>
                  <a:pt x="182110" y="482599"/>
                </a:lnTo>
                <a:lnTo>
                  <a:pt x="191514" y="482599"/>
                </a:lnTo>
                <a:lnTo>
                  <a:pt x="182185" y="507999"/>
                </a:lnTo>
                <a:lnTo>
                  <a:pt x="174183" y="533399"/>
                </a:lnTo>
                <a:lnTo>
                  <a:pt x="167580" y="558799"/>
                </a:lnTo>
                <a:lnTo>
                  <a:pt x="162454" y="584199"/>
                </a:lnTo>
                <a:lnTo>
                  <a:pt x="161352" y="596899"/>
                </a:lnTo>
                <a:lnTo>
                  <a:pt x="9686" y="596899"/>
                </a:lnTo>
                <a:lnTo>
                  <a:pt x="9686" y="761999"/>
                </a:lnTo>
                <a:close/>
              </a:path>
              <a:path w="1372234" h="1346200" extrusionOk="0">
                <a:moveTo>
                  <a:pt x="523904" y="596899"/>
                </a:moveTo>
                <a:lnTo>
                  <a:pt x="514771" y="596899"/>
                </a:lnTo>
                <a:lnTo>
                  <a:pt x="539532" y="558799"/>
                </a:lnTo>
                <a:lnTo>
                  <a:pt x="574205" y="520699"/>
                </a:lnTo>
                <a:lnTo>
                  <a:pt x="616661" y="495299"/>
                </a:lnTo>
                <a:lnTo>
                  <a:pt x="664774" y="482599"/>
                </a:lnTo>
                <a:lnTo>
                  <a:pt x="670032" y="482599"/>
                </a:lnTo>
                <a:lnTo>
                  <a:pt x="670586" y="495299"/>
                </a:lnTo>
                <a:lnTo>
                  <a:pt x="665881" y="495299"/>
                </a:lnTo>
                <a:lnTo>
                  <a:pt x="620229" y="507999"/>
                </a:lnTo>
                <a:lnTo>
                  <a:pt x="580051" y="520699"/>
                </a:lnTo>
                <a:lnTo>
                  <a:pt x="547294" y="558799"/>
                </a:lnTo>
                <a:lnTo>
                  <a:pt x="523904" y="596899"/>
                </a:lnTo>
                <a:close/>
              </a:path>
              <a:path w="1372234" h="1346200" extrusionOk="0">
                <a:moveTo>
                  <a:pt x="844667" y="761999"/>
                </a:moveTo>
                <a:lnTo>
                  <a:pt x="834981" y="761999"/>
                </a:lnTo>
                <a:lnTo>
                  <a:pt x="836364" y="749299"/>
                </a:lnTo>
                <a:lnTo>
                  <a:pt x="847145" y="736599"/>
                </a:lnTo>
                <a:lnTo>
                  <a:pt x="854942" y="711199"/>
                </a:lnTo>
                <a:lnTo>
                  <a:pt x="859677" y="685799"/>
                </a:lnTo>
                <a:lnTo>
                  <a:pt x="861273" y="660399"/>
                </a:lnTo>
                <a:lnTo>
                  <a:pt x="853727" y="609599"/>
                </a:lnTo>
                <a:lnTo>
                  <a:pt x="832248" y="571499"/>
                </a:lnTo>
                <a:lnTo>
                  <a:pt x="798574" y="533399"/>
                </a:lnTo>
                <a:lnTo>
                  <a:pt x="754444" y="507999"/>
                </a:lnTo>
                <a:lnTo>
                  <a:pt x="751953" y="507999"/>
                </a:lnTo>
                <a:lnTo>
                  <a:pt x="750846" y="495299"/>
                </a:lnTo>
                <a:lnTo>
                  <a:pt x="758318" y="495299"/>
                </a:lnTo>
                <a:lnTo>
                  <a:pt x="796283" y="520699"/>
                </a:lnTo>
                <a:lnTo>
                  <a:pt x="827499" y="546099"/>
                </a:lnTo>
                <a:lnTo>
                  <a:pt x="850997" y="584199"/>
                </a:lnTo>
                <a:lnTo>
                  <a:pt x="865807" y="622299"/>
                </a:lnTo>
                <a:lnTo>
                  <a:pt x="870959" y="660399"/>
                </a:lnTo>
                <a:lnTo>
                  <a:pt x="869264" y="685799"/>
                </a:lnTo>
                <a:lnTo>
                  <a:pt x="864248" y="711199"/>
                </a:lnTo>
                <a:lnTo>
                  <a:pt x="856014" y="736599"/>
                </a:lnTo>
                <a:lnTo>
                  <a:pt x="844667" y="761999"/>
                </a:lnTo>
                <a:close/>
              </a:path>
              <a:path w="1372234" h="1346200" extrusionOk="0">
                <a:moveTo>
                  <a:pt x="1372169" y="761999"/>
                </a:moveTo>
                <a:lnTo>
                  <a:pt x="1363590" y="761999"/>
                </a:lnTo>
                <a:lnTo>
                  <a:pt x="1363590" y="596899"/>
                </a:lnTo>
                <a:lnTo>
                  <a:pt x="1209435" y="596899"/>
                </a:lnTo>
                <a:lnTo>
                  <a:pt x="1206114" y="584199"/>
                </a:lnTo>
                <a:lnTo>
                  <a:pt x="1372169" y="584199"/>
                </a:lnTo>
                <a:lnTo>
                  <a:pt x="1372169" y="761999"/>
                </a:lnTo>
                <a:close/>
              </a:path>
              <a:path w="1372234" h="1346200" extrusionOk="0">
                <a:moveTo>
                  <a:pt x="521136" y="609599"/>
                </a:moveTo>
                <a:lnTo>
                  <a:pt x="517815" y="609599"/>
                </a:lnTo>
                <a:lnTo>
                  <a:pt x="515047" y="596899"/>
                </a:lnTo>
                <a:lnTo>
                  <a:pt x="523073" y="596899"/>
                </a:lnTo>
                <a:lnTo>
                  <a:pt x="521136" y="609599"/>
                </a:lnTo>
                <a:close/>
              </a:path>
              <a:path w="1372234" h="1346200" extrusionOk="0">
                <a:moveTo>
                  <a:pt x="717055" y="850899"/>
                </a:moveTo>
                <a:lnTo>
                  <a:pt x="686361" y="850899"/>
                </a:lnTo>
                <a:lnTo>
                  <a:pt x="638739" y="838199"/>
                </a:lnTo>
                <a:lnTo>
                  <a:pt x="595181" y="825499"/>
                </a:lnTo>
                <a:lnTo>
                  <a:pt x="557695" y="800099"/>
                </a:lnTo>
                <a:lnTo>
                  <a:pt x="528285" y="761999"/>
                </a:lnTo>
                <a:lnTo>
                  <a:pt x="508959" y="711199"/>
                </a:lnTo>
                <a:lnTo>
                  <a:pt x="518369" y="711199"/>
                </a:lnTo>
                <a:lnTo>
                  <a:pt x="536690" y="761999"/>
                </a:lnTo>
                <a:lnTo>
                  <a:pt x="564510" y="787399"/>
                </a:lnTo>
                <a:lnTo>
                  <a:pt x="599968" y="812799"/>
                </a:lnTo>
                <a:lnTo>
                  <a:pt x="641205" y="838199"/>
                </a:lnTo>
                <a:lnTo>
                  <a:pt x="746556" y="838199"/>
                </a:lnTo>
                <a:lnTo>
                  <a:pt x="717055" y="850899"/>
                </a:lnTo>
                <a:close/>
              </a:path>
              <a:path w="1372234" h="1346200" extrusionOk="0">
                <a:moveTo>
                  <a:pt x="190130" y="863599"/>
                </a:moveTo>
                <a:lnTo>
                  <a:pt x="180725" y="863599"/>
                </a:lnTo>
                <a:lnTo>
                  <a:pt x="171806" y="838199"/>
                </a:lnTo>
                <a:lnTo>
                  <a:pt x="164187" y="825499"/>
                </a:lnTo>
                <a:lnTo>
                  <a:pt x="157918" y="800099"/>
                </a:lnTo>
                <a:lnTo>
                  <a:pt x="153049" y="761999"/>
                </a:lnTo>
                <a:lnTo>
                  <a:pt x="162454" y="761999"/>
                </a:lnTo>
                <a:lnTo>
                  <a:pt x="167171" y="787399"/>
                </a:lnTo>
                <a:lnTo>
                  <a:pt x="173390" y="812799"/>
                </a:lnTo>
                <a:lnTo>
                  <a:pt x="181060" y="838199"/>
                </a:lnTo>
                <a:lnTo>
                  <a:pt x="190130" y="863599"/>
                </a:lnTo>
                <a:close/>
              </a:path>
              <a:path w="1372234" h="1346200" extrusionOk="0">
                <a:moveTo>
                  <a:pt x="1192713" y="850899"/>
                </a:moveTo>
                <a:lnTo>
                  <a:pt x="1183260" y="850899"/>
                </a:lnTo>
                <a:lnTo>
                  <a:pt x="1185634" y="838199"/>
                </a:lnTo>
                <a:lnTo>
                  <a:pt x="1190814" y="825499"/>
                </a:lnTo>
                <a:lnTo>
                  <a:pt x="1195528" y="800099"/>
                </a:lnTo>
                <a:lnTo>
                  <a:pt x="1199723" y="787399"/>
                </a:lnTo>
                <a:lnTo>
                  <a:pt x="1203346" y="761999"/>
                </a:lnTo>
                <a:lnTo>
                  <a:pt x="1213033" y="761999"/>
                </a:lnTo>
                <a:lnTo>
                  <a:pt x="1209405" y="787399"/>
                </a:lnTo>
                <a:lnTo>
                  <a:pt x="1205180" y="800099"/>
                </a:lnTo>
                <a:lnTo>
                  <a:pt x="1200384" y="825499"/>
                </a:lnTo>
                <a:lnTo>
                  <a:pt x="1195044" y="838199"/>
                </a:lnTo>
                <a:lnTo>
                  <a:pt x="1192713" y="850899"/>
                </a:lnTo>
                <a:close/>
              </a:path>
              <a:path w="1372234" h="1346200" extrusionOk="0">
                <a:moveTo>
                  <a:pt x="746556" y="838199"/>
                </a:moveTo>
                <a:lnTo>
                  <a:pt x="715403" y="838199"/>
                </a:lnTo>
                <a:lnTo>
                  <a:pt x="743304" y="825499"/>
                </a:lnTo>
                <a:lnTo>
                  <a:pt x="769648" y="812799"/>
                </a:lnTo>
                <a:lnTo>
                  <a:pt x="794020" y="800099"/>
                </a:lnTo>
                <a:lnTo>
                  <a:pt x="802600" y="800099"/>
                </a:lnTo>
                <a:lnTo>
                  <a:pt x="802323" y="812799"/>
                </a:lnTo>
                <a:lnTo>
                  <a:pt x="800109" y="812799"/>
                </a:lnTo>
                <a:lnTo>
                  <a:pt x="774396" y="825499"/>
                </a:lnTo>
                <a:lnTo>
                  <a:pt x="746556" y="838199"/>
                </a:lnTo>
                <a:close/>
              </a:path>
              <a:path w="1372234" h="1346200" extrusionOk="0">
                <a:moveTo>
                  <a:pt x="1187844" y="863599"/>
                </a:moveTo>
                <a:lnTo>
                  <a:pt x="1175671" y="863599"/>
                </a:lnTo>
                <a:lnTo>
                  <a:pt x="1180756" y="850899"/>
                </a:lnTo>
                <a:lnTo>
                  <a:pt x="1190304" y="850899"/>
                </a:lnTo>
                <a:lnTo>
                  <a:pt x="1187844" y="863599"/>
                </a:lnTo>
                <a:close/>
              </a:path>
              <a:path w="1372234" h="1346200" extrusionOk="0">
                <a:moveTo>
                  <a:pt x="149166" y="1092199"/>
                </a:moveTo>
                <a:lnTo>
                  <a:pt x="142530" y="1092199"/>
                </a:lnTo>
                <a:lnTo>
                  <a:pt x="57017" y="952499"/>
                </a:lnTo>
                <a:lnTo>
                  <a:pt x="58669" y="952499"/>
                </a:lnTo>
                <a:lnTo>
                  <a:pt x="179059" y="863599"/>
                </a:lnTo>
                <a:lnTo>
                  <a:pt x="190412" y="863599"/>
                </a:lnTo>
                <a:lnTo>
                  <a:pt x="191514" y="876299"/>
                </a:lnTo>
                <a:lnTo>
                  <a:pt x="183211" y="876299"/>
                </a:lnTo>
                <a:lnTo>
                  <a:pt x="68356" y="952499"/>
                </a:lnTo>
                <a:lnTo>
                  <a:pt x="148616" y="1079499"/>
                </a:lnTo>
                <a:lnTo>
                  <a:pt x="174131" y="1079499"/>
                </a:lnTo>
                <a:lnTo>
                  <a:pt x="149166" y="1092199"/>
                </a:lnTo>
                <a:close/>
              </a:path>
              <a:path w="1372234" h="1346200" extrusionOk="0">
                <a:moveTo>
                  <a:pt x="1230896" y="1079499"/>
                </a:moveTo>
                <a:lnTo>
                  <a:pt x="1217738" y="1079499"/>
                </a:lnTo>
                <a:lnTo>
                  <a:pt x="1304917" y="952499"/>
                </a:lnTo>
                <a:lnTo>
                  <a:pt x="1180929" y="876299"/>
                </a:lnTo>
                <a:lnTo>
                  <a:pt x="1174563" y="876299"/>
                </a:lnTo>
                <a:lnTo>
                  <a:pt x="1175394" y="863599"/>
                </a:lnTo>
                <a:lnTo>
                  <a:pt x="1186187" y="863599"/>
                </a:lnTo>
                <a:lnTo>
                  <a:pt x="1314050" y="939799"/>
                </a:lnTo>
                <a:lnTo>
                  <a:pt x="1315157" y="939799"/>
                </a:lnTo>
                <a:lnTo>
                  <a:pt x="1315987" y="952499"/>
                </a:lnTo>
                <a:lnTo>
                  <a:pt x="1315434" y="952499"/>
                </a:lnTo>
                <a:lnTo>
                  <a:pt x="1230896" y="1079499"/>
                </a:lnTo>
                <a:close/>
              </a:path>
              <a:path w="1372234" h="1346200" extrusionOk="0">
                <a:moveTo>
                  <a:pt x="1030095" y="1079499"/>
                </a:moveTo>
                <a:lnTo>
                  <a:pt x="1022900" y="1079499"/>
                </a:lnTo>
                <a:lnTo>
                  <a:pt x="1041265" y="1066799"/>
                </a:lnTo>
                <a:lnTo>
                  <a:pt x="1058982" y="1041399"/>
                </a:lnTo>
                <a:lnTo>
                  <a:pt x="1076024" y="1028699"/>
                </a:lnTo>
                <a:lnTo>
                  <a:pt x="1092366" y="1003299"/>
                </a:lnTo>
                <a:lnTo>
                  <a:pt x="1105927" y="1003299"/>
                </a:lnTo>
                <a:lnTo>
                  <a:pt x="1124562" y="1015999"/>
                </a:lnTo>
                <a:lnTo>
                  <a:pt x="1098455" y="1015999"/>
                </a:lnTo>
                <a:lnTo>
                  <a:pt x="1082442" y="1028699"/>
                </a:lnTo>
                <a:lnTo>
                  <a:pt x="1065624" y="1054099"/>
                </a:lnTo>
                <a:lnTo>
                  <a:pt x="1048132" y="1066799"/>
                </a:lnTo>
                <a:lnTo>
                  <a:pt x="1030095" y="1079499"/>
                </a:lnTo>
                <a:close/>
              </a:path>
              <a:path w="1372234" h="1346200" extrusionOk="0">
                <a:moveTo>
                  <a:pt x="174131" y="1079499"/>
                </a:moveTo>
                <a:lnTo>
                  <a:pt x="148616" y="1079499"/>
                </a:lnTo>
                <a:lnTo>
                  <a:pt x="268455" y="1015999"/>
                </a:lnTo>
                <a:lnTo>
                  <a:pt x="281186" y="1015999"/>
                </a:lnTo>
                <a:lnTo>
                  <a:pt x="289798" y="1028699"/>
                </a:lnTo>
                <a:lnTo>
                  <a:pt x="273991" y="1028699"/>
                </a:lnTo>
                <a:lnTo>
                  <a:pt x="174131" y="1079499"/>
                </a:lnTo>
                <a:close/>
              </a:path>
              <a:path w="1372234" h="1346200" extrusionOk="0">
                <a:moveTo>
                  <a:pt x="1222443" y="1092199"/>
                </a:moveTo>
                <a:lnTo>
                  <a:pt x="1215524" y="1092199"/>
                </a:lnTo>
                <a:lnTo>
                  <a:pt x="1098732" y="1015999"/>
                </a:lnTo>
                <a:lnTo>
                  <a:pt x="1124562" y="1015999"/>
                </a:lnTo>
                <a:lnTo>
                  <a:pt x="1217738" y="1079499"/>
                </a:lnTo>
                <a:lnTo>
                  <a:pt x="1230896" y="1079499"/>
                </a:lnTo>
                <a:lnTo>
                  <a:pt x="1222443" y="1092199"/>
                </a:lnTo>
                <a:close/>
              </a:path>
              <a:path w="1372234" h="1346200" extrusionOk="0">
                <a:moveTo>
                  <a:pt x="352313" y="1092199"/>
                </a:moveTo>
                <a:lnTo>
                  <a:pt x="345118" y="1092199"/>
                </a:lnTo>
                <a:lnTo>
                  <a:pt x="327012" y="1079499"/>
                </a:lnTo>
                <a:lnTo>
                  <a:pt x="309243" y="1066799"/>
                </a:lnTo>
                <a:lnTo>
                  <a:pt x="291837" y="1041399"/>
                </a:lnTo>
                <a:lnTo>
                  <a:pt x="274821" y="1028699"/>
                </a:lnTo>
                <a:lnTo>
                  <a:pt x="289798" y="1028699"/>
                </a:lnTo>
                <a:lnTo>
                  <a:pt x="298410" y="1041399"/>
                </a:lnTo>
                <a:lnTo>
                  <a:pt x="316023" y="1054099"/>
                </a:lnTo>
                <a:lnTo>
                  <a:pt x="334000" y="1066799"/>
                </a:lnTo>
                <a:lnTo>
                  <a:pt x="352313" y="1092199"/>
                </a:lnTo>
                <a:close/>
              </a:path>
              <a:path w="1372234" h="1346200" extrusionOk="0">
                <a:moveTo>
                  <a:pt x="685808" y="1041399"/>
                </a:moveTo>
                <a:lnTo>
                  <a:pt x="636565" y="1028699"/>
                </a:lnTo>
                <a:lnTo>
                  <a:pt x="735050" y="1028699"/>
                </a:lnTo>
                <a:lnTo>
                  <a:pt x="685808" y="1041399"/>
                </a:lnTo>
                <a:close/>
              </a:path>
              <a:path w="1372234" h="1346200" extrusionOk="0">
                <a:moveTo>
                  <a:pt x="954540" y="1308099"/>
                </a:moveTo>
                <a:lnTo>
                  <a:pt x="954264" y="1308099"/>
                </a:lnTo>
                <a:lnTo>
                  <a:pt x="1087661" y="1219199"/>
                </a:lnTo>
                <a:lnTo>
                  <a:pt x="1022346" y="1092199"/>
                </a:lnTo>
                <a:lnTo>
                  <a:pt x="1019579" y="1092199"/>
                </a:lnTo>
                <a:lnTo>
                  <a:pt x="1020132" y="1079499"/>
                </a:lnTo>
                <a:lnTo>
                  <a:pt x="1030372" y="1079499"/>
                </a:lnTo>
                <a:lnTo>
                  <a:pt x="1098178" y="1219199"/>
                </a:lnTo>
                <a:lnTo>
                  <a:pt x="1099285" y="1231899"/>
                </a:lnTo>
                <a:lnTo>
                  <a:pt x="1096241" y="1231899"/>
                </a:lnTo>
                <a:lnTo>
                  <a:pt x="954540" y="1308099"/>
                </a:lnTo>
                <a:close/>
              </a:path>
              <a:path w="1372234" h="1346200" extrusionOk="0">
                <a:moveTo>
                  <a:pt x="416245" y="1320799"/>
                </a:moveTo>
                <a:lnTo>
                  <a:pt x="414861" y="1320799"/>
                </a:lnTo>
                <a:lnTo>
                  <a:pt x="413754" y="1308099"/>
                </a:lnTo>
                <a:lnTo>
                  <a:pt x="275098" y="1231899"/>
                </a:lnTo>
                <a:lnTo>
                  <a:pt x="274267" y="1219199"/>
                </a:lnTo>
                <a:lnTo>
                  <a:pt x="275651" y="1219199"/>
                </a:lnTo>
                <a:lnTo>
                  <a:pt x="344564" y="1092199"/>
                </a:lnTo>
                <a:lnTo>
                  <a:pt x="356188" y="1092199"/>
                </a:lnTo>
                <a:lnTo>
                  <a:pt x="354804" y="1104899"/>
                </a:lnTo>
                <a:lnTo>
                  <a:pt x="352867" y="1104899"/>
                </a:lnTo>
                <a:lnTo>
                  <a:pt x="286722" y="1219199"/>
                </a:lnTo>
                <a:lnTo>
                  <a:pt x="414584" y="1308099"/>
                </a:lnTo>
                <a:lnTo>
                  <a:pt x="419012" y="1308099"/>
                </a:lnTo>
                <a:lnTo>
                  <a:pt x="416245" y="1320799"/>
                </a:lnTo>
                <a:close/>
              </a:path>
              <a:path w="1372234" h="1346200" extrusionOk="0">
                <a:moveTo>
                  <a:pt x="420673" y="1308099"/>
                </a:moveTo>
                <a:lnTo>
                  <a:pt x="414584" y="1308099"/>
                </a:lnTo>
                <a:lnTo>
                  <a:pt x="483497" y="1168399"/>
                </a:lnTo>
                <a:lnTo>
                  <a:pt x="495121" y="1168399"/>
                </a:lnTo>
                <a:lnTo>
                  <a:pt x="522762" y="1181099"/>
                </a:lnTo>
                <a:lnTo>
                  <a:pt x="491800" y="1181099"/>
                </a:lnTo>
                <a:lnTo>
                  <a:pt x="420673" y="1308099"/>
                </a:lnTo>
                <a:close/>
              </a:path>
              <a:path w="1372234" h="1346200" extrusionOk="0">
                <a:moveTo>
                  <a:pt x="954264" y="1308099"/>
                </a:moveTo>
                <a:lnTo>
                  <a:pt x="947621" y="1308099"/>
                </a:lnTo>
                <a:lnTo>
                  <a:pt x="877601" y="1181099"/>
                </a:lnTo>
                <a:lnTo>
                  <a:pt x="848537" y="1181099"/>
                </a:lnTo>
                <a:lnTo>
                  <a:pt x="874834" y="1168399"/>
                </a:lnTo>
                <a:lnTo>
                  <a:pt x="887288" y="1168399"/>
                </a:lnTo>
                <a:lnTo>
                  <a:pt x="887288" y="1181099"/>
                </a:lnTo>
                <a:lnTo>
                  <a:pt x="954264" y="1308099"/>
                </a:lnTo>
                <a:close/>
              </a:path>
              <a:path w="1372234" h="1346200" extrusionOk="0">
                <a:moveTo>
                  <a:pt x="579186" y="1193799"/>
                </a:moveTo>
                <a:lnTo>
                  <a:pt x="519878" y="1193799"/>
                </a:lnTo>
                <a:lnTo>
                  <a:pt x="492077" y="1181099"/>
                </a:lnTo>
                <a:lnTo>
                  <a:pt x="550819" y="1181099"/>
                </a:lnTo>
                <a:lnTo>
                  <a:pt x="579186" y="1193799"/>
                </a:lnTo>
                <a:close/>
              </a:path>
              <a:path w="1372234" h="1346200" extrusionOk="0">
                <a:moveTo>
                  <a:pt x="796913" y="1206499"/>
                </a:moveTo>
                <a:lnTo>
                  <a:pt x="759702" y="1206499"/>
                </a:lnTo>
                <a:lnTo>
                  <a:pt x="761086" y="1193799"/>
                </a:lnTo>
                <a:lnTo>
                  <a:pt x="794076" y="1193799"/>
                </a:lnTo>
                <a:lnTo>
                  <a:pt x="821592" y="1181099"/>
                </a:lnTo>
                <a:lnTo>
                  <a:pt x="850959" y="1181099"/>
                </a:lnTo>
                <a:lnTo>
                  <a:pt x="796913" y="1206499"/>
                </a:lnTo>
                <a:close/>
              </a:path>
              <a:path w="1372234" h="1346200" extrusionOk="0">
                <a:moveTo>
                  <a:pt x="615788" y="1206499"/>
                </a:moveTo>
                <a:lnTo>
                  <a:pt x="576414" y="1206499"/>
                </a:lnTo>
                <a:lnTo>
                  <a:pt x="548016" y="1193799"/>
                </a:lnTo>
                <a:lnTo>
                  <a:pt x="612190" y="1193799"/>
                </a:lnTo>
                <a:lnTo>
                  <a:pt x="615788" y="1206499"/>
                </a:lnTo>
                <a:close/>
              </a:path>
              <a:path w="1372234" h="1346200" extrusionOk="0">
                <a:moveTo>
                  <a:pt x="615234" y="1346199"/>
                </a:moveTo>
                <a:lnTo>
                  <a:pt x="604717" y="1346199"/>
                </a:lnTo>
                <a:lnTo>
                  <a:pt x="604717" y="1206499"/>
                </a:lnTo>
                <a:lnTo>
                  <a:pt x="615234" y="1206499"/>
                </a:lnTo>
                <a:lnTo>
                  <a:pt x="615234" y="1346199"/>
                </a:lnTo>
                <a:close/>
              </a:path>
              <a:path w="1372234" h="1346200" extrusionOk="0">
                <a:moveTo>
                  <a:pt x="769112" y="1346199"/>
                </a:moveTo>
                <a:lnTo>
                  <a:pt x="759425" y="1346199"/>
                </a:lnTo>
                <a:lnTo>
                  <a:pt x="759425" y="1206499"/>
                </a:lnTo>
                <a:lnTo>
                  <a:pt x="769112" y="1206499"/>
                </a:lnTo>
                <a:lnTo>
                  <a:pt x="769112" y="1346199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13"/>
          <p:cNvSpPr/>
          <p:nvPr/>
        </p:nvSpPr>
        <p:spPr>
          <a:xfrm>
            <a:off x="7209735" y="1263733"/>
            <a:ext cx="1085854" cy="118034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13"/>
          <p:cNvSpPr/>
          <p:nvPr/>
        </p:nvSpPr>
        <p:spPr>
          <a:xfrm>
            <a:off x="14587251" y="4888750"/>
            <a:ext cx="1076325" cy="1224280"/>
          </a:xfrm>
          <a:custGeom>
            <a:avLst/>
            <a:gdLst/>
            <a:ahLst/>
            <a:cxnLst/>
            <a:rect l="l" t="t" r="r" b="b"/>
            <a:pathLst>
              <a:path w="1076325" h="1224279" extrusionOk="0">
                <a:moveTo>
                  <a:pt x="484435" y="1223882"/>
                </a:moveTo>
                <a:lnTo>
                  <a:pt x="233315" y="1223882"/>
                </a:lnTo>
                <a:lnTo>
                  <a:pt x="212255" y="1219632"/>
                </a:lnTo>
                <a:lnTo>
                  <a:pt x="195071" y="1208035"/>
                </a:lnTo>
                <a:lnTo>
                  <a:pt x="183492" y="1190824"/>
                </a:lnTo>
                <a:lnTo>
                  <a:pt x="179248" y="1169729"/>
                </a:lnTo>
                <a:lnTo>
                  <a:pt x="179248" y="921172"/>
                </a:lnTo>
                <a:lnTo>
                  <a:pt x="538495" y="928658"/>
                </a:lnTo>
                <a:lnTo>
                  <a:pt x="538495" y="1169729"/>
                </a:lnTo>
                <a:lnTo>
                  <a:pt x="534252" y="1190824"/>
                </a:lnTo>
                <a:lnTo>
                  <a:pt x="522675" y="1208035"/>
                </a:lnTo>
                <a:lnTo>
                  <a:pt x="505494" y="1219632"/>
                </a:lnTo>
                <a:lnTo>
                  <a:pt x="484435" y="1223882"/>
                </a:lnTo>
                <a:close/>
              </a:path>
              <a:path w="1076325" h="1224279" extrusionOk="0">
                <a:moveTo>
                  <a:pt x="1037581" y="498176"/>
                </a:moveTo>
                <a:lnTo>
                  <a:pt x="250979" y="498176"/>
                </a:lnTo>
                <a:lnTo>
                  <a:pt x="210367" y="460838"/>
                </a:lnTo>
                <a:lnTo>
                  <a:pt x="176852" y="419672"/>
                </a:lnTo>
                <a:lnTo>
                  <a:pt x="150640" y="375668"/>
                </a:lnTo>
                <a:lnTo>
                  <a:pt x="131939" y="329820"/>
                </a:lnTo>
                <a:lnTo>
                  <a:pt x="120956" y="283118"/>
                </a:lnTo>
                <a:lnTo>
                  <a:pt x="117899" y="236553"/>
                </a:lnTo>
                <a:lnTo>
                  <a:pt x="122975" y="191117"/>
                </a:lnTo>
                <a:lnTo>
                  <a:pt x="136390" y="147801"/>
                </a:lnTo>
                <a:lnTo>
                  <a:pt x="170522" y="91283"/>
                </a:lnTo>
                <a:lnTo>
                  <a:pt x="211917" y="50723"/>
                </a:lnTo>
                <a:lnTo>
                  <a:pt x="251489" y="24200"/>
                </a:lnTo>
                <a:lnTo>
                  <a:pt x="353165" y="0"/>
                </a:lnTo>
                <a:lnTo>
                  <a:pt x="414089" y="894"/>
                </a:lnTo>
                <a:lnTo>
                  <a:pt x="463415" y="9234"/>
                </a:lnTo>
                <a:lnTo>
                  <a:pt x="501634" y="21775"/>
                </a:lnTo>
                <a:lnTo>
                  <a:pt x="546716" y="46487"/>
                </a:lnTo>
                <a:lnTo>
                  <a:pt x="583328" y="78870"/>
                </a:lnTo>
                <a:lnTo>
                  <a:pt x="612038" y="117219"/>
                </a:lnTo>
                <a:lnTo>
                  <a:pt x="633630" y="160364"/>
                </a:lnTo>
                <a:lnTo>
                  <a:pt x="648889" y="207136"/>
                </a:lnTo>
                <a:lnTo>
                  <a:pt x="658602" y="256364"/>
                </a:lnTo>
                <a:lnTo>
                  <a:pt x="663555" y="306991"/>
                </a:lnTo>
                <a:lnTo>
                  <a:pt x="664527" y="357513"/>
                </a:lnTo>
                <a:lnTo>
                  <a:pt x="662311" y="407094"/>
                </a:lnTo>
                <a:lnTo>
                  <a:pt x="1075935" y="407094"/>
                </a:lnTo>
                <a:lnTo>
                  <a:pt x="1076248" y="413593"/>
                </a:lnTo>
                <a:lnTo>
                  <a:pt x="1066838" y="448734"/>
                </a:lnTo>
                <a:lnTo>
                  <a:pt x="1047763" y="484663"/>
                </a:lnTo>
                <a:lnTo>
                  <a:pt x="1037581" y="498176"/>
                </a:lnTo>
                <a:close/>
              </a:path>
              <a:path w="1076325" h="1224279" extrusionOk="0">
                <a:moveTo>
                  <a:pt x="1075935" y="407094"/>
                </a:moveTo>
                <a:lnTo>
                  <a:pt x="662311" y="407094"/>
                </a:lnTo>
                <a:lnTo>
                  <a:pt x="695728" y="363738"/>
                </a:lnTo>
                <a:lnTo>
                  <a:pt x="732803" y="327420"/>
                </a:lnTo>
                <a:lnTo>
                  <a:pt x="772613" y="298545"/>
                </a:lnTo>
                <a:lnTo>
                  <a:pt x="814241" y="277519"/>
                </a:lnTo>
                <a:lnTo>
                  <a:pt x="856767" y="264748"/>
                </a:lnTo>
                <a:lnTo>
                  <a:pt x="899271" y="260638"/>
                </a:lnTo>
                <a:lnTo>
                  <a:pt x="940834" y="265596"/>
                </a:lnTo>
                <a:lnTo>
                  <a:pt x="984214" y="281415"/>
                </a:lnTo>
                <a:lnTo>
                  <a:pt x="1024521" y="306991"/>
                </a:lnTo>
                <a:lnTo>
                  <a:pt x="1056430" y="340380"/>
                </a:lnTo>
                <a:lnTo>
                  <a:pt x="1074614" y="379642"/>
                </a:lnTo>
                <a:lnTo>
                  <a:pt x="1075935" y="407094"/>
                </a:lnTo>
                <a:close/>
              </a:path>
              <a:path w="1076325" h="1224279" extrusionOk="0">
                <a:moveTo>
                  <a:pt x="546726" y="841065"/>
                </a:moveTo>
                <a:lnTo>
                  <a:pt x="265204" y="841065"/>
                </a:lnTo>
                <a:lnTo>
                  <a:pt x="246095" y="833562"/>
                </a:lnTo>
                <a:lnTo>
                  <a:pt x="178272" y="800145"/>
                </a:lnTo>
                <a:lnTo>
                  <a:pt x="136891" y="773622"/>
                </a:lnTo>
                <a:lnTo>
                  <a:pt x="95417" y="740151"/>
                </a:lnTo>
                <a:lnTo>
                  <a:pt x="57518" y="699427"/>
                </a:lnTo>
                <a:lnTo>
                  <a:pt x="26860" y="651146"/>
                </a:lnTo>
                <a:lnTo>
                  <a:pt x="7109" y="595003"/>
                </a:lnTo>
                <a:lnTo>
                  <a:pt x="0" y="540912"/>
                </a:lnTo>
                <a:lnTo>
                  <a:pt x="4158" y="508533"/>
                </a:lnTo>
                <a:lnTo>
                  <a:pt x="19807" y="479709"/>
                </a:lnTo>
                <a:lnTo>
                  <a:pt x="52386" y="459325"/>
                </a:lnTo>
                <a:lnTo>
                  <a:pt x="96122" y="453077"/>
                </a:lnTo>
                <a:lnTo>
                  <a:pt x="146686" y="458866"/>
                </a:lnTo>
                <a:lnTo>
                  <a:pt x="199748" y="474598"/>
                </a:lnTo>
                <a:lnTo>
                  <a:pt x="250979" y="498176"/>
                </a:lnTo>
                <a:lnTo>
                  <a:pt x="1037581" y="498176"/>
                </a:lnTo>
                <a:lnTo>
                  <a:pt x="986123" y="557284"/>
                </a:lnTo>
                <a:lnTo>
                  <a:pt x="946311" y="593174"/>
                </a:lnTo>
                <a:lnTo>
                  <a:pt x="902342" y="628249"/>
                </a:lnTo>
                <a:lnTo>
                  <a:pt x="855592" y="662108"/>
                </a:lnTo>
                <a:lnTo>
                  <a:pt x="807438" y="694349"/>
                </a:lnTo>
                <a:lnTo>
                  <a:pt x="759257" y="724572"/>
                </a:lnTo>
                <a:lnTo>
                  <a:pt x="712426" y="752376"/>
                </a:lnTo>
                <a:lnTo>
                  <a:pt x="668322" y="777359"/>
                </a:lnTo>
                <a:lnTo>
                  <a:pt x="628322" y="799121"/>
                </a:lnTo>
                <a:lnTo>
                  <a:pt x="593803" y="817261"/>
                </a:lnTo>
                <a:lnTo>
                  <a:pt x="566142" y="831378"/>
                </a:lnTo>
                <a:lnTo>
                  <a:pt x="546726" y="841065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13"/>
          <p:cNvSpPr/>
          <p:nvPr/>
        </p:nvSpPr>
        <p:spPr>
          <a:xfrm>
            <a:off x="14536613" y="4908487"/>
            <a:ext cx="1084580" cy="1227455"/>
          </a:xfrm>
          <a:custGeom>
            <a:avLst/>
            <a:gdLst/>
            <a:ahLst/>
            <a:cxnLst/>
            <a:rect l="l" t="t" r="r" b="b"/>
            <a:pathLst>
              <a:path w="1084580" h="1227454" extrusionOk="0">
                <a:moveTo>
                  <a:pt x="449124" y="1227353"/>
                </a:moveTo>
                <a:lnTo>
                  <a:pt x="266266" y="1227353"/>
                </a:lnTo>
                <a:lnTo>
                  <a:pt x="264522" y="1225606"/>
                </a:lnTo>
                <a:lnTo>
                  <a:pt x="264522" y="1221613"/>
                </a:lnTo>
                <a:lnTo>
                  <a:pt x="266266" y="1219866"/>
                </a:lnTo>
                <a:lnTo>
                  <a:pt x="449124" y="1219866"/>
                </a:lnTo>
                <a:lnTo>
                  <a:pt x="450868" y="1221613"/>
                </a:lnTo>
                <a:lnTo>
                  <a:pt x="450868" y="1225606"/>
                </a:lnTo>
                <a:lnTo>
                  <a:pt x="449124" y="1227353"/>
                </a:lnTo>
                <a:close/>
              </a:path>
              <a:path w="1084580" h="1227454" extrusionOk="0">
                <a:moveTo>
                  <a:pt x="533827" y="1227353"/>
                </a:moveTo>
                <a:lnTo>
                  <a:pt x="477027" y="1227353"/>
                </a:lnTo>
                <a:lnTo>
                  <a:pt x="475283" y="1225606"/>
                </a:lnTo>
                <a:lnTo>
                  <a:pt x="475283" y="1221613"/>
                </a:lnTo>
                <a:lnTo>
                  <a:pt x="477027" y="1219866"/>
                </a:lnTo>
                <a:lnTo>
                  <a:pt x="533827" y="1219866"/>
                </a:lnTo>
                <a:lnTo>
                  <a:pt x="553356" y="1215885"/>
                </a:lnTo>
                <a:lnTo>
                  <a:pt x="569359" y="1205049"/>
                </a:lnTo>
                <a:lnTo>
                  <a:pt x="580176" y="1189019"/>
                </a:lnTo>
                <a:lnTo>
                  <a:pt x="584151" y="1169456"/>
                </a:lnTo>
                <a:lnTo>
                  <a:pt x="584151" y="918653"/>
                </a:lnTo>
                <a:lnTo>
                  <a:pt x="585895" y="916906"/>
                </a:lnTo>
                <a:lnTo>
                  <a:pt x="589881" y="916906"/>
                </a:lnTo>
                <a:lnTo>
                  <a:pt x="591625" y="918653"/>
                </a:lnTo>
                <a:lnTo>
                  <a:pt x="591625" y="1169456"/>
                </a:lnTo>
                <a:lnTo>
                  <a:pt x="587074" y="1191978"/>
                </a:lnTo>
                <a:lnTo>
                  <a:pt x="574675" y="1210383"/>
                </a:lnTo>
                <a:lnTo>
                  <a:pt x="556300" y="1222798"/>
                </a:lnTo>
                <a:lnTo>
                  <a:pt x="533827" y="1227353"/>
                </a:lnTo>
                <a:close/>
              </a:path>
              <a:path w="1084580" h="1227454" extrusionOk="0">
                <a:moveTo>
                  <a:pt x="243384" y="485139"/>
                </a:moveTo>
                <a:lnTo>
                  <a:pt x="230384" y="485139"/>
                </a:lnTo>
                <a:lnTo>
                  <a:pt x="195674" y="448309"/>
                </a:lnTo>
                <a:lnTo>
                  <a:pt x="167019" y="408939"/>
                </a:lnTo>
                <a:lnTo>
                  <a:pt x="144682" y="367029"/>
                </a:lnTo>
                <a:lnTo>
                  <a:pt x="128926" y="322579"/>
                </a:lnTo>
                <a:lnTo>
                  <a:pt x="120013" y="278129"/>
                </a:lnTo>
                <a:lnTo>
                  <a:pt x="118206" y="234949"/>
                </a:lnTo>
                <a:lnTo>
                  <a:pt x="123768" y="190499"/>
                </a:lnTo>
                <a:lnTo>
                  <a:pt x="136962" y="149859"/>
                </a:lnTo>
                <a:lnTo>
                  <a:pt x="168666" y="95249"/>
                </a:lnTo>
                <a:lnTo>
                  <a:pt x="207868" y="55879"/>
                </a:lnTo>
                <a:lnTo>
                  <a:pt x="248053" y="26669"/>
                </a:lnTo>
                <a:lnTo>
                  <a:pt x="282708" y="8889"/>
                </a:lnTo>
                <a:lnTo>
                  <a:pt x="283455" y="8889"/>
                </a:lnTo>
                <a:lnTo>
                  <a:pt x="351647" y="0"/>
                </a:lnTo>
                <a:lnTo>
                  <a:pt x="410019" y="0"/>
                </a:lnTo>
                <a:lnTo>
                  <a:pt x="458956" y="6349"/>
                </a:lnTo>
                <a:lnTo>
                  <a:pt x="368742" y="6349"/>
                </a:lnTo>
                <a:lnTo>
                  <a:pt x="291926" y="15239"/>
                </a:lnTo>
                <a:lnTo>
                  <a:pt x="293178" y="16509"/>
                </a:lnTo>
                <a:lnTo>
                  <a:pt x="283455" y="16509"/>
                </a:lnTo>
                <a:lnTo>
                  <a:pt x="249737" y="34289"/>
                </a:lnTo>
                <a:lnTo>
                  <a:pt x="211260" y="62229"/>
                </a:lnTo>
                <a:lnTo>
                  <a:pt x="174001" y="100329"/>
                </a:lnTo>
                <a:lnTo>
                  <a:pt x="143937" y="152399"/>
                </a:lnTo>
                <a:lnTo>
                  <a:pt x="130539" y="195579"/>
                </a:lnTo>
                <a:lnTo>
                  <a:pt x="125638" y="241299"/>
                </a:lnTo>
                <a:lnTo>
                  <a:pt x="128930" y="287019"/>
                </a:lnTo>
                <a:lnTo>
                  <a:pt x="140108" y="332739"/>
                </a:lnTo>
                <a:lnTo>
                  <a:pt x="158865" y="378459"/>
                </a:lnTo>
                <a:lnTo>
                  <a:pt x="184895" y="421639"/>
                </a:lnTo>
                <a:lnTo>
                  <a:pt x="217891" y="462279"/>
                </a:lnTo>
                <a:lnTo>
                  <a:pt x="243384" y="485139"/>
                </a:lnTo>
                <a:close/>
              </a:path>
              <a:path w="1084580" h="1227454" extrusionOk="0">
                <a:moveTo>
                  <a:pt x="528845" y="843279"/>
                </a:moveTo>
                <a:lnTo>
                  <a:pt x="520624" y="843279"/>
                </a:lnTo>
                <a:lnTo>
                  <a:pt x="520624" y="842009"/>
                </a:lnTo>
                <a:lnTo>
                  <a:pt x="521122" y="842009"/>
                </a:lnTo>
                <a:lnTo>
                  <a:pt x="546881" y="801369"/>
                </a:lnTo>
                <a:lnTo>
                  <a:pt x="570019" y="759459"/>
                </a:lnTo>
                <a:lnTo>
                  <a:pt x="590492" y="716279"/>
                </a:lnTo>
                <a:lnTo>
                  <a:pt x="608255" y="671829"/>
                </a:lnTo>
                <a:lnTo>
                  <a:pt x="623264" y="627379"/>
                </a:lnTo>
                <a:lnTo>
                  <a:pt x="638413" y="567689"/>
                </a:lnTo>
                <a:lnTo>
                  <a:pt x="653564" y="487679"/>
                </a:lnTo>
                <a:lnTo>
                  <a:pt x="659759" y="439419"/>
                </a:lnTo>
                <a:lnTo>
                  <a:pt x="663747" y="387349"/>
                </a:lnTo>
                <a:lnTo>
                  <a:pt x="664387" y="345439"/>
                </a:lnTo>
                <a:lnTo>
                  <a:pt x="664485" y="332739"/>
                </a:lnTo>
                <a:lnTo>
                  <a:pt x="661239" y="279399"/>
                </a:lnTo>
                <a:lnTo>
                  <a:pt x="652814" y="226059"/>
                </a:lnTo>
                <a:lnTo>
                  <a:pt x="638320" y="175259"/>
                </a:lnTo>
                <a:lnTo>
                  <a:pt x="616792" y="128269"/>
                </a:lnTo>
                <a:lnTo>
                  <a:pt x="587266" y="87629"/>
                </a:lnTo>
                <a:lnTo>
                  <a:pt x="548775" y="52069"/>
                </a:lnTo>
                <a:lnTo>
                  <a:pt x="482938" y="20319"/>
                </a:lnTo>
                <a:lnTo>
                  <a:pt x="432202" y="8889"/>
                </a:lnTo>
                <a:lnTo>
                  <a:pt x="368742" y="6349"/>
                </a:lnTo>
                <a:lnTo>
                  <a:pt x="458956" y="6349"/>
                </a:lnTo>
                <a:lnTo>
                  <a:pt x="498843" y="17779"/>
                </a:lnTo>
                <a:lnTo>
                  <a:pt x="553010" y="45719"/>
                </a:lnTo>
                <a:lnTo>
                  <a:pt x="588911" y="77469"/>
                </a:lnTo>
                <a:lnTo>
                  <a:pt x="617312" y="114299"/>
                </a:lnTo>
                <a:lnTo>
                  <a:pt x="638934" y="156209"/>
                </a:lnTo>
                <a:lnTo>
                  <a:pt x="654498" y="201929"/>
                </a:lnTo>
                <a:lnTo>
                  <a:pt x="664725" y="250189"/>
                </a:lnTo>
                <a:lnTo>
                  <a:pt x="670337" y="298449"/>
                </a:lnTo>
                <a:lnTo>
                  <a:pt x="671966" y="345439"/>
                </a:lnTo>
                <a:lnTo>
                  <a:pt x="672016" y="349249"/>
                </a:lnTo>
                <a:lnTo>
                  <a:pt x="670598" y="397509"/>
                </a:lnTo>
                <a:lnTo>
                  <a:pt x="681216" y="397509"/>
                </a:lnTo>
                <a:lnTo>
                  <a:pt x="669601" y="412749"/>
                </a:lnTo>
                <a:lnTo>
                  <a:pt x="660263" y="492759"/>
                </a:lnTo>
                <a:lnTo>
                  <a:pt x="647790" y="561339"/>
                </a:lnTo>
                <a:lnTo>
                  <a:pt x="636438" y="608329"/>
                </a:lnTo>
                <a:lnTo>
                  <a:pt x="630463" y="629919"/>
                </a:lnTo>
                <a:lnTo>
                  <a:pt x="627173" y="640079"/>
                </a:lnTo>
                <a:lnTo>
                  <a:pt x="623665" y="651509"/>
                </a:lnTo>
                <a:lnTo>
                  <a:pt x="620013" y="661669"/>
                </a:lnTo>
                <a:lnTo>
                  <a:pt x="616288" y="671829"/>
                </a:lnTo>
                <a:lnTo>
                  <a:pt x="625322" y="671829"/>
                </a:lnTo>
                <a:lnTo>
                  <a:pt x="621996" y="676909"/>
                </a:lnTo>
                <a:lnTo>
                  <a:pt x="594863" y="725169"/>
                </a:lnTo>
                <a:lnTo>
                  <a:pt x="594614" y="725169"/>
                </a:lnTo>
                <a:lnTo>
                  <a:pt x="580134" y="755649"/>
                </a:lnTo>
                <a:lnTo>
                  <a:pt x="564345" y="786129"/>
                </a:lnTo>
                <a:lnTo>
                  <a:pt x="547249" y="815339"/>
                </a:lnTo>
                <a:lnTo>
                  <a:pt x="528845" y="843279"/>
                </a:lnTo>
                <a:close/>
              </a:path>
              <a:path w="1084580" h="1227454" extrusionOk="0">
                <a:moveTo>
                  <a:pt x="471795" y="843279"/>
                </a:moveTo>
                <a:lnTo>
                  <a:pt x="464072" y="843279"/>
                </a:lnTo>
                <a:lnTo>
                  <a:pt x="464321" y="842009"/>
                </a:lnTo>
                <a:lnTo>
                  <a:pt x="474424" y="814069"/>
                </a:lnTo>
                <a:lnTo>
                  <a:pt x="484698" y="781049"/>
                </a:lnTo>
                <a:lnTo>
                  <a:pt x="494460" y="742949"/>
                </a:lnTo>
                <a:lnTo>
                  <a:pt x="503029" y="701039"/>
                </a:lnTo>
                <a:lnTo>
                  <a:pt x="509724" y="654049"/>
                </a:lnTo>
                <a:lnTo>
                  <a:pt x="513863" y="604519"/>
                </a:lnTo>
                <a:lnTo>
                  <a:pt x="514593" y="561339"/>
                </a:lnTo>
                <a:lnTo>
                  <a:pt x="514696" y="549909"/>
                </a:lnTo>
                <a:lnTo>
                  <a:pt x="511747" y="495299"/>
                </a:lnTo>
                <a:lnTo>
                  <a:pt x="504128" y="436879"/>
                </a:lnTo>
                <a:lnTo>
                  <a:pt x="491227" y="375919"/>
                </a:lnTo>
                <a:lnTo>
                  <a:pt x="472615" y="314959"/>
                </a:lnTo>
                <a:lnTo>
                  <a:pt x="450239" y="257809"/>
                </a:lnTo>
                <a:lnTo>
                  <a:pt x="424928" y="205739"/>
                </a:lnTo>
                <a:lnTo>
                  <a:pt x="397515" y="158749"/>
                </a:lnTo>
                <a:lnTo>
                  <a:pt x="368830" y="115569"/>
                </a:lnTo>
                <a:lnTo>
                  <a:pt x="339704" y="78739"/>
                </a:lnTo>
                <a:lnTo>
                  <a:pt x="310969" y="45719"/>
                </a:lnTo>
                <a:lnTo>
                  <a:pt x="283455" y="16509"/>
                </a:lnTo>
                <a:lnTo>
                  <a:pt x="293178" y="16509"/>
                </a:lnTo>
                <a:lnTo>
                  <a:pt x="348119" y="77469"/>
                </a:lnTo>
                <a:lnTo>
                  <a:pt x="377080" y="114299"/>
                </a:lnTo>
                <a:lnTo>
                  <a:pt x="405546" y="157479"/>
                </a:lnTo>
                <a:lnTo>
                  <a:pt x="432716" y="204469"/>
                </a:lnTo>
                <a:lnTo>
                  <a:pt x="457788" y="256539"/>
                </a:lnTo>
                <a:lnTo>
                  <a:pt x="479959" y="312419"/>
                </a:lnTo>
                <a:lnTo>
                  <a:pt x="498426" y="374649"/>
                </a:lnTo>
                <a:lnTo>
                  <a:pt x="511469" y="435609"/>
                </a:lnTo>
                <a:lnTo>
                  <a:pt x="519197" y="494029"/>
                </a:lnTo>
                <a:lnTo>
                  <a:pt x="522226" y="548639"/>
                </a:lnTo>
                <a:lnTo>
                  <a:pt x="522277" y="551179"/>
                </a:lnTo>
                <a:lnTo>
                  <a:pt x="521450" y="603249"/>
                </a:lnTo>
                <a:lnTo>
                  <a:pt x="517341" y="654049"/>
                </a:lnTo>
                <a:lnTo>
                  <a:pt x="510654" y="699769"/>
                </a:lnTo>
                <a:lnTo>
                  <a:pt x="502072" y="742949"/>
                </a:lnTo>
                <a:lnTo>
                  <a:pt x="492279" y="781049"/>
                </a:lnTo>
                <a:lnTo>
                  <a:pt x="481959" y="815339"/>
                </a:lnTo>
                <a:lnTo>
                  <a:pt x="471795" y="843279"/>
                </a:lnTo>
                <a:close/>
              </a:path>
              <a:path w="1084580" h="1227454" extrusionOk="0">
                <a:moveTo>
                  <a:pt x="681216" y="397509"/>
                </a:moveTo>
                <a:lnTo>
                  <a:pt x="670598" y="397509"/>
                </a:lnTo>
                <a:lnTo>
                  <a:pt x="704005" y="355599"/>
                </a:lnTo>
                <a:lnTo>
                  <a:pt x="740704" y="321309"/>
                </a:lnTo>
                <a:lnTo>
                  <a:pt x="779905" y="294639"/>
                </a:lnTo>
                <a:lnTo>
                  <a:pt x="820815" y="274319"/>
                </a:lnTo>
                <a:lnTo>
                  <a:pt x="862643" y="262889"/>
                </a:lnTo>
                <a:lnTo>
                  <a:pt x="904595" y="259079"/>
                </a:lnTo>
                <a:lnTo>
                  <a:pt x="945882" y="264159"/>
                </a:lnTo>
                <a:lnTo>
                  <a:pt x="953721" y="266699"/>
                </a:lnTo>
                <a:lnTo>
                  <a:pt x="902901" y="266699"/>
                </a:lnTo>
                <a:lnTo>
                  <a:pt x="860905" y="270509"/>
                </a:lnTo>
                <a:lnTo>
                  <a:pt x="819010" y="283209"/>
                </a:lnTo>
                <a:lnTo>
                  <a:pt x="778073" y="304799"/>
                </a:lnTo>
                <a:lnTo>
                  <a:pt x="738954" y="332739"/>
                </a:lnTo>
                <a:lnTo>
                  <a:pt x="702510" y="369569"/>
                </a:lnTo>
                <a:lnTo>
                  <a:pt x="681216" y="397509"/>
                </a:lnTo>
                <a:close/>
              </a:path>
              <a:path w="1084580" h="1227454" extrusionOk="0">
                <a:moveTo>
                  <a:pt x="625322" y="671829"/>
                </a:moveTo>
                <a:lnTo>
                  <a:pt x="616288" y="671829"/>
                </a:lnTo>
                <a:lnTo>
                  <a:pt x="646374" y="626109"/>
                </a:lnTo>
                <a:lnTo>
                  <a:pt x="679096" y="581659"/>
                </a:lnTo>
                <a:lnTo>
                  <a:pt x="714476" y="539749"/>
                </a:lnTo>
                <a:lnTo>
                  <a:pt x="752535" y="499109"/>
                </a:lnTo>
                <a:lnTo>
                  <a:pt x="787503" y="467359"/>
                </a:lnTo>
                <a:lnTo>
                  <a:pt x="824047" y="436879"/>
                </a:lnTo>
                <a:lnTo>
                  <a:pt x="862122" y="407669"/>
                </a:lnTo>
                <a:lnTo>
                  <a:pt x="901683" y="380999"/>
                </a:lnTo>
                <a:lnTo>
                  <a:pt x="942686" y="356869"/>
                </a:lnTo>
                <a:lnTo>
                  <a:pt x="985087" y="335279"/>
                </a:lnTo>
                <a:lnTo>
                  <a:pt x="1028841" y="314959"/>
                </a:lnTo>
                <a:lnTo>
                  <a:pt x="1008985" y="300989"/>
                </a:lnTo>
                <a:lnTo>
                  <a:pt x="987704" y="288289"/>
                </a:lnTo>
                <a:lnTo>
                  <a:pt x="965816" y="279399"/>
                </a:lnTo>
                <a:lnTo>
                  <a:pt x="944138" y="271779"/>
                </a:lnTo>
                <a:lnTo>
                  <a:pt x="902901" y="266699"/>
                </a:lnTo>
                <a:lnTo>
                  <a:pt x="953721" y="266699"/>
                </a:lnTo>
                <a:lnTo>
                  <a:pt x="969399" y="271779"/>
                </a:lnTo>
                <a:lnTo>
                  <a:pt x="993041" y="281939"/>
                </a:lnTo>
                <a:lnTo>
                  <a:pt x="1015900" y="295909"/>
                </a:lnTo>
                <a:lnTo>
                  <a:pt x="1037062" y="312419"/>
                </a:lnTo>
                <a:lnTo>
                  <a:pt x="1038308" y="312419"/>
                </a:lnTo>
                <a:lnTo>
                  <a:pt x="1039553" y="313689"/>
                </a:lnTo>
                <a:lnTo>
                  <a:pt x="1040052" y="314959"/>
                </a:lnTo>
                <a:lnTo>
                  <a:pt x="1044897" y="320039"/>
                </a:lnTo>
                <a:lnTo>
                  <a:pt x="1035069" y="320039"/>
                </a:lnTo>
                <a:lnTo>
                  <a:pt x="991118" y="340359"/>
                </a:lnTo>
                <a:lnTo>
                  <a:pt x="948547" y="361949"/>
                </a:lnTo>
                <a:lnTo>
                  <a:pt x="907398" y="386079"/>
                </a:lnTo>
                <a:lnTo>
                  <a:pt x="867709" y="412749"/>
                </a:lnTo>
                <a:lnTo>
                  <a:pt x="829518" y="441959"/>
                </a:lnTo>
                <a:lnTo>
                  <a:pt x="792866" y="472439"/>
                </a:lnTo>
                <a:lnTo>
                  <a:pt x="757792" y="504189"/>
                </a:lnTo>
                <a:lnTo>
                  <a:pt x="719897" y="544829"/>
                </a:lnTo>
                <a:lnTo>
                  <a:pt x="684584" y="586739"/>
                </a:lnTo>
                <a:lnTo>
                  <a:pt x="651927" y="631189"/>
                </a:lnTo>
                <a:lnTo>
                  <a:pt x="625322" y="671829"/>
                </a:lnTo>
                <a:close/>
              </a:path>
              <a:path w="1084580" h="1227454" extrusionOk="0">
                <a:moveTo>
                  <a:pt x="562181" y="843279"/>
                </a:moveTo>
                <a:lnTo>
                  <a:pt x="547280" y="843279"/>
                </a:lnTo>
                <a:lnTo>
                  <a:pt x="547280" y="842009"/>
                </a:lnTo>
                <a:lnTo>
                  <a:pt x="548027" y="840739"/>
                </a:lnTo>
                <a:lnTo>
                  <a:pt x="549273" y="840739"/>
                </a:lnTo>
                <a:lnTo>
                  <a:pt x="577518" y="826769"/>
                </a:lnTo>
                <a:lnTo>
                  <a:pt x="611618" y="808989"/>
                </a:lnTo>
                <a:lnTo>
                  <a:pt x="650450" y="787399"/>
                </a:lnTo>
                <a:lnTo>
                  <a:pt x="692890" y="764539"/>
                </a:lnTo>
                <a:lnTo>
                  <a:pt x="737817" y="739139"/>
                </a:lnTo>
                <a:lnTo>
                  <a:pt x="830636" y="680719"/>
                </a:lnTo>
                <a:lnTo>
                  <a:pt x="876282" y="648969"/>
                </a:lnTo>
                <a:lnTo>
                  <a:pt x="919923" y="617219"/>
                </a:lnTo>
                <a:lnTo>
                  <a:pt x="960436" y="582929"/>
                </a:lnTo>
                <a:lnTo>
                  <a:pt x="996697" y="549909"/>
                </a:lnTo>
                <a:lnTo>
                  <a:pt x="1027584" y="515619"/>
                </a:lnTo>
                <a:lnTo>
                  <a:pt x="1051973" y="481329"/>
                </a:lnTo>
                <a:lnTo>
                  <a:pt x="1076769" y="415289"/>
                </a:lnTo>
                <a:lnTo>
                  <a:pt x="1074929" y="383539"/>
                </a:lnTo>
                <a:lnTo>
                  <a:pt x="1069227" y="365759"/>
                </a:lnTo>
                <a:lnTo>
                  <a:pt x="1060324" y="349249"/>
                </a:lnTo>
                <a:lnTo>
                  <a:pt x="1048759" y="334009"/>
                </a:lnTo>
                <a:lnTo>
                  <a:pt x="1035069" y="320039"/>
                </a:lnTo>
                <a:lnTo>
                  <a:pt x="1044897" y="320039"/>
                </a:lnTo>
                <a:lnTo>
                  <a:pt x="1054587" y="330199"/>
                </a:lnTo>
                <a:lnTo>
                  <a:pt x="1066833" y="345439"/>
                </a:lnTo>
                <a:lnTo>
                  <a:pt x="1076276" y="363219"/>
                </a:lnTo>
                <a:lnTo>
                  <a:pt x="1082403" y="382269"/>
                </a:lnTo>
                <a:lnTo>
                  <a:pt x="1084429" y="414019"/>
                </a:lnTo>
                <a:lnTo>
                  <a:pt x="1060592" y="480059"/>
                </a:lnTo>
                <a:lnTo>
                  <a:pt x="1036871" y="514349"/>
                </a:lnTo>
                <a:lnTo>
                  <a:pt x="1006721" y="548639"/>
                </a:lnTo>
                <a:lnTo>
                  <a:pt x="971222" y="582929"/>
                </a:lnTo>
                <a:lnTo>
                  <a:pt x="931455" y="617219"/>
                </a:lnTo>
                <a:lnTo>
                  <a:pt x="888501" y="648969"/>
                </a:lnTo>
                <a:lnTo>
                  <a:pt x="843438" y="680719"/>
                </a:lnTo>
                <a:lnTo>
                  <a:pt x="797348" y="711199"/>
                </a:lnTo>
                <a:lnTo>
                  <a:pt x="751310" y="739139"/>
                </a:lnTo>
                <a:lnTo>
                  <a:pt x="706405" y="765809"/>
                </a:lnTo>
                <a:lnTo>
                  <a:pt x="663713" y="789939"/>
                </a:lnTo>
                <a:lnTo>
                  <a:pt x="624314" y="810259"/>
                </a:lnTo>
                <a:lnTo>
                  <a:pt x="589289" y="829309"/>
                </a:lnTo>
                <a:lnTo>
                  <a:pt x="562181" y="843279"/>
                </a:lnTo>
                <a:close/>
              </a:path>
              <a:path w="1084580" h="1227454" extrusionOk="0">
                <a:moveTo>
                  <a:pt x="559716" y="844549"/>
                </a:moveTo>
                <a:lnTo>
                  <a:pt x="258530" y="844549"/>
                </a:lnTo>
                <a:lnTo>
                  <a:pt x="231443" y="833119"/>
                </a:lnTo>
                <a:lnTo>
                  <a:pt x="160474" y="795019"/>
                </a:lnTo>
                <a:lnTo>
                  <a:pt x="121824" y="767079"/>
                </a:lnTo>
                <a:lnTo>
                  <a:pt x="84553" y="734059"/>
                </a:lnTo>
                <a:lnTo>
                  <a:pt x="51274" y="695959"/>
                </a:lnTo>
                <a:lnTo>
                  <a:pt x="24606" y="650239"/>
                </a:lnTo>
                <a:lnTo>
                  <a:pt x="7162" y="599439"/>
                </a:lnTo>
                <a:lnTo>
                  <a:pt x="0" y="543559"/>
                </a:lnTo>
                <a:lnTo>
                  <a:pt x="4499" y="510539"/>
                </a:lnTo>
                <a:lnTo>
                  <a:pt x="20864" y="480059"/>
                </a:lnTo>
                <a:lnTo>
                  <a:pt x="50930" y="459739"/>
                </a:lnTo>
                <a:lnTo>
                  <a:pt x="90202" y="452119"/>
                </a:lnTo>
                <a:lnTo>
                  <a:pt x="135394" y="455929"/>
                </a:lnTo>
                <a:lnTo>
                  <a:pt x="151335" y="459739"/>
                </a:lnTo>
                <a:lnTo>
                  <a:pt x="103782" y="459739"/>
                </a:lnTo>
                <a:lnTo>
                  <a:pt x="61902" y="464819"/>
                </a:lnTo>
                <a:lnTo>
                  <a:pt x="30079" y="481329"/>
                </a:lnTo>
                <a:lnTo>
                  <a:pt x="41451" y="487679"/>
                </a:lnTo>
                <a:lnTo>
                  <a:pt x="24854" y="487679"/>
                </a:lnTo>
                <a:lnTo>
                  <a:pt x="11352" y="514349"/>
                </a:lnTo>
                <a:lnTo>
                  <a:pt x="8009" y="546099"/>
                </a:lnTo>
                <a:lnTo>
                  <a:pt x="10599" y="574039"/>
                </a:lnTo>
                <a:lnTo>
                  <a:pt x="33214" y="650239"/>
                </a:lnTo>
                <a:lnTo>
                  <a:pt x="61491" y="695959"/>
                </a:lnTo>
                <a:lnTo>
                  <a:pt x="96698" y="735329"/>
                </a:lnTo>
                <a:lnTo>
                  <a:pt x="135811" y="768349"/>
                </a:lnTo>
                <a:lnTo>
                  <a:pt x="175799" y="795019"/>
                </a:lnTo>
                <a:lnTo>
                  <a:pt x="213637" y="815339"/>
                </a:lnTo>
                <a:lnTo>
                  <a:pt x="270750" y="840739"/>
                </a:lnTo>
                <a:lnTo>
                  <a:pt x="272245" y="840739"/>
                </a:lnTo>
                <a:lnTo>
                  <a:pt x="273241" y="842009"/>
                </a:lnTo>
                <a:lnTo>
                  <a:pt x="273241" y="843279"/>
                </a:lnTo>
                <a:lnTo>
                  <a:pt x="562181" y="843279"/>
                </a:lnTo>
                <a:lnTo>
                  <a:pt x="559716" y="844549"/>
                </a:lnTo>
                <a:close/>
              </a:path>
              <a:path w="1084580" h="1227454" extrusionOk="0">
                <a:moveTo>
                  <a:pt x="438910" y="843279"/>
                </a:moveTo>
                <a:lnTo>
                  <a:pt x="431436" y="843279"/>
                </a:lnTo>
                <a:lnTo>
                  <a:pt x="430514" y="815339"/>
                </a:lnTo>
                <a:lnTo>
                  <a:pt x="426497" y="775969"/>
                </a:lnTo>
                <a:lnTo>
                  <a:pt x="417513" y="728979"/>
                </a:lnTo>
                <a:lnTo>
                  <a:pt x="401687" y="678179"/>
                </a:lnTo>
                <a:lnTo>
                  <a:pt x="377144" y="624839"/>
                </a:lnTo>
                <a:lnTo>
                  <a:pt x="342012" y="575309"/>
                </a:lnTo>
                <a:lnTo>
                  <a:pt x="294417" y="529589"/>
                </a:lnTo>
                <a:lnTo>
                  <a:pt x="254059" y="504189"/>
                </a:lnTo>
                <a:lnTo>
                  <a:pt x="252813" y="504189"/>
                </a:lnTo>
                <a:lnTo>
                  <a:pt x="202932" y="481329"/>
                </a:lnTo>
                <a:lnTo>
                  <a:pt x="152023" y="466089"/>
                </a:lnTo>
                <a:lnTo>
                  <a:pt x="103782" y="459739"/>
                </a:lnTo>
                <a:lnTo>
                  <a:pt x="151335" y="459739"/>
                </a:lnTo>
                <a:lnTo>
                  <a:pt x="183217" y="467359"/>
                </a:lnTo>
                <a:lnTo>
                  <a:pt x="230384" y="485139"/>
                </a:lnTo>
                <a:lnTo>
                  <a:pt x="243384" y="485139"/>
                </a:lnTo>
                <a:lnTo>
                  <a:pt x="257546" y="497839"/>
                </a:lnTo>
                <a:lnTo>
                  <a:pt x="258020" y="497839"/>
                </a:lnTo>
                <a:lnTo>
                  <a:pt x="268993" y="504189"/>
                </a:lnTo>
                <a:lnTo>
                  <a:pt x="342175" y="563879"/>
                </a:lnTo>
                <a:lnTo>
                  <a:pt x="375524" y="608329"/>
                </a:lnTo>
                <a:lnTo>
                  <a:pt x="400229" y="654049"/>
                </a:lnTo>
                <a:lnTo>
                  <a:pt x="417569" y="701039"/>
                </a:lnTo>
                <a:lnTo>
                  <a:pt x="428827" y="745489"/>
                </a:lnTo>
                <a:lnTo>
                  <a:pt x="435283" y="786129"/>
                </a:lnTo>
                <a:lnTo>
                  <a:pt x="438217" y="819149"/>
                </a:lnTo>
                <a:lnTo>
                  <a:pt x="438910" y="843279"/>
                </a:lnTo>
                <a:close/>
              </a:path>
              <a:path w="1084580" h="1227454" extrusionOk="0">
                <a:moveTo>
                  <a:pt x="388338" y="843279"/>
                </a:moveTo>
                <a:lnTo>
                  <a:pt x="380366" y="843279"/>
                </a:lnTo>
                <a:lnTo>
                  <a:pt x="355792" y="800099"/>
                </a:lnTo>
                <a:lnTo>
                  <a:pt x="328775" y="758189"/>
                </a:lnTo>
                <a:lnTo>
                  <a:pt x="299371" y="717549"/>
                </a:lnTo>
                <a:lnTo>
                  <a:pt x="267634" y="679449"/>
                </a:lnTo>
                <a:lnTo>
                  <a:pt x="233622" y="642619"/>
                </a:lnTo>
                <a:lnTo>
                  <a:pt x="195790" y="605789"/>
                </a:lnTo>
                <a:lnTo>
                  <a:pt x="155901" y="572769"/>
                </a:lnTo>
                <a:lnTo>
                  <a:pt x="114052" y="541019"/>
                </a:lnTo>
                <a:lnTo>
                  <a:pt x="70338" y="513079"/>
                </a:lnTo>
                <a:lnTo>
                  <a:pt x="24854" y="487679"/>
                </a:lnTo>
                <a:lnTo>
                  <a:pt x="41451" y="487679"/>
                </a:lnTo>
                <a:lnTo>
                  <a:pt x="75564" y="506729"/>
                </a:lnTo>
                <a:lnTo>
                  <a:pt x="119281" y="535939"/>
                </a:lnTo>
                <a:lnTo>
                  <a:pt x="161131" y="566419"/>
                </a:lnTo>
                <a:lnTo>
                  <a:pt x="201020" y="600709"/>
                </a:lnTo>
                <a:lnTo>
                  <a:pt x="238849" y="636269"/>
                </a:lnTo>
                <a:lnTo>
                  <a:pt x="273554" y="674369"/>
                </a:lnTo>
                <a:lnTo>
                  <a:pt x="305864" y="713739"/>
                </a:lnTo>
                <a:lnTo>
                  <a:pt x="335721" y="754379"/>
                </a:lnTo>
                <a:lnTo>
                  <a:pt x="363066" y="797559"/>
                </a:lnTo>
                <a:lnTo>
                  <a:pt x="387839" y="842009"/>
                </a:lnTo>
                <a:lnTo>
                  <a:pt x="388338" y="842009"/>
                </a:lnTo>
                <a:lnTo>
                  <a:pt x="388338" y="843279"/>
                </a:lnTo>
                <a:close/>
              </a:path>
              <a:path w="1084580" h="1227454" extrusionOk="0">
                <a:moveTo>
                  <a:pt x="608022" y="900429"/>
                </a:moveTo>
                <a:lnTo>
                  <a:pt x="210937" y="900429"/>
                </a:lnTo>
                <a:lnTo>
                  <a:pt x="199878" y="899159"/>
                </a:lnTo>
                <a:lnTo>
                  <a:pt x="190852" y="892809"/>
                </a:lnTo>
                <a:lnTo>
                  <a:pt x="184769" y="883919"/>
                </a:lnTo>
                <a:lnTo>
                  <a:pt x="182539" y="872489"/>
                </a:lnTo>
                <a:lnTo>
                  <a:pt x="184769" y="861059"/>
                </a:lnTo>
                <a:lnTo>
                  <a:pt x="190852" y="852169"/>
                </a:lnTo>
                <a:lnTo>
                  <a:pt x="199878" y="845819"/>
                </a:lnTo>
                <a:lnTo>
                  <a:pt x="210937" y="844549"/>
                </a:lnTo>
                <a:lnTo>
                  <a:pt x="608022" y="844549"/>
                </a:lnTo>
                <a:lnTo>
                  <a:pt x="619095" y="845819"/>
                </a:lnTo>
                <a:lnTo>
                  <a:pt x="628130" y="852169"/>
                </a:lnTo>
                <a:lnTo>
                  <a:pt x="634216" y="861059"/>
                </a:lnTo>
                <a:lnTo>
                  <a:pt x="636447" y="872489"/>
                </a:lnTo>
                <a:lnTo>
                  <a:pt x="634216" y="883919"/>
                </a:lnTo>
                <a:lnTo>
                  <a:pt x="628130" y="892809"/>
                </a:lnTo>
                <a:lnTo>
                  <a:pt x="619095" y="899159"/>
                </a:lnTo>
                <a:lnTo>
                  <a:pt x="608022" y="900429"/>
                </a:lnTo>
                <a:close/>
              </a:path>
              <a:path w="1084580" h="1227454" extrusionOk="0">
                <a:moveTo>
                  <a:pt x="589113" y="908049"/>
                </a:moveTo>
                <a:lnTo>
                  <a:pt x="229873" y="900429"/>
                </a:lnTo>
                <a:lnTo>
                  <a:pt x="589113" y="900429"/>
                </a:lnTo>
                <a:lnTo>
                  <a:pt x="589113" y="908049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13"/>
          <p:cNvSpPr/>
          <p:nvPr/>
        </p:nvSpPr>
        <p:spPr>
          <a:xfrm>
            <a:off x="16172497" y="7688107"/>
            <a:ext cx="706120" cy="1203960"/>
          </a:xfrm>
          <a:custGeom>
            <a:avLst/>
            <a:gdLst/>
            <a:ahLst/>
            <a:cxnLst/>
            <a:rect l="l" t="t" r="r" b="b"/>
            <a:pathLst>
              <a:path w="706119" h="1203959" extrusionOk="0">
                <a:moveTo>
                  <a:pt x="358095" y="1203880"/>
                </a:moveTo>
                <a:lnTo>
                  <a:pt x="51231" y="579368"/>
                </a:lnTo>
                <a:lnTo>
                  <a:pt x="29840" y="533218"/>
                </a:lnTo>
                <a:lnTo>
                  <a:pt x="14170" y="485743"/>
                </a:lnTo>
                <a:lnTo>
                  <a:pt x="4222" y="437493"/>
                </a:lnTo>
                <a:lnTo>
                  <a:pt x="0" y="389016"/>
                </a:lnTo>
                <a:lnTo>
                  <a:pt x="1504" y="340861"/>
                </a:lnTo>
                <a:lnTo>
                  <a:pt x="8739" y="293578"/>
                </a:lnTo>
                <a:lnTo>
                  <a:pt x="21705" y="247716"/>
                </a:lnTo>
                <a:lnTo>
                  <a:pt x="40405" y="203824"/>
                </a:lnTo>
                <a:lnTo>
                  <a:pt x="64842" y="162451"/>
                </a:lnTo>
                <a:lnTo>
                  <a:pt x="89682" y="131349"/>
                </a:lnTo>
                <a:lnTo>
                  <a:pt x="150899" y="74158"/>
                </a:lnTo>
                <a:lnTo>
                  <a:pt x="194135" y="45036"/>
                </a:lnTo>
                <a:lnTo>
                  <a:pt x="245247" y="20500"/>
                </a:lnTo>
                <a:lnTo>
                  <a:pt x="303831" y="4254"/>
                </a:lnTo>
                <a:lnTo>
                  <a:pt x="369479" y="0"/>
                </a:lnTo>
                <a:lnTo>
                  <a:pt x="431093" y="8910"/>
                </a:lnTo>
                <a:lnTo>
                  <a:pt x="485084" y="27300"/>
                </a:lnTo>
                <a:lnTo>
                  <a:pt x="530799" y="51216"/>
                </a:lnTo>
                <a:lnTo>
                  <a:pt x="567584" y="76702"/>
                </a:lnTo>
                <a:lnTo>
                  <a:pt x="611753" y="116568"/>
                </a:lnTo>
                <a:lnTo>
                  <a:pt x="636623" y="145652"/>
                </a:lnTo>
                <a:lnTo>
                  <a:pt x="665949" y="190730"/>
                </a:lnTo>
                <a:lnTo>
                  <a:pt x="689602" y="246921"/>
                </a:lnTo>
                <a:lnTo>
                  <a:pt x="702099" y="303587"/>
                </a:lnTo>
                <a:lnTo>
                  <a:pt x="705669" y="358876"/>
                </a:lnTo>
                <a:lnTo>
                  <a:pt x="702543" y="410936"/>
                </a:lnTo>
                <a:lnTo>
                  <a:pt x="694952" y="457916"/>
                </a:lnTo>
                <a:lnTo>
                  <a:pt x="685124" y="497964"/>
                </a:lnTo>
                <a:lnTo>
                  <a:pt x="667681" y="549859"/>
                </a:lnTo>
                <a:lnTo>
                  <a:pt x="358095" y="1203880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13"/>
          <p:cNvSpPr/>
          <p:nvPr/>
        </p:nvSpPr>
        <p:spPr>
          <a:xfrm>
            <a:off x="16112515" y="7652410"/>
            <a:ext cx="715010" cy="1212850"/>
          </a:xfrm>
          <a:custGeom>
            <a:avLst/>
            <a:gdLst/>
            <a:ahLst/>
            <a:cxnLst/>
            <a:rect l="l" t="t" r="r" b="b"/>
            <a:pathLst>
              <a:path w="715009" h="1212850" extrusionOk="0">
                <a:moveTo>
                  <a:pt x="461378" y="350939"/>
                </a:moveTo>
                <a:lnTo>
                  <a:pt x="451383" y="301409"/>
                </a:lnTo>
                <a:lnTo>
                  <a:pt x="424129" y="260870"/>
                </a:lnTo>
                <a:lnTo>
                  <a:pt x="383705" y="233502"/>
                </a:lnTo>
                <a:lnTo>
                  <a:pt x="334175" y="223443"/>
                </a:lnTo>
                <a:lnTo>
                  <a:pt x="284657" y="233464"/>
                </a:lnTo>
                <a:lnTo>
                  <a:pt x="244221" y="260781"/>
                </a:lnTo>
                <a:lnTo>
                  <a:pt x="216966" y="301294"/>
                </a:lnTo>
                <a:lnTo>
                  <a:pt x="206971" y="350939"/>
                </a:lnTo>
                <a:lnTo>
                  <a:pt x="216966" y="400570"/>
                </a:lnTo>
                <a:lnTo>
                  <a:pt x="244221" y="441083"/>
                </a:lnTo>
                <a:lnTo>
                  <a:pt x="284657" y="468401"/>
                </a:lnTo>
                <a:lnTo>
                  <a:pt x="334175" y="478409"/>
                </a:lnTo>
                <a:lnTo>
                  <a:pt x="383705" y="468401"/>
                </a:lnTo>
                <a:lnTo>
                  <a:pt x="424129" y="441083"/>
                </a:lnTo>
                <a:lnTo>
                  <a:pt x="451383" y="400570"/>
                </a:lnTo>
                <a:lnTo>
                  <a:pt x="461378" y="350939"/>
                </a:lnTo>
                <a:close/>
              </a:path>
              <a:path w="715009" h="1212850" extrusionOk="0">
                <a:moveTo>
                  <a:pt x="714946" y="352552"/>
                </a:moveTo>
                <a:lnTo>
                  <a:pt x="710298" y="299669"/>
                </a:lnTo>
                <a:lnTo>
                  <a:pt x="706374" y="283273"/>
                </a:lnTo>
                <a:lnTo>
                  <a:pt x="706374" y="353034"/>
                </a:lnTo>
                <a:lnTo>
                  <a:pt x="704583" y="402615"/>
                </a:lnTo>
                <a:lnTo>
                  <a:pt x="698220" y="448691"/>
                </a:lnTo>
                <a:lnTo>
                  <a:pt x="688987" y="489889"/>
                </a:lnTo>
                <a:lnTo>
                  <a:pt x="668756" y="552081"/>
                </a:lnTo>
                <a:lnTo>
                  <a:pt x="363131" y="1197660"/>
                </a:lnTo>
                <a:lnTo>
                  <a:pt x="60477" y="581583"/>
                </a:lnTo>
                <a:lnTo>
                  <a:pt x="39116" y="535546"/>
                </a:lnTo>
                <a:lnTo>
                  <a:pt x="23495" y="488391"/>
                </a:lnTo>
                <a:lnTo>
                  <a:pt x="13627" y="440613"/>
                </a:lnTo>
                <a:lnTo>
                  <a:pt x="9474" y="392772"/>
                </a:lnTo>
                <a:lnTo>
                  <a:pt x="11010" y="345262"/>
                </a:lnTo>
                <a:lnTo>
                  <a:pt x="18237" y="298704"/>
                </a:lnTo>
                <a:lnTo>
                  <a:pt x="31140" y="253568"/>
                </a:lnTo>
                <a:lnTo>
                  <a:pt x="49669" y="210375"/>
                </a:lnTo>
                <a:lnTo>
                  <a:pt x="73837" y="169633"/>
                </a:lnTo>
                <a:lnTo>
                  <a:pt x="102108" y="134683"/>
                </a:lnTo>
                <a:lnTo>
                  <a:pt x="133667" y="103365"/>
                </a:lnTo>
                <a:lnTo>
                  <a:pt x="176009" y="69837"/>
                </a:lnTo>
                <a:lnTo>
                  <a:pt x="228523" y="39370"/>
                </a:lnTo>
                <a:lnTo>
                  <a:pt x="290614" y="17221"/>
                </a:lnTo>
                <a:lnTo>
                  <a:pt x="361645" y="8674"/>
                </a:lnTo>
                <a:lnTo>
                  <a:pt x="370065" y="8674"/>
                </a:lnTo>
                <a:lnTo>
                  <a:pt x="432752" y="16979"/>
                </a:lnTo>
                <a:lnTo>
                  <a:pt x="484149" y="33794"/>
                </a:lnTo>
                <a:lnTo>
                  <a:pt x="528447" y="56134"/>
                </a:lnTo>
                <a:lnTo>
                  <a:pt x="565150" y="80772"/>
                </a:lnTo>
                <a:lnTo>
                  <a:pt x="613816" y="124002"/>
                </a:lnTo>
                <a:lnTo>
                  <a:pt x="639432" y="154355"/>
                </a:lnTo>
                <a:lnTo>
                  <a:pt x="667270" y="197167"/>
                </a:lnTo>
                <a:lnTo>
                  <a:pt x="689419" y="248920"/>
                </a:lnTo>
                <a:lnTo>
                  <a:pt x="701890" y="301345"/>
                </a:lnTo>
                <a:lnTo>
                  <a:pt x="706374" y="353034"/>
                </a:lnTo>
                <a:lnTo>
                  <a:pt x="706374" y="283273"/>
                </a:lnTo>
                <a:lnTo>
                  <a:pt x="697458" y="245999"/>
                </a:lnTo>
                <a:lnTo>
                  <a:pt x="674700" y="192951"/>
                </a:lnTo>
                <a:lnTo>
                  <a:pt x="646201" y="148869"/>
                </a:lnTo>
                <a:lnTo>
                  <a:pt x="619760" y="117805"/>
                </a:lnTo>
                <a:lnTo>
                  <a:pt x="569925" y="73482"/>
                </a:lnTo>
                <a:lnTo>
                  <a:pt x="532307" y="48298"/>
                </a:lnTo>
                <a:lnTo>
                  <a:pt x="486879" y="25463"/>
                </a:lnTo>
                <a:lnTo>
                  <a:pt x="435343" y="8674"/>
                </a:lnTo>
                <a:lnTo>
                  <a:pt x="434111" y="8267"/>
                </a:lnTo>
                <a:lnTo>
                  <a:pt x="374510" y="0"/>
                </a:lnTo>
                <a:lnTo>
                  <a:pt x="307454" y="4419"/>
                </a:lnTo>
                <a:lnTo>
                  <a:pt x="247650" y="21259"/>
                </a:lnTo>
                <a:lnTo>
                  <a:pt x="195529" y="46596"/>
                </a:lnTo>
                <a:lnTo>
                  <a:pt x="151536" y="76542"/>
                </a:lnTo>
                <a:lnTo>
                  <a:pt x="116141" y="107188"/>
                </a:lnTo>
                <a:lnTo>
                  <a:pt x="72885" y="155028"/>
                </a:lnTo>
                <a:lnTo>
                  <a:pt x="41160" y="206184"/>
                </a:lnTo>
                <a:lnTo>
                  <a:pt x="22186" y="250418"/>
                </a:lnTo>
                <a:lnTo>
                  <a:pt x="8978" y="296595"/>
                </a:lnTo>
                <a:lnTo>
                  <a:pt x="1587" y="344233"/>
                </a:lnTo>
                <a:lnTo>
                  <a:pt x="0" y="392734"/>
                </a:lnTo>
                <a:lnTo>
                  <a:pt x="4241" y="441731"/>
                </a:lnTo>
                <a:lnTo>
                  <a:pt x="14325" y="490562"/>
                </a:lnTo>
                <a:lnTo>
                  <a:pt x="30251" y="538759"/>
                </a:lnTo>
                <a:lnTo>
                  <a:pt x="52057" y="585812"/>
                </a:lnTo>
                <a:lnTo>
                  <a:pt x="358927" y="1210310"/>
                </a:lnTo>
                <a:lnTo>
                  <a:pt x="361403" y="1212799"/>
                </a:lnTo>
                <a:lnTo>
                  <a:pt x="363131" y="1212799"/>
                </a:lnTo>
                <a:lnTo>
                  <a:pt x="364858" y="1212557"/>
                </a:lnTo>
                <a:lnTo>
                  <a:pt x="366598" y="1211554"/>
                </a:lnTo>
                <a:lnTo>
                  <a:pt x="367220" y="1210310"/>
                </a:lnTo>
                <a:lnTo>
                  <a:pt x="373202" y="1197660"/>
                </a:lnTo>
                <a:lnTo>
                  <a:pt x="676681" y="556056"/>
                </a:lnTo>
                <a:lnTo>
                  <a:pt x="686727" y="528154"/>
                </a:lnTo>
                <a:lnTo>
                  <a:pt x="697318" y="492442"/>
                </a:lnTo>
                <a:lnTo>
                  <a:pt x="706716" y="450342"/>
                </a:lnTo>
                <a:lnTo>
                  <a:pt x="713181" y="403237"/>
                </a:lnTo>
                <a:lnTo>
                  <a:pt x="714946" y="352552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13"/>
          <p:cNvSpPr/>
          <p:nvPr/>
        </p:nvSpPr>
        <p:spPr>
          <a:xfrm>
            <a:off x="10813419" y="6310009"/>
            <a:ext cx="659765" cy="1044575"/>
          </a:xfrm>
          <a:custGeom>
            <a:avLst/>
            <a:gdLst/>
            <a:ahLst/>
            <a:cxnLst/>
            <a:rect l="l" t="t" r="r" b="b"/>
            <a:pathLst>
              <a:path w="659765" h="1044575" extrusionOk="0">
                <a:moveTo>
                  <a:pt x="383589" y="1044342"/>
                </a:moveTo>
                <a:lnTo>
                  <a:pt x="126213" y="420898"/>
                </a:lnTo>
                <a:lnTo>
                  <a:pt x="0" y="115637"/>
                </a:lnTo>
                <a:lnTo>
                  <a:pt x="276031" y="0"/>
                </a:lnTo>
                <a:lnTo>
                  <a:pt x="407782" y="319349"/>
                </a:lnTo>
                <a:lnTo>
                  <a:pt x="659626" y="928696"/>
                </a:lnTo>
                <a:lnTo>
                  <a:pt x="383589" y="1044342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13"/>
          <p:cNvSpPr/>
          <p:nvPr/>
        </p:nvSpPr>
        <p:spPr>
          <a:xfrm>
            <a:off x="10791257" y="6088743"/>
            <a:ext cx="751840" cy="1457960"/>
          </a:xfrm>
          <a:custGeom>
            <a:avLst/>
            <a:gdLst/>
            <a:ahLst/>
            <a:cxnLst/>
            <a:rect l="l" t="t" r="r" b="b"/>
            <a:pathLst>
              <a:path w="751840" h="1457959" extrusionOk="0">
                <a:moveTo>
                  <a:pt x="250258" y="6406"/>
                </a:moveTo>
                <a:lnTo>
                  <a:pt x="187422" y="6406"/>
                </a:lnTo>
                <a:lnTo>
                  <a:pt x="219263" y="0"/>
                </a:lnTo>
                <a:lnTo>
                  <a:pt x="249982" y="6223"/>
                </a:lnTo>
                <a:lnTo>
                  <a:pt x="250258" y="6406"/>
                </a:lnTo>
                <a:close/>
              </a:path>
              <a:path w="751840" h="1457959" extrusionOk="0">
                <a:moveTo>
                  <a:pt x="703349" y="1457568"/>
                </a:moveTo>
                <a:lnTo>
                  <a:pt x="700726" y="1457274"/>
                </a:lnTo>
                <a:lnTo>
                  <a:pt x="698685" y="1455807"/>
                </a:lnTo>
                <a:lnTo>
                  <a:pt x="464039" y="1279988"/>
                </a:lnTo>
                <a:lnTo>
                  <a:pt x="463748" y="1279988"/>
                </a:lnTo>
                <a:lnTo>
                  <a:pt x="463748" y="1279695"/>
                </a:lnTo>
                <a:lnTo>
                  <a:pt x="463456" y="1279695"/>
                </a:lnTo>
                <a:lnTo>
                  <a:pt x="461708" y="1277934"/>
                </a:lnTo>
                <a:lnTo>
                  <a:pt x="461416" y="1277053"/>
                </a:lnTo>
                <a:lnTo>
                  <a:pt x="6407" y="174887"/>
                </a:lnTo>
                <a:lnTo>
                  <a:pt x="0" y="141471"/>
                </a:lnTo>
                <a:lnTo>
                  <a:pt x="6487" y="109247"/>
                </a:lnTo>
                <a:lnTo>
                  <a:pt x="24449" y="81809"/>
                </a:lnTo>
                <a:lnTo>
                  <a:pt x="52464" y="62765"/>
                </a:lnTo>
                <a:lnTo>
                  <a:pt x="187425" y="6401"/>
                </a:lnTo>
                <a:lnTo>
                  <a:pt x="250258" y="6406"/>
                </a:lnTo>
                <a:lnTo>
                  <a:pt x="261864" y="14117"/>
                </a:lnTo>
                <a:lnTo>
                  <a:pt x="219143" y="14117"/>
                </a:lnTo>
                <a:lnTo>
                  <a:pt x="192675" y="19321"/>
                </a:lnTo>
                <a:lnTo>
                  <a:pt x="58009" y="75974"/>
                </a:lnTo>
                <a:lnTo>
                  <a:pt x="34655" y="91750"/>
                </a:lnTo>
                <a:lnTo>
                  <a:pt x="19638" y="114601"/>
                </a:lnTo>
                <a:lnTo>
                  <a:pt x="14185" y="141474"/>
                </a:lnTo>
                <a:lnTo>
                  <a:pt x="19524" y="169304"/>
                </a:lnTo>
                <a:lnTo>
                  <a:pt x="63838" y="276439"/>
                </a:lnTo>
                <a:lnTo>
                  <a:pt x="100924" y="276439"/>
                </a:lnTo>
                <a:lnTo>
                  <a:pt x="69374" y="289647"/>
                </a:lnTo>
                <a:lnTo>
                  <a:pt x="88615" y="336610"/>
                </a:lnTo>
                <a:lnTo>
                  <a:pt x="125700" y="336610"/>
                </a:lnTo>
                <a:lnTo>
                  <a:pt x="94150" y="349819"/>
                </a:lnTo>
                <a:lnTo>
                  <a:pt x="471912" y="1265013"/>
                </a:lnTo>
                <a:lnTo>
                  <a:pt x="509357" y="1265013"/>
                </a:lnTo>
                <a:lnTo>
                  <a:pt x="482703" y="1276175"/>
                </a:lnTo>
                <a:lnTo>
                  <a:pt x="580059" y="1349262"/>
                </a:lnTo>
                <a:lnTo>
                  <a:pt x="616317" y="1349262"/>
                </a:lnTo>
                <a:lnTo>
                  <a:pt x="593176" y="1358948"/>
                </a:lnTo>
                <a:lnTo>
                  <a:pt x="611248" y="1372743"/>
                </a:lnTo>
                <a:lnTo>
                  <a:pt x="721182" y="1372743"/>
                </a:lnTo>
                <a:lnTo>
                  <a:pt x="710053" y="1451110"/>
                </a:lnTo>
                <a:lnTo>
                  <a:pt x="709470" y="1453752"/>
                </a:lnTo>
                <a:lnTo>
                  <a:pt x="708013" y="1455807"/>
                </a:lnTo>
                <a:lnTo>
                  <a:pt x="703349" y="1457568"/>
                </a:lnTo>
                <a:close/>
              </a:path>
              <a:path w="751840" h="1457959" extrusionOk="0">
                <a:moveTo>
                  <a:pt x="100924" y="276439"/>
                </a:moveTo>
                <a:lnTo>
                  <a:pt x="63838" y="276439"/>
                </a:lnTo>
                <a:lnTo>
                  <a:pt x="326753" y="166665"/>
                </a:lnTo>
                <a:lnTo>
                  <a:pt x="281281" y="56299"/>
                </a:lnTo>
                <a:lnTo>
                  <a:pt x="266290" y="33764"/>
                </a:lnTo>
                <a:lnTo>
                  <a:pt x="244629" y="19317"/>
                </a:lnTo>
                <a:lnTo>
                  <a:pt x="219143" y="14117"/>
                </a:lnTo>
                <a:lnTo>
                  <a:pt x="261864" y="14117"/>
                </a:lnTo>
                <a:lnTo>
                  <a:pt x="276164" y="23619"/>
                </a:lnTo>
                <a:lnTo>
                  <a:pt x="294395" y="50728"/>
                </a:lnTo>
                <a:lnTo>
                  <a:pt x="347602" y="179577"/>
                </a:lnTo>
                <a:lnTo>
                  <a:pt x="332291" y="179577"/>
                </a:lnTo>
                <a:lnTo>
                  <a:pt x="100924" y="276439"/>
                </a:lnTo>
                <a:close/>
              </a:path>
              <a:path w="751840" h="1457959" extrusionOk="0">
                <a:moveTo>
                  <a:pt x="157702" y="88586"/>
                </a:moveTo>
                <a:lnTo>
                  <a:pt x="153625" y="86831"/>
                </a:lnTo>
                <a:lnTo>
                  <a:pt x="150710" y="79781"/>
                </a:lnTo>
                <a:lnTo>
                  <a:pt x="152453" y="75378"/>
                </a:lnTo>
                <a:lnTo>
                  <a:pt x="186287" y="61294"/>
                </a:lnTo>
                <a:lnTo>
                  <a:pt x="207681" y="57059"/>
                </a:lnTo>
                <a:lnTo>
                  <a:pt x="228391" y="61298"/>
                </a:lnTo>
                <a:lnTo>
                  <a:pt x="243258" y="71173"/>
                </a:lnTo>
                <a:lnTo>
                  <a:pt x="207350" y="71173"/>
                </a:lnTo>
                <a:lnTo>
                  <a:pt x="191518" y="74207"/>
                </a:lnTo>
                <a:lnTo>
                  <a:pt x="161197" y="86831"/>
                </a:lnTo>
                <a:lnTo>
                  <a:pt x="157702" y="88586"/>
                </a:lnTo>
                <a:close/>
              </a:path>
              <a:path w="751840" h="1457959" extrusionOk="0">
                <a:moveTo>
                  <a:pt x="260883" y="125872"/>
                </a:moveTo>
                <a:lnTo>
                  <a:pt x="256510" y="123808"/>
                </a:lnTo>
                <a:lnTo>
                  <a:pt x="254767" y="120286"/>
                </a:lnTo>
                <a:lnTo>
                  <a:pt x="244851" y="96520"/>
                </a:lnTo>
                <a:lnTo>
                  <a:pt x="235738" y="83043"/>
                </a:lnTo>
                <a:lnTo>
                  <a:pt x="222664" y="74356"/>
                </a:lnTo>
                <a:lnTo>
                  <a:pt x="207350" y="71173"/>
                </a:lnTo>
                <a:lnTo>
                  <a:pt x="243258" y="71173"/>
                </a:lnTo>
                <a:lnTo>
                  <a:pt x="246031" y="73015"/>
                </a:lnTo>
                <a:lnTo>
                  <a:pt x="258265" y="91234"/>
                </a:lnTo>
                <a:lnTo>
                  <a:pt x="269627" y="118534"/>
                </a:lnTo>
                <a:lnTo>
                  <a:pt x="267884" y="122937"/>
                </a:lnTo>
                <a:lnTo>
                  <a:pt x="260883" y="125872"/>
                </a:lnTo>
                <a:close/>
              </a:path>
              <a:path w="751840" h="1457959" extrusionOk="0">
                <a:moveTo>
                  <a:pt x="125700" y="336610"/>
                </a:moveTo>
                <a:lnTo>
                  <a:pt x="88615" y="336610"/>
                </a:lnTo>
                <a:lnTo>
                  <a:pt x="351529" y="226540"/>
                </a:lnTo>
                <a:lnTo>
                  <a:pt x="332291" y="179577"/>
                </a:lnTo>
                <a:lnTo>
                  <a:pt x="347602" y="179577"/>
                </a:lnTo>
                <a:lnTo>
                  <a:pt x="372450" y="239749"/>
                </a:lnTo>
                <a:lnTo>
                  <a:pt x="357067" y="239749"/>
                </a:lnTo>
                <a:lnTo>
                  <a:pt x="125700" y="336610"/>
                </a:lnTo>
                <a:close/>
              </a:path>
              <a:path w="751840" h="1457959" extrusionOk="0">
                <a:moveTo>
                  <a:pt x="509357" y="1265013"/>
                </a:moveTo>
                <a:lnTo>
                  <a:pt x="471912" y="1265013"/>
                </a:lnTo>
                <a:lnTo>
                  <a:pt x="735124" y="1155237"/>
                </a:lnTo>
                <a:lnTo>
                  <a:pt x="357067" y="239749"/>
                </a:lnTo>
                <a:lnTo>
                  <a:pt x="372450" y="239749"/>
                </a:lnTo>
                <a:lnTo>
                  <a:pt x="750861" y="1156123"/>
                </a:lnTo>
                <a:lnTo>
                  <a:pt x="751153" y="1156710"/>
                </a:lnTo>
                <a:lnTo>
                  <a:pt x="751444" y="1157591"/>
                </a:lnTo>
                <a:lnTo>
                  <a:pt x="751444" y="1159645"/>
                </a:lnTo>
                <a:lnTo>
                  <a:pt x="749943" y="1170215"/>
                </a:lnTo>
                <a:lnTo>
                  <a:pt x="735713" y="1170215"/>
                </a:lnTo>
                <a:lnTo>
                  <a:pt x="509357" y="1265013"/>
                </a:lnTo>
                <a:close/>
              </a:path>
              <a:path w="751840" h="1457959" extrusionOk="0">
                <a:moveTo>
                  <a:pt x="284499" y="612821"/>
                </a:moveTo>
                <a:lnTo>
                  <a:pt x="280126" y="611060"/>
                </a:lnTo>
                <a:lnTo>
                  <a:pt x="234069" y="499816"/>
                </a:lnTo>
                <a:lnTo>
                  <a:pt x="235821" y="495413"/>
                </a:lnTo>
                <a:lnTo>
                  <a:pt x="239318" y="493946"/>
                </a:lnTo>
                <a:lnTo>
                  <a:pt x="243108" y="492184"/>
                </a:lnTo>
                <a:lnTo>
                  <a:pt x="247186" y="493946"/>
                </a:lnTo>
                <a:lnTo>
                  <a:pt x="248643" y="497761"/>
                </a:lnTo>
                <a:lnTo>
                  <a:pt x="293238" y="605483"/>
                </a:lnTo>
                <a:lnTo>
                  <a:pt x="291489" y="609886"/>
                </a:lnTo>
                <a:lnTo>
                  <a:pt x="284499" y="612821"/>
                </a:lnTo>
                <a:close/>
              </a:path>
              <a:path w="751840" h="1457959" extrusionOk="0">
                <a:moveTo>
                  <a:pt x="474833" y="1073940"/>
                </a:moveTo>
                <a:lnTo>
                  <a:pt x="470461" y="1072179"/>
                </a:lnTo>
                <a:lnTo>
                  <a:pt x="318305" y="704106"/>
                </a:lnTo>
                <a:lnTo>
                  <a:pt x="320054" y="699703"/>
                </a:lnTo>
                <a:lnTo>
                  <a:pt x="323552" y="698235"/>
                </a:lnTo>
                <a:lnTo>
                  <a:pt x="327341" y="696474"/>
                </a:lnTo>
                <a:lnTo>
                  <a:pt x="331422" y="698235"/>
                </a:lnTo>
                <a:lnTo>
                  <a:pt x="332880" y="702051"/>
                </a:lnTo>
                <a:lnTo>
                  <a:pt x="483578" y="1066602"/>
                </a:lnTo>
                <a:lnTo>
                  <a:pt x="481829" y="1071005"/>
                </a:lnTo>
                <a:lnTo>
                  <a:pt x="474833" y="1073940"/>
                </a:lnTo>
                <a:close/>
              </a:path>
              <a:path w="751840" h="1457959" extrusionOk="0">
                <a:moveTo>
                  <a:pt x="616317" y="1349262"/>
                </a:moveTo>
                <a:lnTo>
                  <a:pt x="580059" y="1349262"/>
                </a:lnTo>
                <a:lnTo>
                  <a:pt x="718224" y="1291438"/>
                </a:lnTo>
                <a:lnTo>
                  <a:pt x="735713" y="1170215"/>
                </a:lnTo>
                <a:lnTo>
                  <a:pt x="749943" y="1170215"/>
                </a:lnTo>
                <a:lnTo>
                  <a:pt x="730436" y="1307582"/>
                </a:lnTo>
                <a:lnTo>
                  <a:pt x="715892" y="1307582"/>
                </a:lnTo>
                <a:lnTo>
                  <a:pt x="616317" y="1349262"/>
                </a:lnTo>
                <a:close/>
              </a:path>
              <a:path w="751840" h="1457959" extrusionOk="0">
                <a:moveTo>
                  <a:pt x="721182" y="1372743"/>
                </a:moveTo>
                <a:lnTo>
                  <a:pt x="611248" y="1372743"/>
                </a:lnTo>
                <a:lnTo>
                  <a:pt x="712685" y="1330183"/>
                </a:lnTo>
                <a:lnTo>
                  <a:pt x="715892" y="1307582"/>
                </a:lnTo>
                <a:lnTo>
                  <a:pt x="730436" y="1307582"/>
                </a:lnTo>
                <a:lnTo>
                  <a:pt x="721182" y="1372743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13"/>
          <p:cNvSpPr/>
          <p:nvPr/>
        </p:nvSpPr>
        <p:spPr>
          <a:xfrm>
            <a:off x="12018731" y="4703787"/>
            <a:ext cx="1071245" cy="800735"/>
          </a:xfrm>
          <a:custGeom>
            <a:avLst/>
            <a:gdLst/>
            <a:ahLst/>
            <a:cxnLst/>
            <a:rect l="l" t="t" r="r" b="b"/>
            <a:pathLst>
              <a:path w="1071244" h="800735" extrusionOk="0">
                <a:moveTo>
                  <a:pt x="973158" y="477579"/>
                </a:moveTo>
                <a:lnTo>
                  <a:pt x="973158" y="191246"/>
                </a:lnTo>
                <a:lnTo>
                  <a:pt x="1011224" y="213138"/>
                </a:lnTo>
                <a:lnTo>
                  <a:pt x="1041238" y="243624"/>
                </a:lnTo>
                <a:lnTo>
                  <a:pt x="1061699" y="280692"/>
                </a:lnTo>
                <a:lnTo>
                  <a:pt x="1071104" y="322326"/>
                </a:lnTo>
                <a:lnTo>
                  <a:pt x="1066864" y="370582"/>
                </a:lnTo>
                <a:lnTo>
                  <a:pt x="1047855" y="414658"/>
                </a:lnTo>
                <a:lnTo>
                  <a:pt x="1015984" y="451382"/>
                </a:lnTo>
                <a:lnTo>
                  <a:pt x="973158" y="477579"/>
                </a:lnTo>
                <a:close/>
              </a:path>
              <a:path w="1071244" h="800735" extrusionOk="0">
                <a:moveTo>
                  <a:pt x="869450" y="632117"/>
                </a:moveTo>
                <a:lnTo>
                  <a:pt x="363516" y="517512"/>
                </a:lnTo>
                <a:lnTo>
                  <a:pt x="363516" y="125528"/>
                </a:lnTo>
                <a:lnTo>
                  <a:pt x="869450" y="0"/>
                </a:lnTo>
                <a:lnTo>
                  <a:pt x="869450" y="632117"/>
                </a:lnTo>
                <a:close/>
              </a:path>
              <a:path w="1071244" h="800735" extrusionOk="0">
                <a:moveTo>
                  <a:pt x="373959" y="800442"/>
                </a:moveTo>
                <a:lnTo>
                  <a:pt x="255487" y="799905"/>
                </a:lnTo>
                <a:lnTo>
                  <a:pt x="224339" y="774835"/>
                </a:lnTo>
                <a:lnTo>
                  <a:pt x="168706" y="520735"/>
                </a:lnTo>
                <a:lnTo>
                  <a:pt x="344971" y="520735"/>
                </a:lnTo>
                <a:lnTo>
                  <a:pt x="405107" y="760868"/>
                </a:lnTo>
                <a:lnTo>
                  <a:pt x="405304" y="775588"/>
                </a:lnTo>
                <a:lnTo>
                  <a:pt x="399255" y="788243"/>
                </a:lnTo>
                <a:lnTo>
                  <a:pt x="388346" y="797104"/>
                </a:lnTo>
                <a:lnTo>
                  <a:pt x="373959" y="800442"/>
                </a:lnTo>
                <a:close/>
              </a:path>
              <a:path w="1071244" h="800735" extrusionOk="0">
                <a:moveTo>
                  <a:pt x="67692" y="465582"/>
                </a:moveTo>
                <a:lnTo>
                  <a:pt x="39426" y="465582"/>
                </a:lnTo>
                <a:lnTo>
                  <a:pt x="24074" y="462501"/>
                </a:lnTo>
                <a:lnTo>
                  <a:pt x="11542" y="454099"/>
                </a:lnTo>
                <a:lnTo>
                  <a:pt x="3096" y="441634"/>
                </a:lnTo>
                <a:lnTo>
                  <a:pt x="0" y="426365"/>
                </a:lnTo>
                <a:lnTo>
                  <a:pt x="0" y="278811"/>
                </a:lnTo>
                <a:lnTo>
                  <a:pt x="3125" y="263515"/>
                </a:lnTo>
                <a:lnTo>
                  <a:pt x="11634" y="250988"/>
                </a:lnTo>
                <a:lnTo>
                  <a:pt x="24228" y="242525"/>
                </a:lnTo>
                <a:lnTo>
                  <a:pt x="39610" y="239416"/>
                </a:lnTo>
                <a:lnTo>
                  <a:pt x="67692" y="239416"/>
                </a:lnTo>
                <a:lnTo>
                  <a:pt x="67692" y="465582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13"/>
          <p:cNvSpPr/>
          <p:nvPr/>
        </p:nvSpPr>
        <p:spPr>
          <a:xfrm>
            <a:off x="12007748" y="4613178"/>
            <a:ext cx="1295400" cy="895350"/>
          </a:xfrm>
          <a:custGeom>
            <a:avLst/>
            <a:gdLst/>
            <a:ahLst/>
            <a:cxnLst/>
            <a:rect l="l" t="t" r="r" b="b"/>
            <a:pathLst>
              <a:path w="1295400" h="895350" extrusionOk="0">
                <a:moveTo>
                  <a:pt x="358475" y="895350"/>
                </a:moveTo>
                <a:lnTo>
                  <a:pt x="239643" y="894812"/>
                </a:lnTo>
                <a:lnTo>
                  <a:pt x="204174" y="866340"/>
                </a:lnTo>
                <a:lnTo>
                  <a:pt x="148723" y="612240"/>
                </a:lnTo>
                <a:lnTo>
                  <a:pt x="148618" y="610449"/>
                </a:lnTo>
                <a:lnTo>
                  <a:pt x="148723" y="609733"/>
                </a:lnTo>
                <a:lnTo>
                  <a:pt x="149623" y="608658"/>
                </a:lnTo>
                <a:lnTo>
                  <a:pt x="150156" y="608121"/>
                </a:lnTo>
                <a:lnTo>
                  <a:pt x="150698" y="607763"/>
                </a:lnTo>
                <a:lnTo>
                  <a:pt x="151423" y="607405"/>
                </a:lnTo>
                <a:lnTo>
                  <a:pt x="121195" y="594736"/>
                </a:lnTo>
                <a:lnTo>
                  <a:pt x="96774" y="573740"/>
                </a:lnTo>
                <a:lnTo>
                  <a:pt x="79916" y="546163"/>
                </a:lnTo>
                <a:lnTo>
                  <a:pt x="72377" y="513751"/>
                </a:lnTo>
                <a:lnTo>
                  <a:pt x="43753" y="513751"/>
                </a:lnTo>
                <a:lnTo>
                  <a:pt x="26736" y="510327"/>
                </a:lnTo>
                <a:lnTo>
                  <a:pt x="12827" y="500993"/>
                </a:lnTo>
                <a:lnTo>
                  <a:pt x="3442" y="487159"/>
                </a:lnTo>
                <a:lnTo>
                  <a:pt x="0" y="470237"/>
                </a:lnTo>
                <a:lnTo>
                  <a:pt x="0" y="322684"/>
                </a:lnTo>
                <a:lnTo>
                  <a:pt x="3442" y="305661"/>
                </a:lnTo>
                <a:lnTo>
                  <a:pt x="12827" y="291794"/>
                </a:lnTo>
                <a:lnTo>
                  <a:pt x="26736" y="282494"/>
                </a:lnTo>
                <a:lnTo>
                  <a:pt x="43753" y="279170"/>
                </a:lnTo>
                <a:lnTo>
                  <a:pt x="72561" y="279170"/>
                </a:lnTo>
                <a:lnTo>
                  <a:pt x="82566" y="241218"/>
                </a:lnTo>
                <a:lnTo>
                  <a:pt x="105214" y="210452"/>
                </a:lnTo>
                <a:lnTo>
                  <a:pt x="137552" y="189825"/>
                </a:lnTo>
                <a:lnTo>
                  <a:pt x="176626" y="182293"/>
                </a:lnTo>
                <a:lnTo>
                  <a:pt x="370178" y="182293"/>
                </a:lnTo>
                <a:lnTo>
                  <a:pt x="370178" y="178887"/>
                </a:lnTo>
                <a:lnTo>
                  <a:pt x="371438" y="177279"/>
                </a:lnTo>
                <a:lnTo>
                  <a:pt x="373419" y="176740"/>
                </a:lnTo>
                <a:lnTo>
                  <a:pt x="912842" y="39578"/>
                </a:lnTo>
                <a:lnTo>
                  <a:pt x="913922" y="39578"/>
                </a:lnTo>
                <a:lnTo>
                  <a:pt x="913922" y="34918"/>
                </a:lnTo>
                <a:lnTo>
                  <a:pt x="916699" y="21379"/>
                </a:lnTo>
                <a:lnTo>
                  <a:pt x="924253" y="10274"/>
                </a:lnTo>
                <a:lnTo>
                  <a:pt x="935418" y="2761"/>
                </a:lnTo>
                <a:lnTo>
                  <a:pt x="949032" y="0"/>
                </a:lnTo>
                <a:lnTo>
                  <a:pt x="962645" y="2761"/>
                </a:lnTo>
                <a:lnTo>
                  <a:pt x="973811" y="10274"/>
                </a:lnTo>
                <a:lnTo>
                  <a:pt x="981364" y="21380"/>
                </a:lnTo>
                <a:lnTo>
                  <a:pt x="984141" y="34918"/>
                </a:lnTo>
                <a:lnTo>
                  <a:pt x="984141" y="49244"/>
                </a:lnTo>
                <a:lnTo>
                  <a:pt x="909601" y="49244"/>
                </a:lnTo>
                <a:lnTo>
                  <a:pt x="378820" y="184263"/>
                </a:lnTo>
                <a:lnTo>
                  <a:pt x="378820" y="287765"/>
                </a:lnTo>
                <a:lnTo>
                  <a:pt x="43749" y="287765"/>
                </a:lnTo>
                <a:lnTo>
                  <a:pt x="30137" y="290501"/>
                </a:lnTo>
                <a:lnTo>
                  <a:pt x="18971" y="297972"/>
                </a:lnTo>
                <a:lnTo>
                  <a:pt x="11417" y="309069"/>
                </a:lnTo>
                <a:lnTo>
                  <a:pt x="8640" y="322684"/>
                </a:lnTo>
                <a:lnTo>
                  <a:pt x="8640" y="470237"/>
                </a:lnTo>
                <a:lnTo>
                  <a:pt x="11391" y="483777"/>
                </a:lnTo>
                <a:lnTo>
                  <a:pt x="18902" y="494882"/>
                </a:lnTo>
                <a:lnTo>
                  <a:pt x="30059" y="502394"/>
                </a:lnTo>
                <a:lnTo>
                  <a:pt x="43749" y="505156"/>
                </a:lnTo>
                <a:lnTo>
                  <a:pt x="378820" y="505156"/>
                </a:lnTo>
                <a:lnTo>
                  <a:pt x="378820" y="605793"/>
                </a:lnTo>
                <a:lnTo>
                  <a:pt x="398902" y="610449"/>
                </a:lnTo>
                <a:lnTo>
                  <a:pt x="333628" y="610449"/>
                </a:lnTo>
                <a:lnTo>
                  <a:pt x="334930" y="615642"/>
                </a:lnTo>
                <a:lnTo>
                  <a:pt x="158442" y="615642"/>
                </a:lnTo>
                <a:lnTo>
                  <a:pt x="212816" y="864550"/>
                </a:lnTo>
                <a:lnTo>
                  <a:pt x="381901" y="886754"/>
                </a:lnTo>
                <a:lnTo>
                  <a:pt x="381237" y="887417"/>
                </a:lnTo>
                <a:lnTo>
                  <a:pt x="374342" y="891746"/>
                </a:lnTo>
                <a:lnTo>
                  <a:pt x="366670" y="894429"/>
                </a:lnTo>
                <a:lnTo>
                  <a:pt x="358475" y="895350"/>
                </a:lnTo>
                <a:close/>
              </a:path>
              <a:path w="1295400" h="895350" extrusionOk="0">
                <a:moveTo>
                  <a:pt x="442737" y="235118"/>
                </a:moveTo>
                <a:lnTo>
                  <a:pt x="440217" y="235118"/>
                </a:lnTo>
                <a:lnTo>
                  <a:pt x="438416" y="233865"/>
                </a:lnTo>
                <a:lnTo>
                  <a:pt x="437876" y="231895"/>
                </a:lnTo>
                <a:lnTo>
                  <a:pt x="437336" y="229567"/>
                </a:lnTo>
                <a:lnTo>
                  <a:pt x="438776" y="227239"/>
                </a:lnTo>
                <a:lnTo>
                  <a:pt x="441117" y="226702"/>
                </a:lnTo>
                <a:lnTo>
                  <a:pt x="909601" y="111562"/>
                </a:lnTo>
                <a:lnTo>
                  <a:pt x="909601" y="49244"/>
                </a:lnTo>
                <a:lnTo>
                  <a:pt x="984141" y="49244"/>
                </a:lnTo>
                <a:lnTo>
                  <a:pt x="984141" y="120333"/>
                </a:lnTo>
                <a:lnTo>
                  <a:pt x="909421" y="120333"/>
                </a:lnTo>
                <a:lnTo>
                  <a:pt x="443097" y="234939"/>
                </a:lnTo>
                <a:lnTo>
                  <a:pt x="442737" y="235118"/>
                </a:lnTo>
                <a:close/>
              </a:path>
              <a:path w="1295400" h="895350" extrusionOk="0">
                <a:moveTo>
                  <a:pt x="1027352" y="204318"/>
                </a:moveTo>
                <a:lnTo>
                  <a:pt x="1025912" y="204318"/>
                </a:lnTo>
                <a:lnTo>
                  <a:pt x="1025192" y="204139"/>
                </a:lnTo>
                <a:lnTo>
                  <a:pt x="1024292" y="203960"/>
                </a:lnTo>
                <a:lnTo>
                  <a:pt x="1023571" y="203423"/>
                </a:lnTo>
                <a:lnTo>
                  <a:pt x="1021591" y="202170"/>
                </a:lnTo>
                <a:lnTo>
                  <a:pt x="1021051" y="199484"/>
                </a:lnTo>
                <a:lnTo>
                  <a:pt x="1022491" y="197514"/>
                </a:lnTo>
                <a:lnTo>
                  <a:pt x="1098291" y="86849"/>
                </a:lnTo>
                <a:lnTo>
                  <a:pt x="1099732" y="84875"/>
                </a:lnTo>
                <a:lnTo>
                  <a:pt x="1102432" y="84345"/>
                </a:lnTo>
                <a:lnTo>
                  <a:pt x="1104233" y="85771"/>
                </a:lnTo>
                <a:lnTo>
                  <a:pt x="1106213" y="87031"/>
                </a:lnTo>
                <a:lnTo>
                  <a:pt x="1106753" y="89717"/>
                </a:lnTo>
                <a:lnTo>
                  <a:pt x="1105313" y="91682"/>
                </a:lnTo>
                <a:lnTo>
                  <a:pt x="1029513" y="202349"/>
                </a:lnTo>
                <a:lnTo>
                  <a:pt x="1028613" y="203602"/>
                </a:lnTo>
                <a:lnTo>
                  <a:pt x="1027352" y="204318"/>
                </a:lnTo>
                <a:close/>
              </a:path>
              <a:path w="1295400" h="895350" extrusionOk="0">
                <a:moveTo>
                  <a:pt x="983961" y="728813"/>
                </a:moveTo>
                <a:lnTo>
                  <a:pt x="909421" y="728813"/>
                </a:lnTo>
                <a:lnTo>
                  <a:pt x="909421" y="120333"/>
                </a:lnTo>
                <a:lnTo>
                  <a:pt x="984141" y="120333"/>
                </a:lnTo>
                <a:lnTo>
                  <a:pt x="984141" y="244788"/>
                </a:lnTo>
                <a:lnTo>
                  <a:pt x="985221" y="244788"/>
                </a:lnTo>
                <a:lnTo>
                  <a:pt x="985761" y="244967"/>
                </a:lnTo>
                <a:lnTo>
                  <a:pt x="1004004" y="255532"/>
                </a:lnTo>
                <a:lnTo>
                  <a:pt x="988462" y="255532"/>
                </a:lnTo>
                <a:lnTo>
                  <a:pt x="988462" y="528793"/>
                </a:lnTo>
                <a:lnTo>
                  <a:pt x="1002999" y="528793"/>
                </a:lnTo>
                <a:lnTo>
                  <a:pt x="985581" y="539358"/>
                </a:lnTo>
                <a:lnTo>
                  <a:pt x="984501" y="539717"/>
                </a:lnTo>
                <a:lnTo>
                  <a:pt x="983961" y="539717"/>
                </a:lnTo>
                <a:lnTo>
                  <a:pt x="983961" y="728813"/>
                </a:lnTo>
                <a:close/>
              </a:path>
              <a:path w="1295400" h="895350" extrusionOk="0">
                <a:moveTo>
                  <a:pt x="1117196" y="295644"/>
                </a:moveTo>
                <a:lnTo>
                  <a:pt x="1115036" y="295644"/>
                </a:lnTo>
                <a:lnTo>
                  <a:pt x="1113595" y="294928"/>
                </a:lnTo>
                <a:lnTo>
                  <a:pt x="1112695" y="293853"/>
                </a:lnTo>
                <a:lnTo>
                  <a:pt x="1111255" y="291884"/>
                </a:lnTo>
                <a:lnTo>
                  <a:pt x="1111795" y="289198"/>
                </a:lnTo>
                <a:lnTo>
                  <a:pt x="1113775" y="287765"/>
                </a:lnTo>
                <a:lnTo>
                  <a:pt x="1226665" y="209153"/>
                </a:lnTo>
                <a:lnTo>
                  <a:pt x="1228646" y="207721"/>
                </a:lnTo>
                <a:lnTo>
                  <a:pt x="1231347" y="208258"/>
                </a:lnTo>
                <a:lnTo>
                  <a:pt x="1234227" y="212198"/>
                </a:lnTo>
                <a:lnTo>
                  <a:pt x="1233687" y="214884"/>
                </a:lnTo>
                <a:lnTo>
                  <a:pt x="1231707" y="216316"/>
                </a:lnTo>
                <a:lnTo>
                  <a:pt x="1118817" y="294928"/>
                </a:lnTo>
                <a:lnTo>
                  <a:pt x="1118096" y="295465"/>
                </a:lnTo>
                <a:lnTo>
                  <a:pt x="1117196" y="295644"/>
                </a:lnTo>
                <a:close/>
              </a:path>
              <a:path w="1295400" h="895350" extrusionOk="0">
                <a:moveTo>
                  <a:pt x="1002999" y="528793"/>
                </a:moveTo>
                <a:lnTo>
                  <a:pt x="988462" y="528793"/>
                </a:lnTo>
                <a:lnTo>
                  <a:pt x="1027710" y="502904"/>
                </a:lnTo>
                <a:lnTo>
                  <a:pt x="1056813" y="467798"/>
                </a:lnTo>
                <a:lnTo>
                  <a:pt x="1074066" y="426077"/>
                </a:lnTo>
                <a:lnTo>
                  <a:pt x="1077766" y="380344"/>
                </a:lnTo>
                <a:lnTo>
                  <a:pt x="1069154" y="341578"/>
                </a:lnTo>
                <a:lnTo>
                  <a:pt x="1050466" y="306590"/>
                </a:lnTo>
                <a:lnTo>
                  <a:pt x="1023102" y="277275"/>
                </a:lnTo>
                <a:lnTo>
                  <a:pt x="988462" y="255532"/>
                </a:lnTo>
                <a:lnTo>
                  <a:pt x="1004004" y="255532"/>
                </a:lnTo>
                <a:lnTo>
                  <a:pt x="1024705" y="267522"/>
                </a:lnTo>
                <a:lnTo>
                  <a:pt x="1055597" y="299024"/>
                </a:lnTo>
                <a:lnTo>
                  <a:pt x="1076733" y="337208"/>
                </a:lnTo>
                <a:lnTo>
                  <a:pt x="1086408" y="379807"/>
                </a:lnTo>
                <a:lnTo>
                  <a:pt x="1082098" y="429692"/>
                </a:lnTo>
                <a:lnTo>
                  <a:pt x="1062597" y="474960"/>
                </a:lnTo>
                <a:lnTo>
                  <a:pt x="1029794" y="512540"/>
                </a:lnTo>
                <a:lnTo>
                  <a:pt x="1002999" y="528793"/>
                </a:lnTo>
                <a:close/>
              </a:path>
              <a:path w="1295400" h="895350" extrusionOk="0">
                <a:moveTo>
                  <a:pt x="378820" y="505156"/>
                </a:moveTo>
                <a:lnTo>
                  <a:pt x="67698" y="505156"/>
                </a:lnTo>
                <a:lnTo>
                  <a:pt x="67697" y="287765"/>
                </a:lnTo>
                <a:lnTo>
                  <a:pt x="378820" y="287765"/>
                </a:lnTo>
                <a:lnTo>
                  <a:pt x="378820" y="505156"/>
                </a:lnTo>
                <a:close/>
              </a:path>
              <a:path w="1295400" h="895350" extrusionOk="0">
                <a:moveTo>
                  <a:pt x="1292923" y="400758"/>
                </a:moveTo>
                <a:lnTo>
                  <a:pt x="1136641" y="400758"/>
                </a:lnTo>
                <a:lnTo>
                  <a:pt x="1134661" y="398788"/>
                </a:lnTo>
                <a:lnTo>
                  <a:pt x="1134661" y="394133"/>
                </a:lnTo>
                <a:lnTo>
                  <a:pt x="1136641" y="392163"/>
                </a:lnTo>
                <a:lnTo>
                  <a:pt x="1292923" y="392163"/>
                </a:lnTo>
                <a:lnTo>
                  <a:pt x="1294903" y="393954"/>
                </a:lnTo>
                <a:lnTo>
                  <a:pt x="1294903" y="398788"/>
                </a:lnTo>
                <a:lnTo>
                  <a:pt x="1292923" y="400758"/>
                </a:lnTo>
                <a:close/>
              </a:path>
              <a:path w="1295400" h="895350" extrusionOk="0">
                <a:moveTo>
                  <a:pt x="1230806" y="569800"/>
                </a:moveTo>
                <a:lnTo>
                  <a:pt x="1228466" y="569800"/>
                </a:lnTo>
                <a:lnTo>
                  <a:pt x="1227566" y="569621"/>
                </a:lnTo>
                <a:lnTo>
                  <a:pt x="1226845" y="569084"/>
                </a:lnTo>
                <a:lnTo>
                  <a:pt x="1126919" y="508200"/>
                </a:lnTo>
                <a:lnTo>
                  <a:pt x="1124938" y="506947"/>
                </a:lnTo>
                <a:lnTo>
                  <a:pt x="1124218" y="504261"/>
                </a:lnTo>
                <a:lnTo>
                  <a:pt x="1126739" y="500321"/>
                </a:lnTo>
                <a:lnTo>
                  <a:pt x="1129440" y="499605"/>
                </a:lnTo>
                <a:lnTo>
                  <a:pt x="1131420" y="500858"/>
                </a:lnTo>
                <a:lnTo>
                  <a:pt x="1231347" y="561742"/>
                </a:lnTo>
                <a:lnTo>
                  <a:pt x="1233507" y="563175"/>
                </a:lnTo>
                <a:lnTo>
                  <a:pt x="1234227" y="565861"/>
                </a:lnTo>
                <a:lnTo>
                  <a:pt x="1232967" y="567831"/>
                </a:lnTo>
                <a:lnTo>
                  <a:pt x="1232067" y="569084"/>
                </a:lnTo>
                <a:lnTo>
                  <a:pt x="1230806" y="569800"/>
                </a:lnTo>
                <a:close/>
              </a:path>
              <a:path w="1295400" h="895350" extrusionOk="0">
                <a:moveTo>
                  <a:pt x="1117016" y="714310"/>
                </a:moveTo>
                <a:lnTo>
                  <a:pt x="1114856" y="714310"/>
                </a:lnTo>
                <a:lnTo>
                  <a:pt x="1113415" y="713594"/>
                </a:lnTo>
                <a:lnTo>
                  <a:pt x="1112515" y="712161"/>
                </a:lnTo>
                <a:lnTo>
                  <a:pt x="1041576" y="590214"/>
                </a:lnTo>
                <a:lnTo>
                  <a:pt x="1040316" y="588245"/>
                </a:lnTo>
                <a:lnTo>
                  <a:pt x="1041036" y="585558"/>
                </a:lnTo>
                <a:lnTo>
                  <a:pt x="1043197" y="584305"/>
                </a:lnTo>
                <a:lnTo>
                  <a:pt x="1045177" y="583051"/>
                </a:lnTo>
                <a:lnTo>
                  <a:pt x="1047878" y="583768"/>
                </a:lnTo>
                <a:lnTo>
                  <a:pt x="1121337" y="710012"/>
                </a:lnTo>
                <a:lnTo>
                  <a:pt x="1120617" y="712519"/>
                </a:lnTo>
                <a:lnTo>
                  <a:pt x="1118457" y="713773"/>
                </a:lnTo>
                <a:lnTo>
                  <a:pt x="1117736" y="714131"/>
                </a:lnTo>
                <a:lnTo>
                  <a:pt x="1117016" y="714310"/>
                </a:lnTo>
                <a:close/>
              </a:path>
              <a:path w="1295400" h="895350" extrusionOk="0">
                <a:moveTo>
                  <a:pt x="948852" y="784505"/>
                </a:moveTo>
                <a:lnTo>
                  <a:pt x="935238" y="781744"/>
                </a:lnTo>
                <a:lnTo>
                  <a:pt x="924072" y="774231"/>
                </a:lnTo>
                <a:lnTo>
                  <a:pt x="916519" y="763126"/>
                </a:lnTo>
                <a:lnTo>
                  <a:pt x="913742" y="749587"/>
                </a:lnTo>
                <a:lnTo>
                  <a:pt x="913742" y="738663"/>
                </a:lnTo>
                <a:lnTo>
                  <a:pt x="913562" y="738663"/>
                </a:lnTo>
                <a:lnTo>
                  <a:pt x="913202" y="738484"/>
                </a:lnTo>
                <a:lnTo>
                  <a:pt x="912842" y="738484"/>
                </a:lnTo>
                <a:lnTo>
                  <a:pt x="373419" y="613314"/>
                </a:lnTo>
                <a:lnTo>
                  <a:pt x="371978" y="612956"/>
                </a:lnTo>
                <a:lnTo>
                  <a:pt x="370898" y="611882"/>
                </a:lnTo>
                <a:lnTo>
                  <a:pt x="370358" y="610449"/>
                </a:lnTo>
                <a:lnTo>
                  <a:pt x="398902" y="610449"/>
                </a:lnTo>
                <a:lnTo>
                  <a:pt x="909421" y="728813"/>
                </a:lnTo>
                <a:lnTo>
                  <a:pt x="983961" y="728813"/>
                </a:lnTo>
                <a:lnTo>
                  <a:pt x="983961" y="749587"/>
                </a:lnTo>
                <a:lnTo>
                  <a:pt x="981184" y="763126"/>
                </a:lnTo>
                <a:lnTo>
                  <a:pt x="973631" y="774231"/>
                </a:lnTo>
                <a:lnTo>
                  <a:pt x="962465" y="781744"/>
                </a:lnTo>
                <a:lnTo>
                  <a:pt x="948852" y="784505"/>
                </a:lnTo>
                <a:close/>
              </a:path>
              <a:path w="1295400" h="895350" extrusionOk="0">
                <a:moveTo>
                  <a:pt x="381901" y="886754"/>
                </a:moveTo>
                <a:lnTo>
                  <a:pt x="367117" y="886754"/>
                </a:lnTo>
                <a:lnTo>
                  <a:pt x="375039" y="882815"/>
                </a:lnTo>
                <a:lnTo>
                  <a:pt x="380261" y="876189"/>
                </a:lnTo>
                <a:lnTo>
                  <a:pt x="383555" y="870781"/>
                </a:lnTo>
                <a:lnTo>
                  <a:pt x="385550" y="864885"/>
                </a:lnTo>
                <a:lnTo>
                  <a:pt x="386154" y="858646"/>
                </a:lnTo>
                <a:lnTo>
                  <a:pt x="385302" y="852373"/>
                </a:lnTo>
                <a:lnTo>
                  <a:pt x="372699" y="802412"/>
                </a:lnTo>
                <a:lnTo>
                  <a:pt x="302840" y="802412"/>
                </a:lnTo>
                <a:lnTo>
                  <a:pt x="300860" y="800442"/>
                </a:lnTo>
                <a:lnTo>
                  <a:pt x="300860" y="795787"/>
                </a:lnTo>
                <a:lnTo>
                  <a:pt x="302840" y="793817"/>
                </a:lnTo>
                <a:lnTo>
                  <a:pt x="370718" y="793817"/>
                </a:lnTo>
                <a:lnTo>
                  <a:pt x="356854" y="738484"/>
                </a:lnTo>
                <a:lnTo>
                  <a:pt x="277093" y="738484"/>
                </a:lnTo>
                <a:lnTo>
                  <a:pt x="275113" y="736514"/>
                </a:lnTo>
                <a:lnTo>
                  <a:pt x="275113" y="731859"/>
                </a:lnTo>
                <a:lnTo>
                  <a:pt x="277093" y="729889"/>
                </a:lnTo>
                <a:lnTo>
                  <a:pt x="354694" y="729889"/>
                </a:lnTo>
                <a:lnTo>
                  <a:pt x="341910" y="679212"/>
                </a:lnTo>
                <a:lnTo>
                  <a:pt x="262509" y="679212"/>
                </a:lnTo>
                <a:lnTo>
                  <a:pt x="260529" y="677242"/>
                </a:lnTo>
                <a:lnTo>
                  <a:pt x="260529" y="672586"/>
                </a:lnTo>
                <a:lnTo>
                  <a:pt x="262509" y="670617"/>
                </a:lnTo>
                <a:lnTo>
                  <a:pt x="339750" y="670617"/>
                </a:lnTo>
                <a:lnTo>
                  <a:pt x="325886" y="615642"/>
                </a:lnTo>
                <a:lnTo>
                  <a:pt x="334930" y="615642"/>
                </a:lnTo>
                <a:lnTo>
                  <a:pt x="393764" y="850403"/>
                </a:lnTo>
                <a:lnTo>
                  <a:pt x="394846" y="858688"/>
                </a:lnTo>
                <a:lnTo>
                  <a:pt x="394079" y="866788"/>
                </a:lnTo>
                <a:lnTo>
                  <a:pt x="391485" y="874527"/>
                </a:lnTo>
                <a:lnTo>
                  <a:pt x="387102" y="881561"/>
                </a:lnTo>
                <a:lnTo>
                  <a:pt x="381901" y="886754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13"/>
          <p:cNvSpPr/>
          <p:nvPr/>
        </p:nvSpPr>
        <p:spPr>
          <a:xfrm>
            <a:off x="12124963" y="4839701"/>
            <a:ext cx="182564" cy="1351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13"/>
          <p:cNvSpPr/>
          <p:nvPr/>
        </p:nvSpPr>
        <p:spPr>
          <a:xfrm>
            <a:off x="15961300" y="1550478"/>
            <a:ext cx="631825" cy="633095"/>
          </a:xfrm>
          <a:custGeom>
            <a:avLst/>
            <a:gdLst/>
            <a:ahLst/>
            <a:cxnLst/>
            <a:rect l="l" t="t" r="r" b="b"/>
            <a:pathLst>
              <a:path w="631825" h="633094" extrusionOk="0">
                <a:moveTo>
                  <a:pt x="315732" y="633069"/>
                </a:moveTo>
                <a:lnTo>
                  <a:pt x="269079" y="629637"/>
                </a:lnTo>
                <a:lnTo>
                  <a:pt x="224550" y="619666"/>
                </a:lnTo>
                <a:lnTo>
                  <a:pt x="182633" y="603647"/>
                </a:lnTo>
                <a:lnTo>
                  <a:pt x="143819" y="582070"/>
                </a:lnTo>
                <a:lnTo>
                  <a:pt x="108594" y="555424"/>
                </a:lnTo>
                <a:lnTo>
                  <a:pt x="77448" y="524198"/>
                </a:lnTo>
                <a:lnTo>
                  <a:pt x="50870" y="488884"/>
                </a:lnTo>
                <a:lnTo>
                  <a:pt x="29347" y="449971"/>
                </a:lnTo>
                <a:lnTo>
                  <a:pt x="13368" y="407948"/>
                </a:lnTo>
                <a:lnTo>
                  <a:pt x="3423" y="363306"/>
                </a:lnTo>
                <a:lnTo>
                  <a:pt x="0" y="316534"/>
                </a:lnTo>
                <a:lnTo>
                  <a:pt x="3422" y="269762"/>
                </a:lnTo>
                <a:lnTo>
                  <a:pt x="13367" y="225120"/>
                </a:lnTo>
                <a:lnTo>
                  <a:pt x="29345" y="183098"/>
                </a:lnTo>
                <a:lnTo>
                  <a:pt x="50868" y="144184"/>
                </a:lnTo>
                <a:lnTo>
                  <a:pt x="77446" y="108870"/>
                </a:lnTo>
                <a:lnTo>
                  <a:pt x="108593" y="77645"/>
                </a:lnTo>
                <a:lnTo>
                  <a:pt x="143818" y="50999"/>
                </a:lnTo>
                <a:lnTo>
                  <a:pt x="182633" y="29421"/>
                </a:lnTo>
                <a:lnTo>
                  <a:pt x="224549" y="13402"/>
                </a:lnTo>
                <a:lnTo>
                  <a:pt x="269079" y="3432"/>
                </a:lnTo>
                <a:lnTo>
                  <a:pt x="315732" y="0"/>
                </a:lnTo>
                <a:lnTo>
                  <a:pt x="362386" y="3432"/>
                </a:lnTo>
                <a:lnTo>
                  <a:pt x="406915" y="13403"/>
                </a:lnTo>
                <a:lnTo>
                  <a:pt x="448831" y="29422"/>
                </a:lnTo>
                <a:lnTo>
                  <a:pt x="487645" y="50999"/>
                </a:lnTo>
                <a:lnTo>
                  <a:pt x="522870" y="77646"/>
                </a:lnTo>
                <a:lnTo>
                  <a:pt x="554016" y="108871"/>
                </a:lnTo>
                <a:lnTo>
                  <a:pt x="580595" y="144185"/>
                </a:lnTo>
                <a:lnTo>
                  <a:pt x="602117" y="183099"/>
                </a:lnTo>
                <a:lnTo>
                  <a:pt x="618096" y="225121"/>
                </a:lnTo>
                <a:lnTo>
                  <a:pt x="628041" y="269763"/>
                </a:lnTo>
                <a:lnTo>
                  <a:pt x="631465" y="316534"/>
                </a:lnTo>
                <a:lnTo>
                  <a:pt x="628041" y="363306"/>
                </a:lnTo>
                <a:lnTo>
                  <a:pt x="618096" y="407948"/>
                </a:lnTo>
                <a:lnTo>
                  <a:pt x="602117" y="449971"/>
                </a:lnTo>
                <a:lnTo>
                  <a:pt x="580595" y="488884"/>
                </a:lnTo>
                <a:lnTo>
                  <a:pt x="554016" y="524198"/>
                </a:lnTo>
                <a:lnTo>
                  <a:pt x="522870" y="555424"/>
                </a:lnTo>
                <a:lnTo>
                  <a:pt x="487645" y="582070"/>
                </a:lnTo>
                <a:lnTo>
                  <a:pt x="448831" y="603647"/>
                </a:lnTo>
                <a:lnTo>
                  <a:pt x="406915" y="619666"/>
                </a:lnTo>
                <a:lnTo>
                  <a:pt x="362386" y="629637"/>
                </a:lnTo>
                <a:lnTo>
                  <a:pt x="315732" y="633069"/>
                </a:lnTo>
                <a:close/>
              </a:path>
            </a:pathLst>
          </a:custGeom>
          <a:solidFill>
            <a:srgbClr val="324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13"/>
          <p:cNvSpPr/>
          <p:nvPr/>
        </p:nvSpPr>
        <p:spPr>
          <a:xfrm>
            <a:off x="16050365" y="1639771"/>
            <a:ext cx="974090" cy="901065"/>
          </a:xfrm>
          <a:custGeom>
            <a:avLst/>
            <a:gdLst/>
            <a:ahLst/>
            <a:cxnLst/>
            <a:rect l="l" t="t" r="r" b="b"/>
            <a:pathLst>
              <a:path w="974090" h="901064" extrusionOk="0">
                <a:moveTo>
                  <a:pt x="226667" y="454487"/>
                </a:moveTo>
                <a:lnTo>
                  <a:pt x="181006" y="449867"/>
                </a:lnTo>
                <a:lnTo>
                  <a:pt x="138468" y="436619"/>
                </a:lnTo>
                <a:lnTo>
                  <a:pt x="99966" y="415659"/>
                </a:lnTo>
                <a:lnTo>
                  <a:pt x="66415" y="387902"/>
                </a:lnTo>
                <a:lnTo>
                  <a:pt x="38729" y="354266"/>
                </a:lnTo>
                <a:lnTo>
                  <a:pt x="17822" y="315667"/>
                </a:lnTo>
                <a:lnTo>
                  <a:pt x="4607" y="273020"/>
                </a:lnTo>
                <a:lnTo>
                  <a:pt x="0" y="227243"/>
                </a:lnTo>
                <a:lnTo>
                  <a:pt x="4598" y="181466"/>
                </a:lnTo>
                <a:lnTo>
                  <a:pt x="17789" y="138819"/>
                </a:lnTo>
                <a:lnTo>
                  <a:pt x="38667" y="100220"/>
                </a:lnTo>
                <a:lnTo>
                  <a:pt x="66327" y="66584"/>
                </a:lnTo>
                <a:lnTo>
                  <a:pt x="99862" y="38828"/>
                </a:lnTo>
                <a:lnTo>
                  <a:pt x="138368" y="17867"/>
                </a:lnTo>
                <a:lnTo>
                  <a:pt x="180938" y="4619"/>
                </a:lnTo>
                <a:lnTo>
                  <a:pt x="226667" y="0"/>
                </a:lnTo>
                <a:lnTo>
                  <a:pt x="272329" y="4619"/>
                </a:lnTo>
                <a:lnTo>
                  <a:pt x="314867" y="17867"/>
                </a:lnTo>
                <a:lnTo>
                  <a:pt x="353369" y="38828"/>
                </a:lnTo>
                <a:lnTo>
                  <a:pt x="386919" y="66584"/>
                </a:lnTo>
                <a:lnTo>
                  <a:pt x="414605" y="100220"/>
                </a:lnTo>
                <a:lnTo>
                  <a:pt x="435512" y="138819"/>
                </a:lnTo>
                <a:lnTo>
                  <a:pt x="448727" y="181466"/>
                </a:lnTo>
                <a:lnTo>
                  <a:pt x="453335" y="227243"/>
                </a:lnTo>
                <a:lnTo>
                  <a:pt x="448727" y="273020"/>
                </a:lnTo>
                <a:lnTo>
                  <a:pt x="435512" y="315667"/>
                </a:lnTo>
                <a:lnTo>
                  <a:pt x="414605" y="354266"/>
                </a:lnTo>
                <a:lnTo>
                  <a:pt x="386919" y="387902"/>
                </a:lnTo>
                <a:lnTo>
                  <a:pt x="353369" y="415659"/>
                </a:lnTo>
                <a:lnTo>
                  <a:pt x="314867" y="436619"/>
                </a:lnTo>
                <a:lnTo>
                  <a:pt x="272329" y="449867"/>
                </a:lnTo>
                <a:lnTo>
                  <a:pt x="226667" y="454487"/>
                </a:lnTo>
                <a:close/>
              </a:path>
              <a:path w="974090" h="901064" extrusionOk="0">
                <a:moveTo>
                  <a:pt x="819432" y="901061"/>
                </a:moveTo>
                <a:lnTo>
                  <a:pt x="518602" y="628108"/>
                </a:lnTo>
                <a:lnTo>
                  <a:pt x="512829" y="615530"/>
                </a:lnTo>
                <a:lnTo>
                  <a:pt x="513897" y="608709"/>
                </a:lnTo>
                <a:lnTo>
                  <a:pt x="517660" y="602597"/>
                </a:lnTo>
                <a:lnTo>
                  <a:pt x="654556" y="454723"/>
                </a:lnTo>
                <a:lnTo>
                  <a:pt x="660387" y="450523"/>
                </a:lnTo>
                <a:lnTo>
                  <a:pt x="667103" y="448936"/>
                </a:lnTo>
                <a:lnTo>
                  <a:pt x="673906" y="450006"/>
                </a:lnTo>
                <a:lnTo>
                  <a:pt x="680003" y="453778"/>
                </a:lnTo>
                <a:lnTo>
                  <a:pt x="967932" y="721888"/>
                </a:lnTo>
                <a:lnTo>
                  <a:pt x="972122" y="727635"/>
                </a:lnTo>
                <a:lnTo>
                  <a:pt x="973705" y="734378"/>
                </a:lnTo>
                <a:lnTo>
                  <a:pt x="972637" y="741254"/>
                </a:lnTo>
                <a:lnTo>
                  <a:pt x="968875" y="747400"/>
                </a:lnTo>
                <a:lnTo>
                  <a:pt x="831979" y="895273"/>
                </a:lnTo>
                <a:lnTo>
                  <a:pt x="826147" y="899474"/>
                </a:lnTo>
                <a:lnTo>
                  <a:pt x="819432" y="901061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13"/>
          <p:cNvSpPr/>
          <p:nvPr/>
        </p:nvSpPr>
        <p:spPr>
          <a:xfrm>
            <a:off x="15760079" y="1363394"/>
            <a:ext cx="1215390" cy="1181100"/>
          </a:xfrm>
          <a:custGeom>
            <a:avLst/>
            <a:gdLst/>
            <a:ahLst/>
            <a:cxnLst/>
            <a:rect l="l" t="t" r="r" b="b"/>
            <a:pathLst>
              <a:path w="1215390" h="1181100" extrusionOk="0">
                <a:moveTo>
                  <a:pt x="72104" y="273049"/>
                </a:moveTo>
                <a:lnTo>
                  <a:pt x="66911" y="273049"/>
                </a:lnTo>
                <a:lnTo>
                  <a:pt x="63858" y="270509"/>
                </a:lnTo>
                <a:lnTo>
                  <a:pt x="62908" y="266699"/>
                </a:lnTo>
                <a:lnTo>
                  <a:pt x="64560" y="264159"/>
                </a:lnTo>
                <a:lnTo>
                  <a:pt x="91259" y="220979"/>
                </a:lnTo>
                <a:lnTo>
                  <a:pt x="121676" y="181609"/>
                </a:lnTo>
                <a:lnTo>
                  <a:pt x="155509" y="144779"/>
                </a:lnTo>
                <a:lnTo>
                  <a:pt x="192457" y="111759"/>
                </a:lnTo>
                <a:lnTo>
                  <a:pt x="232216" y="83819"/>
                </a:lnTo>
                <a:lnTo>
                  <a:pt x="274487" y="58419"/>
                </a:lnTo>
                <a:lnTo>
                  <a:pt x="318967" y="38099"/>
                </a:lnTo>
                <a:lnTo>
                  <a:pt x="365355" y="21589"/>
                </a:lnTo>
                <a:lnTo>
                  <a:pt x="413349" y="8889"/>
                </a:lnTo>
                <a:lnTo>
                  <a:pt x="462647" y="1269"/>
                </a:lnTo>
                <a:lnTo>
                  <a:pt x="512947" y="0"/>
                </a:lnTo>
                <a:lnTo>
                  <a:pt x="564478" y="2539"/>
                </a:lnTo>
                <a:lnTo>
                  <a:pt x="615060" y="10159"/>
                </a:lnTo>
                <a:lnTo>
                  <a:pt x="620557" y="11429"/>
                </a:lnTo>
                <a:lnTo>
                  <a:pt x="512947" y="11429"/>
                </a:lnTo>
                <a:lnTo>
                  <a:pt x="463855" y="13969"/>
                </a:lnTo>
                <a:lnTo>
                  <a:pt x="415737" y="21589"/>
                </a:lnTo>
                <a:lnTo>
                  <a:pt x="368889" y="33019"/>
                </a:lnTo>
                <a:lnTo>
                  <a:pt x="323607" y="49529"/>
                </a:lnTo>
                <a:lnTo>
                  <a:pt x="280189" y="69849"/>
                </a:lnTo>
                <a:lnTo>
                  <a:pt x="238930" y="93979"/>
                </a:lnTo>
                <a:lnTo>
                  <a:pt x="200127" y="121919"/>
                </a:lnTo>
                <a:lnTo>
                  <a:pt x="164076" y="153669"/>
                </a:lnTo>
                <a:lnTo>
                  <a:pt x="131073" y="189229"/>
                </a:lnTo>
                <a:lnTo>
                  <a:pt x="101415" y="227329"/>
                </a:lnTo>
                <a:lnTo>
                  <a:pt x="75398" y="269239"/>
                </a:lnTo>
                <a:lnTo>
                  <a:pt x="74220" y="271779"/>
                </a:lnTo>
                <a:lnTo>
                  <a:pt x="72104" y="273049"/>
                </a:lnTo>
                <a:close/>
              </a:path>
              <a:path w="1215390" h="1181100" extrusionOk="0">
                <a:moveTo>
                  <a:pt x="711105" y="53339"/>
                </a:moveTo>
                <a:lnTo>
                  <a:pt x="660825" y="34289"/>
                </a:lnTo>
                <a:lnTo>
                  <a:pt x="612586" y="21589"/>
                </a:lnTo>
                <a:lnTo>
                  <a:pt x="563241" y="13969"/>
                </a:lnTo>
                <a:lnTo>
                  <a:pt x="512947" y="11429"/>
                </a:lnTo>
                <a:lnTo>
                  <a:pt x="620557" y="11429"/>
                </a:lnTo>
                <a:lnTo>
                  <a:pt x="664536" y="21589"/>
                </a:lnTo>
                <a:lnTo>
                  <a:pt x="712754" y="39369"/>
                </a:lnTo>
                <a:lnTo>
                  <a:pt x="715817" y="40639"/>
                </a:lnTo>
                <a:lnTo>
                  <a:pt x="717467" y="44449"/>
                </a:lnTo>
                <a:lnTo>
                  <a:pt x="716053" y="48259"/>
                </a:lnTo>
                <a:lnTo>
                  <a:pt x="714639" y="50799"/>
                </a:lnTo>
                <a:lnTo>
                  <a:pt x="711105" y="53339"/>
                </a:lnTo>
                <a:close/>
              </a:path>
              <a:path w="1215390" h="1181100" extrusionOk="0">
                <a:moveTo>
                  <a:pt x="346127" y="133349"/>
                </a:moveTo>
                <a:lnTo>
                  <a:pt x="342357" y="130809"/>
                </a:lnTo>
                <a:lnTo>
                  <a:pt x="339530" y="125729"/>
                </a:lnTo>
                <a:lnTo>
                  <a:pt x="340944" y="121919"/>
                </a:lnTo>
                <a:lnTo>
                  <a:pt x="386039" y="102869"/>
                </a:lnTo>
                <a:lnTo>
                  <a:pt x="429331" y="91439"/>
                </a:lnTo>
                <a:lnTo>
                  <a:pt x="473727" y="83819"/>
                </a:lnTo>
                <a:lnTo>
                  <a:pt x="519073" y="82549"/>
                </a:lnTo>
                <a:lnTo>
                  <a:pt x="571365" y="85089"/>
                </a:lnTo>
                <a:lnTo>
                  <a:pt x="615876" y="93979"/>
                </a:lnTo>
                <a:lnTo>
                  <a:pt x="519073" y="93979"/>
                </a:lnTo>
                <a:lnTo>
                  <a:pt x="475001" y="96519"/>
                </a:lnTo>
                <a:lnTo>
                  <a:pt x="431923" y="104139"/>
                </a:lnTo>
                <a:lnTo>
                  <a:pt x="389949" y="115569"/>
                </a:lnTo>
                <a:lnTo>
                  <a:pt x="349190" y="130809"/>
                </a:lnTo>
                <a:lnTo>
                  <a:pt x="346127" y="133349"/>
                </a:lnTo>
                <a:close/>
              </a:path>
              <a:path w="1215390" h="1181100" extrusionOk="0">
                <a:moveTo>
                  <a:pt x="865908" y="279399"/>
                </a:moveTo>
                <a:lnTo>
                  <a:pt x="862609" y="279399"/>
                </a:lnTo>
                <a:lnTo>
                  <a:pt x="860724" y="278129"/>
                </a:lnTo>
                <a:lnTo>
                  <a:pt x="859546" y="275589"/>
                </a:lnTo>
                <a:lnTo>
                  <a:pt x="828536" y="234949"/>
                </a:lnTo>
                <a:lnTo>
                  <a:pt x="793259" y="199389"/>
                </a:lnTo>
                <a:lnTo>
                  <a:pt x="754200" y="168909"/>
                </a:lnTo>
                <a:lnTo>
                  <a:pt x="711841" y="142239"/>
                </a:lnTo>
                <a:lnTo>
                  <a:pt x="666666" y="121919"/>
                </a:lnTo>
                <a:lnTo>
                  <a:pt x="619157" y="106679"/>
                </a:lnTo>
                <a:lnTo>
                  <a:pt x="569799" y="97789"/>
                </a:lnTo>
                <a:lnTo>
                  <a:pt x="519073" y="93979"/>
                </a:lnTo>
                <a:lnTo>
                  <a:pt x="615876" y="93979"/>
                </a:lnTo>
                <a:lnTo>
                  <a:pt x="671189" y="110489"/>
                </a:lnTo>
                <a:lnTo>
                  <a:pt x="717732" y="132079"/>
                </a:lnTo>
                <a:lnTo>
                  <a:pt x="761370" y="158749"/>
                </a:lnTo>
                <a:lnTo>
                  <a:pt x="801609" y="190499"/>
                </a:lnTo>
                <a:lnTo>
                  <a:pt x="837955" y="227329"/>
                </a:lnTo>
                <a:lnTo>
                  <a:pt x="869914" y="269239"/>
                </a:lnTo>
                <a:lnTo>
                  <a:pt x="871799" y="271779"/>
                </a:lnTo>
                <a:lnTo>
                  <a:pt x="871092" y="275589"/>
                </a:lnTo>
                <a:lnTo>
                  <a:pt x="868264" y="278129"/>
                </a:lnTo>
                <a:lnTo>
                  <a:pt x="867086" y="278129"/>
                </a:lnTo>
                <a:lnTo>
                  <a:pt x="865908" y="279399"/>
                </a:lnTo>
                <a:close/>
              </a:path>
              <a:path w="1215390" h="1181100" extrusionOk="0">
                <a:moveTo>
                  <a:pt x="1000683" y="668019"/>
                </a:moveTo>
                <a:lnTo>
                  <a:pt x="996207" y="668019"/>
                </a:lnTo>
                <a:lnTo>
                  <a:pt x="992908" y="666749"/>
                </a:lnTo>
                <a:lnTo>
                  <a:pt x="991023" y="662939"/>
                </a:lnTo>
                <a:lnTo>
                  <a:pt x="991965" y="660399"/>
                </a:lnTo>
                <a:lnTo>
                  <a:pt x="1001379" y="624839"/>
                </a:lnTo>
                <a:lnTo>
                  <a:pt x="1008076" y="588009"/>
                </a:lnTo>
                <a:lnTo>
                  <a:pt x="1012078" y="551179"/>
                </a:lnTo>
                <a:lnTo>
                  <a:pt x="1013407" y="514349"/>
                </a:lnTo>
                <a:lnTo>
                  <a:pt x="1011093" y="466089"/>
                </a:lnTo>
                <a:lnTo>
                  <a:pt x="1004252" y="419099"/>
                </a:lnTo>
                <a:lnTo>
                  <a:pt x="993037" y="373379"/>
                </a:lnTo>
                <a:lnTo>
                  <a:pt x="977600" y="327659"/>
                </a:lnTo>
                <a:lnTo>
                  <a:pt x="958095" y="285749"/>
                </a:lnTo>
                <a:lnTo>
                  <a:pt x="934674" y="243839"/>
                </a:lnTo>
                <a:lnTo>
                  <a:pt x="907489" y="205739"/>
                </a:lnTo>
                <a:lnTo>
                  <a:pt x="876694" y="168909"/>
                </a:lnTo>
                <a:lnTo>
                  <a:pt x="842441" y="135889"/>
                </a:lnTo>
                <a:lnTo>
                  <a:pt x="804882" y="106679"/>
                </a:lnTo>
                <a:lnTo>
                  <a:pt x="802290" y="104139"/>
                </a:lnTo>
                <a:lnTo>
                  <a:pt x="801583" y="100329"/>
                </a:lnTo>
                <a:lnTo>
                  <a:pt x="803704" y="97789"/>
                </a:lnTo>
                <a:lnTo>
                  <a:pt x="805825" y="93979"/>
                </a:lnTo>
                <a:lnTo>
                  <a:pt x="809594" y="93979"/>
                </a:lnTo>
                <a:lnTo>
                  <a:pt x="812422" y="96519"/>
                </a:lnTo>
                <a:lnTo>
                  <a:pt x="850927" y="126999"/>
                </a:lnTo>
                <a:lnTo>
                  <a:pt x="886039" y="161289"/>
                </a:lnTo>
                <a:lnTo>
                  <a:pt x="917603" y="198119"/>
                </a:lnTo>
                <a:lnTo>
                  <a:pt x="945463" y="237489"/>
                </a:lnTo>
                <a:lnTo>
                  <a:pt x="969464" y="279399"/>
                </a:lnTo>
                <a:lnTo>
                  <a:pt x="989449" y="323849"/>
                </a:lnTo>
                <a:lnTo>
                  <a:pt x="1005264" y="369569"/>
                </a:lnTo>
                <a:lnTo>
                  <a:pt x="1016753" y="416559"/>
                </a:lnTo>
                <a:lnTo>
                  <a:pt x="1023760" y="464819"/>
                </a:lnTo>
                <a:lnTo>
                  <a:pt x="1026131" y="514349"/>
                </a:lnTo>
                <a:lnTo>
                  <a:pt x="1024724" y="552449"/>
                </a:lnTo>
                <a:lnTo>
                  <a:pt x="1020535" y="589279"/>
                </a:lnTo>
                <a:lnTo>
                  <a:pt x="1013606" y="627379"/>
                </a:lnTo>
                <a:lnTo>
                  <a:pt x="1003982" y="664209"/>
                </a:lnTo>
                <a:lnTo>
                  <a:pt x="1003275" y="666749"/>
                </a:lnTo>
                <a:lnTo>
                  <a:pt x="1000683" y="668019"/>
                </a:lnTo>
                <a:close/>
              </a:path>
              <a:path w="1215390" h="1181100" extrusionOk="0">
                <a:moveTo>
                  <a:pt x="516717" y="825499"/>
                </a:moveTo>
                <a:lnTo>
                  <a:pt x="469172" y="822959"/>
                </a:lnTo>
                <a:lnTo>
                  <a:pt x="423776" y="812799"/>
                </a:lnTo>
                <a:lnTo>
                  <a:pt x="381030" y="796289"/>
                </a:lnTo>
                <a:lnTo>
                  <a:pt x="341436" y="773429"/>
                </a:lnTo>
                <a:lnTo>
                  <a:pt x="305494" y="746759"/>
                </a:lnTo>
                <a:lnTo>
                  <a:pt x="273706" y="715009"/>
                </a:lnTo>
                <a:lnTo>
                  <a:pt x="246574" y="678179"/>
                </a:lnTo>
                <a:lnTo>
                  <a:pt x="224598" y="638809"/>
                </a:lnTo>
                <a:lnTo>
                  <a:pt x="208280" y="595629"/>
                </a:lnTo>
                <a:lnTo>
                  <a:pt x="198121" y="551179"/>
                </a:lnTo>
                <a:lnTo>
                  <a:pt x="194623" y="502919"/>
                </a:lnTo>
                <a:lnTo>
                  <a:pt x="198120" y="455929"/>
                </a:lnTo>
                <a:lnTo>
                  <a:pt x="208278" y="410209"/>
                </a:lnTo>
                <a:lnTo>
                  <a:pt x="224596" y="367029"/>
                </a:lnTo>
                <a:lnTo>
                  <a:pt x="246572" y="327659"/>
                </a:lnTo>
                <a:lnTo>
                  <a:pt x="273705" y="290829"/>
                </a:lnTo>
                <a:lnTo>
                  <a:pt x="305493" y="259079"/>
                </a:lnTo>
                <a:lnTo>
                  <a:pt x="341435" y="232409"/>
                </a:lnTo>
                <a:lnTo>
                  <a:pt x="381029" y="209549"/>
                </a:lnTo>
                <a:lnTo>
                  <a:pt x="423776" y="194309"/>
                </a:lnTo>
                <a:lnTo>
                  <a:pt x="469172" y="184149"/>
                </a:lnTo>
                <a:lnTo>
                  <a:pt x="516717" y="180339"/>
                </a:lnTo>
                <a:lnTo>
                  <a:pt x="564262" y="184149"/>
                </a:lnTo>
                <a:lnTo>
                  <a:pt x="603984" y="193039"/>
                </a:lnTo>
                <a:lnTo>
                  <a:pt x="516953" y="193039"/>
                </a:lnTo>
                <a:lnTo>
                  <a:pt x="471292" y="195579"/>
                </a:lnTo>
                <a:lnTo>
                  <a:pt x="427681" y="205739"/>
                </a:lnTo>
                <a:lnTo>
                  <a:pt x="386604" y="222249"/>
                </a:lnTo>
                <a:lnTo>
                  <a:pt x="348546" y="242569"/>
                </a:lnTo>
                <a:lnTo>
                  <a:pt x="313991" y="269239"/>
                </a:lnTo>
                <a:lnTo>
                  <a:pt x="283423" y="299719"/>
                </a:lnTo>
                <a:lnTo>
                  <a:pt x="257327" y="334009"/>
                </a:lnTo>
                <a:lnTo>
                  <a:pt x="236187" y="372109"/>
                </a:lnTo>
                <a:lnTo>
                  <a:pt x="220487" y="414019"/>
                </a:lnTo>
                <a:lnTo>
                  <a:pt x="210712" y="457199"/>
                </a:lnTo>
                <a:lnTo>
                  <a:pt x="207346" y="502919"/>
                </a:lnTo>
                <a:lnTo>
                  <a:pt x="210712" y="548639"/>
                </a:lnTo>
                <a:lnTo>
                  <a:pt x="220487" y="593089"/>
                </a:lnTo>
                <a:lnTo>
                  <a:pt x="236187" y="633729"/>
                </a:lnTo>
                <a:lnTo>
                  <a:pt x="257327" y="671829"/>
                </a:lnTo>
                <a:lnTo>
                  <a:pt x="283423" y="706119"/>
                </a:lnTo>
                <a:lnTo>
                  <a:pt x="313991" y="736599"/>
                </a:lnTo>
                <a:lnTo>
                  <a:pt x="348546" y="763269"/>
                </a:lnTo>
                <a:lnTo>
                  <a:pt x="386604" y="784859"/>
                </a:lnTo>
                <a:lnTo>
                  <a:pt x="427681" y="800099"/>
                </a:lnTo>
                <a:lnTo>
                  <a:pt x="471292" y="810259"/>
                </a:lnTo>
                <a:lnTo>
                  <a:pt x="516953" y="814069"/>
                </a:lnTo>
                <a:lnTo>
                  <a:pt x="600005" y="814069"/>
                </a:lnTo>
                <a:lnTo>
                  <a:pt x="565266" y="821689"/>
                </a:lnTo>
                <a:lnTo>
                  <a:pt x="516717" y="825499"/>
                </a:lnTo>
                <a:close/>
              </a:path>
              <a:path w="1215390" h="1181100" extrusionOk="0">
                <a:moveTo>
                  <a:pt x="177420" y="750569"/>
                </a:moveTo>
                <a:lnTo>
                  <a:pt x="174355" y="750569"/>
                </a:lnTo>
                <a:lnTo>
                  <a:pt x="172239" y="749299"/>
                </a:lnTo>
                <a:lnTo>
                  <a:pt x="144422" y="703579"/>
                </a:lnTo>
                <a:lnTo>
                  <a:pt x="123428" y="656589"/>
                </a:lnTo>
                <a:lnTo>
                  <a:pt x="108235" y="608329"/>
                </a:lnTo>
                <a:lnTo>
                  <a:pt x="99003" y="557529"/>
                </a:lnTo>
                <a:lnTo>
                  <a:pt x="95890" y="506729"/>
                </a:lnTo>
                <a:lnTo>
                  <a:pt x="98869" y="455929"/>
                </a:lnTo>
                <a:lnTo>
                  <a:pt x="107655" y="407669"/>
                </a:lnTo>
                <a:lnTo>
                  <a:pt x="122026" y="359409"/>
                </a:lnTo>
                <a:lnTo>
                  <a:pt x="141759" y="314959"/>
                </a:lnTo>
                <a:lnTo>
                  <a:pt x="166632" y="271779"/>
                </a:lnTo>
                <a:lnTo>
                  <a:pt x="196421" y="232409"/>
                </a:lnTo>
                <a:lnTo>
                  <a:pt x="230904" y="195579"/>
                </a:lnTo>
                <a:lnTo>
                  <a:pt x="233500" y="193039"/>
                </a:lnTo>
                <a:lnTo>
                  <a:pt x="237265" y="193039"/>
                </a:lnTo>
                <a:lnTo>
                  <a:pt x="241978" y="198119"/>
                </a:lnTo>
                <a:lnTo>
                  <a:pt x="241742" y="201929"/>
                </a:lnTo>
                <a:lnTo>
                  <a:pt x="239386" y="204469"/>
                </a:lnTo>
                <a:lnTo>
                  <a:pt x="206026" y="240029"/>
                </a:lnTo>
                <a:lnTo>
                  <a:pt x="177189" y="278129"/>
                </a:lnTo>
                <a:lnTo>
                  <a:pt x="153097" y="320039"/>
                </a:lnTo>
                <a:lnTo>
                  <a:pt x="133972" y="364489"/>
                </a:lnTo>
                <a:lnTo>
                  <a:pt x="120036" y="410209"/>
                </a:lnTo>
                <a:lnTo>
                  <a:pt x="111512" y="457199"/>
                </a:lnTo>
                <a:lnTo>
                  <a:pt x="108621" y="505459"/>
                </a:lnTo>
                <a:lnTo>
                  <a:pt x="111623" y="556259"/>
                </a:lnTo>
                <a:lnTo>
                  <a:pt x="120540" y="604519"/>
                </a:lnTo>
                <a:lnTo>
                  <a:pt x="135237" y="652779"/>
                </a:lnTo>
                <a:lnTo>
                  <a:pt x="155576" y="697229"/>
                </a:lnTo>
                <a:lnTo>
                  <a:pt x="181423" y="740409"/>
                </a:lnTo>
                <a:lnTo>
                  <a:pt x="183311" y="742949"/>
                </a:lnTo>
                <a:lnTo>
                  <a:pt x="182601" y="746759"/>
                </a:lnTo>
                <a:lnTo>
                  <a:pt x="179776" y="749299"/>
                </a:lnTo>
                <a:lnTo>
                  <a:pt x="178598" y="749299"/>
                </a:lnTo>
                <a:lnTo>
                  <a:pt x="177420" y="750569"/>
                </a:lnTo>
                <a:close/>
              </a:path>
              <a:path w="1215390" h="1181100" extrusionOk="0">
                <a:moveTo>
                  <a:pt x="600005" y="814069"/>
                </a:moveTo>
                <a:lnTo>
                  <a:pt x="516953" y="814069"/>
                </a:lnTo>
                <a:lnTo>
                  <a:pt x="562667" y="810259"/>
                </a:lnTo>
                <a:lnTo>
                  <a:pt x="606311" y="800099"/>
                </a:lnTo>
                <a:lnTo>
                  <a:pt x="647403" y="784859"/>
                </a:lnTo>
                <a:lnTo>
                  <a:pt x="685464" y="763269"/>
                </a:lnTo>
                <a:lnTo>
                  <a:pt x="720010" y="737869"/>
                </a:lnTo>
                <a:lnTo>
                  <a:pt x="750562" y="706119"/>
                </a:lnTo>
                <a:lnTo>
                  <a:pt x="776638" y="671829"/>
                </a:lnTo>
                <a:lnTo>
                  <a:pt x="797757" y="633729"/>
                </a:lnTo>
                <a:lnTo>
                  <a:pt x="813437" y="593089"/>
                </a:lnTo>
                <a:lnTo>
                  <a:pt x="823199" y="548639"/>
                </a:lnTo>
                <a:lnTo>
                  <a:pt x="826559" y="502919"/>
                </a:lnTo>
                <a:lnTo>
                  <a:pt x="823193" y="457199"/>
                </a:lnTo>
                <a:lnTo>
                  <a:pt x="813418" y="414019"/>
                </a:lnTo>
                <a:lnTo>
                  <a:pt x="797719" y="372109"/>
                </a:lnTo>
                <a:lnTo>
                  <a:pt x="776578" y="334009"/>
                </a:lnTo>
                <a:lnTo>
                  <a:pt x="750482" y="299719"/>
                </a:lnTo>
                <a:lnTo>
                  <a:pt x="719915" y="269239"/>
                </a:lnTo>
                <a:lnTo>
                  <a:pt x="685360" y="242569"/>
                </a:lnTo>
                <a:lnTo>
                  <a:pt x="647301" y="222249"/>
                </a:lnTo>
                <a:lnTo>
                  <a:pt x="606225" y="205739"/>
                </a:lnTo>
                <a:lnTo>
                  <a:pt x="562614" y="195579"/>
                </a:lnTo>
                <a:lnTo>
                  <a:pt x="516953" y="193039"/>
                </a:lnTo>
                <a:lnTo>
                  <a:pt x="603984" y="193039"/>
                </a:lnTo>
                <a:lnTo>
                  <a:pt x="652405" y="209549"/>
                </a:lnTo>
                <a:lnTo>
                  <a:pt x="692000" y="232409"/>
                </a:lnTo>
                <a:lnTo>
                  <a:pt x="727942" y="259079"/>
                </a:lnTo>
                <a:lnTo>
                  <a:pt x="759730" y="290829"/>
                </a:lnTo>
                <a:lnTo>
                  <a:pt x="786862" y="327659"/>
                </a:lnTo>
                <a:lnTo>
                  <a:pt x="808838" y="367029"/>
                </a:lnTo>
                <a:lnTo>
                  <a:pt x="825156" y="410209"/>
                </a:lnTo>
                <a:lnTo>
                  <a:pt x="835314" y="455929"/>
                </a:lnTo>
                <a:lnTo>
                  <a:pt x="838812" y="502919"/>
                </a:lnTo>
                <a:lnTo>
                  <a:pt x="835185" y="551179"/>
                </a:lnTo>
                <a:lnTo>
                  <a:pt x="824645" y="598169"/>
                </a:lnTo>
                <a:lnTo>
                  <a:pt x="807698" y="641349"/>
                </a:lnTo>
                <a:lnTo>
                  <a:pt x="784854" y="681989"/>
                </a:lnTo>
                <a:lnTo>
                  <a:pt x="795781" y="692149"/>
                </a:lnTo>
                <a:lnTo>
                  <a:pt x="777786" y="692149"/>
                </a:lnTo>
                <a:lnTo>
                  <a:pt x="762017" y="712469"/>
                </a:lnTo>
                <a:lnTo>
                  <a:pt x="744769" y="731519"/>
                </a:lnTo>
                <a:lnTo>
                  <a:pt x="726063" y="748029"/>
                </a:lnTo>
                <a:lnTo>
                  <a:pt x="705921" y="764539"/>
                </a:lnTo>
                <a:lnTo>
                  <a:pt x="714121" y="772159"/>
                </a:lnTo>
                <a:lnTo>
                  <a:pt x="695318" y="772159"/>
                </a:lnTo>
                <a:lnTo>
                  <a:pt x="655119" y="795019"/>
                </a:lnTo>
                <a:lnTo>
                  <a:pt x="611584" y="811529"/>
                </a:lnTo>
                <a:lnTo>
                  <a:pt x="600005" y="814069"/>
                </a:lnTo>
                <a:close/>
              </a:path>
              <a:path w="1215390" h="1181100" extrusionOk="0">
                <a:moveTo>
                  <a:pt x="278504" y="967739"/>
                </a:moveTo>
                <a:lnTo>
                  <a:pt x="271435" y="967739"/>
                </a:lnTo>
                <a:lnTo>
                  <a:pt x="227355" y="941069"/>
                </a:lnTo>
                <a:lnTo>
                  <a:pt x="186610" y="910589"/>
                </a:lnTo>
                <a:lnTo>
                  <a:pt x="149383" y="876299"/>
                </a:lnTo>
                <a:lnTo>
                  <a:pt x="115855" y="839469"/>
                </a:lnTo>
                <a:lnTo>
                  <a:pt x="86208" y="798829"/>
                </a:lnTo>
                <a:lnTo>
                  <a:pt x="60624" y="756919"/>
                </a:lnTo>
                <a:lnTo>
                  <a:pt x="39283" y="711199"/>
                </a:lnTo>
                <a:lnTo>
                  <a:pt x="22369" y="664209"/>
                </a:lnTo>
                <a:lnTo>
                  <a:pt x="10063" y="615949"/>
                </a:lnTo>
                <a:lnTo>
                  <a:pt x="2546" y="565149"/>
                </a:lnTo>
                <a:lnTo>
                  <a:pt x="62" y="514349"/>
                </a:lnTo>
                <a:lnTo>
                  <a:pt x="0" y="510539"/>
                </a:lnTo>
                <a:lnTo>
                  <a:pt x="2825" y="506729"/>
                </a:lnTo>
                <a:lnTo>
                  <a:pt x="9894" y="506729"/>
                </a:lnTo>
                <a:lnTo>
                  <a:pt x="12719" y="510539"/>
                </a:lnTo>
                <a:lnTo>
                  <a:pt x="12781" y="514349"/>
                </a:lnTo>
                <a:lnTo>
                  <a:pt x="15207" y="563879"/>
                </a:lnTo>
                <a:lnTo>
                  <a:pt x="22550" y="613409"/>
                </a:lnTo>
                <a:lnTo>
                  <a:pt x="34568" y="660399"/>
                </a:lnTo>
                <a:lnTo>
                  <a:pt x="51080" y="706119"/>
                </a:lnTo>
                <a:lnTo>
                  <a:pt x="71905" y="750569"/>
                </a:lnTo>
                <a:lnTo>
                  <a:pt x="96863" y="792479"/>
                </a:lnTo>
                <a:lnTo>
                  <a:pt x="125773" y="831849"/>
                </a:lnTo>
                <a:lnTo>
                  <a:pt x="158454" y="867409"/>
                </a:lnTo>
                <a:lnTo>
                  <a:pt x="194727" y="900429"/>
                </a:lnTo>
                <a:lnTo>
                  <a:pt x="234409" y="930909"/>
                </a:lnTo>
                <a:lnTo>
                  <a:pt x="277321" y="956309"/>
                </a:lnTo>
                <a:lnTo>
                  <a:pt x="280149" y="957579"/>
                </a:lnTo>
                <a:lnTo>
                  <a:pt x="281327" y="961389"/>
                </a:lnTo>
                <a:lnTo>
                  <a:pt x="279677" y="965199"/>
                </a:lnTo>
                <a:lnTo>
                  <a:pt x="278504" y="967739"/>
                </a:lnTo>
                <a:close/>
              </a:path>
              <a:path w="1215390" h="1181100" extrusionOk="0">
                <a:moveTo>
                  <a:pt x="804481" y="840739"/>
                </a:moveTo>
                <a:lnTo>
                  <a:pt x="787917" y="840739"/>
                </a:lnTo>
                <a:lnTo>
                  <a:pt x="856954" y="765809"/>
                </a:lnTo>
                <a:lnTo>
                  <a:pt x="777786" y="692149"/>
                </a:lnTo>
                <a:lnTo>
                  <a:pt x="795781" y="692149"/>
                </a:lnTo>
                <a:lnTo>
                  <a:pt x="865437" y="756919"/>
                </a:lnTo>
                <a:lnTo>
                  <a:pt x="882386" y="756919"/>
                </a:lnTo>
                <a:lnTo>
                  <a:pt x="804481" y="840739"/>
                </a:lnTo>
                <a:close/>
              </a:path>
              <a:path w="1215390" h="1181100" extrusionOk="0">
                <a:moveTo>
                  <a:pt x="882386" y="756919"/>
                </a:moveTo>
                <a:lnTo>
                  <a:pt x="865437" y="756919"/>
                </a:lnTo>
                <a:lnTo>
                  <a:pt x="881459" y="739139"/>
                </a:lnTo>
                <a:lnTo>
                  <a:pt x="893800" y="730249"/>
                </a:lnTo>
                <a:lnTo>
                  <a:pt x="908084" y="727709"/>
                </a:lnTo>
                <a:lnTo>
                  <a:pt x="922545" y="728979"/>
                </a:lnTo>
                <a:lnTo>
                  <a:pt x="935416" y="737869"/>
                </a:lnTo>
                <a:lnTo>
                  <a:pt x="936782" y="739139"/>
                </a:lnTo>
                <a:lnTo>
                  <a:pt x="902665" y="739139"/>
                </a:lnTo>
                <a:lnTo>
                  <a:pt x="895596" y="742949"/>
                </a:lnTo>
                <a:lnTo>
                  <a:pt x="890648" y="748029"/>
                </a:lnTo>
                <a:lnTo>
                  <a:pt x="882386" y="756919"/>
                </a:lnTo>
                <a:close/>
              </a:path>
              <a:path w="1215390" h="1181100" extrusionOk="0">
                <a:moveTo>
                  <a:pt x="1087156" y="1168399"/>
                </a:moveTo>
                <a:lnTo>
                  <a:pt x="1060089" y="1168399"/>
                </a:lnTo>
                <a:lnTo>
                  <a:pt x="1069680" y="1165859"/>
                </a:lnTo>
                <a:lnTo>
                  <a:pt x="1077967" y="1159509"/>
                </a:lnTo>
                <a:lnTo>
                  <a:pt x="1196014" y="1032509"/>
                </a:lnTo>
                <a:lnTo>
                  <a:pt x="1201326" y="1023619"/>
                </a:lnTo>
                <a:lnTo>
                  <a:pt x="1202817" y="1013459"/>
                </a:lnTo>
                <a:lnTo>
                  <a:pt x="1200553" y="1004569"/>
                </a:lnTo>
                <a:lnTo>
                  <a:pt x="1194600" y="995679"/>
                </a:lnTo>
                <a:lnTo>
                  <a:pt x="926934" y="746759"/>
                </a:lnTo>
                <a:lnTo>
                  <a:pt x="921986" y="741679"/>
                </a:lnTo>
                <a:lnTo>
                  <a:pt x="915624" y="739139"/>
                </a:lnTo>
                <a:lnTo>
                  <a:pt x="936782" y="739139"/>
                </a:lnTo>
                <a:lnTo>
                  <a:pt x="1203082" y="986789"/>
                </a:lnTo>
                <a:lnTo>
                  <a:pt x="1215334" y="1013459"/>
                </a:lnTo>
                <a:lnTo>
                  <a:pt x="1214911" y="1021079"/>
                </a:lnTo>
                <a:lnTo>
                  <a:pt x="1213008" y="1027429"/>
                </a:lnTo>
                <a:lnTo>
                  <a:pt x="1209735" y="1035049"/>
                </a:lnTo>
                <a:lnTo>
                  <a:pt x="1205203" y="1040129"/>
                </a:lnTo>
                <a:lnTo>
                  <a:pt x="1087156" y="1168399"/>
                </a:lnTo>
                <a:close/>
              </a:path>
              <a:path w="1215390" h="1181100" extrusionOk="0">
                <a:moveTo>
                  <a:pt x="1059118" y="1181099"/>
                </a:moveTo>
                <a:lnTo>
                  <a:pt x="765533" y="920749"/>
                </a:lnTo>
                <a:lnTo>
                  <a:pt x="753281" y="894079"/>
                </a:lnTo>
                <a:lnTo>
                  <a:pt x="753704" y="886459"/>
                </a:lnTo>
                <a:lnTo>
                  <a:pt x="755608" y="880109"/>
                </a:lnTo>
                <a:lnTo>
                  <a:pt x="758881" y="872489"/>
                </a:lnTo>
                <a:lnTo>
                  <a:pt x="763413" y="867409"/>
                </a:lnTo>
                <a:lnTo>
                  <a:pt x="779435" y="849629"/>
                </a:lnTo>
                <a:lnTo>
                  <a:pt x="695318" y="772159"/>
                </a:lnTo>
                <a:lnTo>
                  <a:pt x="714121" y="772159"/>
                </a:lnTo>
                <a:lnTo>
                  <a:pt x="787917" y="840739"/>
                </a:lnTo>
                <a:lnTo>
                  <a:pt x="804481" y="840739"/>
                </a:lnTo>
                <a:lnTo>
                  <a:pt x="767889" y="880109"/>
                </a:lnTo>
                <a:lnTo>
                  <a:pt x="765533" y="886459"/>
                </a:lnTo>
                <a:lnTo>
                  <a:pt x="766005" y="900429"/>
                </a:lnTo>
                <a:lnTo>
                  <a:pt x="1041682" y="1160779"/>
                </a:lnTo>
                <a:lnTo>
                  <a:pt x="1060089" y="1168399"/>
                </a:lnTo>
                <a:lnTo>
                  <a:pt x="1087156" y="1168399"/>
                </a:lnTo>
                <a:lnTo>
                  <a:pt x="1081019" y="1173479"/>
                </a:lnTo>
                <a:lnTo>
                  <a:pt x="1074109" y="1177289"/>
                </a:lnTo>
                <a:lnTo>
                  <a:pt x="1066713" y="1179829"/>
                </a:lnTo>
                <a:lnTo>
                  <a:pt x="1059118" y="1181099"/>
                </a:lnTo>
                <a:close/>
              </a:path>
              <a:path w="1215390" h="1181100" extrusionOk="0">
                <a:moveTo>
                  <a:pt x="548290" y="929639"/>
                </a:moveTo>
                <a:lnTo>
                  <a:pt x="519073" y="929639"/>
                </a:lnTo>
                <a:lnTo>
                  <a:pt x="468890" y="927099"/>
                </a:lnTo>
                <a:lnTo>
                  <a:pt x="419755" y="918209"/>
                </a:lnTo>
                <a:lnTo>
                  <a:pt x="372163" y="904239"/>
                </a:lnTo>
                <a:lnTo>
                  <a:pt x="326614" y="883919"/>
                </a:lnTo>
                <a:lnTo>
                  <a:pt x="283605" y="858519"/>
                </a:lnTo>
                <a:lnTo>
                  <a:pt x="243632" y="828039"/>
                </a:lnTo>
                <a:lnTo>
                  <a:pt x="240804" y="821689"/>
                </a:lnTo>
                <a:lnTo>
                  <a:pt x="242925" y="819149"/>
                </a:lnTo>
                <a:lnTo>
                  <a:pt x="245281" y="816609"/>
                </a:lnTo>
                <a:lnTo>
                  <a:pt x="249051" y="816609"/>
                </a:lnTo>
                <a:lnTo>
                  <a:pt x="251643" y="817879"/>
                </a:lnTo>
                <a:lnTo>
                  <a:pt x="290400" y="848359"/>
                </a:lnTo>
                <a:lnTo>
                  <a:pt x="332121" y="872489"/>
                </a:lnTo>
                <a:lnTo>
                  <a:pt x="376316" y="891539"/>
                </a:lnTo>
                <a:lnTo>
                  <a:pt x="422495" y="905509"/>
                </a:lnTo>
                <a:lnTo>
                  <a:pt x="470166" y="914399"/>
                </a:lnTo>
                <a:lnTo>
                  <a:pt x="518838" y="916939"/>
                </a:lnTo>
                <a:lnTo>
                  <a:pt x="550882" y="916939"/>
                </a:lnTo>
                <a:lnTo>
                  <a:pt x="553945" y="919479"/>
                </a:lnTo>
                <a:lnTo>
                  <a:pt x="554417" y="925829"/>
                </a:lnTo>
                <a:lnTo>
                  <a:pt x="551825" y="928369"/>
                </a:lnTo>
                <a:lnTo>
                  <a:pt x="548290" y="929639"/>
                </a:lnTo>
                <a:close/>
              </a:path>
              <a:path w="1215390" h="1181100" extrusionOk="0">
                <a:moveTo>
                  <a:pt x="512947" y="1028699"/>
                </a:moveTo>
                <a:lnTo>
                  <a:pt x="509413" y="1028699"/>
                </a:lnTo>
                <a:lnTo>
                  <a:pt x="506585" y="1024889"/>
                </a:lnTo>
                <a:lnTo>
                  <a:pt x="506585" y="1018539"/>
                </a:lnTo>
                <a:lnTo>
                  <a:pt x="509413" y="1014729"/>
                </a:lnTo>
                <a:lnTo>
                  <a:pt x="512947" y="1014729"/>
                </a:lnTo>
                <a:lnTo>
                  <a:pt x="560688" y="1013459"/>
                </a:lnTo>
                <a:lnTo>
                  <a:pt x="607433" y="1007109"/>
                </a:lnTo>
                <a:lnTo>
                  <a:pt x="653093" y="995679"/>
                </a:lnTo>
                <a:lnTo>
                  <a:pt x="697576" y="980439"/>
                </a:lnTo>
                <a:lnTo>
                  <a:pt x="740793" y="960119"/>
                </a:lnTo>
                <a:lnTo>
                  <a:pt x="743856" y="958849"/>
                </a:lnTo>
                <a:lnTo>
                  <a:pt x="747626" y="960119"/>
                </a:lnTo>
                <a:lnTo>
                  <a:pt x="749275" y="963929"/>
                </a:lnTo>
                <a:lnTo>
                  <a:pt x="750925" y="966469"/>
                </a:lnTo>
                <a:lnTo>
                  <a:pt x="749747" y="970279"/>
                </a:lnTo>
                <a:lnTo>
                  <a:pt x="746448" y="971549"/>
                </a:lnTo>
                <a:lnTo>
                  <a:pt x="702100" y="991869"/>
                </a:lnTo>
                <a:lnTo>
                  <a:pt x="656486" y="1008379"/>
                </a:lnTo>
                <a:lnTo>
                  <a:pt x="609695" y="1018539"/>
                </a:lnTo>
                <a:lnTo>
                  <a:pt x="561819" y="1026159"/>
                </a:lnTo>
                <a:lnTo>
                  <a:pt x="512947" y="1028699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13"/>
          <p:cNvSpPr/>
          <p:nvPr/>
        </p:nvSpPr>
        <p:spPr>
          <a:xfrm>
            <a:off x="16120816" y="1692449"/>
            <a:ext cx="294640" cy="96520"/>
          </a:xfrm>
          <a:custGeom>
            <a:avLst/>
            <a:gdLst/>
            <a:ahLst/>
            <a:cxnLst/>
            <a:rect l="l" t="t" r="r" b="b"/>
            <a:pathLst>
              <a:path w="294640" h="96519" extrusionOk="0">
                <a:moveTo>
                  <a:pt x="9189" y="96377"/>
                </a:moveTo>
                <a:lnTo>
                  <a:pt x="5890" y="96377"/>
                </a:lnTo>
                <a:lnTo>
                  <a:pt x="4948" y="96141"/>
                </a:lnTo>
                <a:lnTo>
                  <a:pt x="4005" y="95432"/>
                </a:lnTo>
                <a:lnTo>
                  <a:pt x="942" y="93779"/>
                </a:lnTo>
                <a:lnTo>
                  <a:pt x="29614" y="50724"/>
                </a:lnTo>
                <a:lnTo>
                  <a:pt x="65443" y="23356"/>
                </a:lnTo>
                <a:lnTo>
                  <a:pt x="107016" y="6042"/>
                </a:lnTo>
                <a:lnTo>
                  <a:pt x="152211" y="0"/>
                </a:lnTo>
                <a:lnTo>
                  <a:pt x="192598" y="4820"/>
                </a:lnTo>
                <a:lnTo>
                  <a:pt x="230378" y="18720"/>
                </a:lnTo>
                <a:lnTo>
                  <a:pt x="264006" y="40858"/>
                </a:lnTo>
                <a:lnTo>
                  <a:pt x="291934" y="70393"/>
                </a:lnTo>
                <a:lnTo>
                  <a:pt x="294055" y="73228"/>
                </a:lnTo>
                <a:lnTo>
                  <a:pt x="293348" y="77007"/>
                </a:lnTo>
                <a:lnTo>
                  <a:pt x="290756" y="79133"/>
                </a:lnTo>
                <a:lnTo>
                  <a:pt x="287929" y="81259"/>
                </a:lnTo>
                <a:lnTo>
                  <a:pt x="284159" y="80551"/>
                </a:lnTo>
                <a:lnTo>
                  <a:pt x="282038" y="77952"/>
                </a:lnTo>
                <a:lnTo>
                  <a:pt x="255987" y="50189"/>
                </a:lnTo>
                <a:lnTo>
                  <a:pt x="224900" y="29645"/>
                </a:lnTo>
                <a:lnTo>
                  <a:pt x="189925" y="16897"/>
                </a:lnTo>
                <a:lnTo>
                  <a:pt x="152211" y="12519"/>
                </a:lnTo>
                <a:lnTo>
                  <a:pt x="110267" y="18129"/>
                </a:lnTo>
                <a:lnTo>
                  <a:pt x="71658" y="34192"/>
                </a:lnTo>
                <a:lnTo>
                  <a:pt x="38395" y="59556"/>
                </a:lnTo>
                <a:lnTo>
                  <a:pt x="12487" y="93070"/>
                </a:lnTo>
                <a:lnTo>
                  <a:pt x="11309" y="95196"/>
                </a:lnTo>
                <a:lnTo>
                  <a:pt x="9189" y="96377"/>
                </a:lnTo>
                <a:close/>
              </a:path>
            </a:pathLst>
          </a:custGeom>
          <a:solidFill>
            <a:srgbClr val="324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13"/>
          <p:cNvSpPr/>
          <p:nvPr/>
        </p:nvSpPr>
        <p:spPr>
          <a:xfrm>
            <a:off x="15983132" y="2934312"/>
            <a:ext cx="835660" cy="1590040"/>
          </a:xfrm>
          <a:custGeom>
            <a:avLst/>
            <a:gdLst/>
            <a:ahLst/>
            <a:cxnLst/>
            <a:rect l="l" t="t" r="r" b="b"/>
            <a:pathLst>
              <a:path w="835659" h="1590039" extrusionOk="0">
                <a:moveTo>
                  <a:pt x="214821" y="609773"/>
                </a:moveTo>
                <a:lnTo>
                  <a:pt x="66122" y="609773"/>
                </a:lnTo>
                <a:lnTo>
                  <a:pt x="66122" y="0"/>
                </a:lnTo>
                <a:lnTo>
                  <a:pt x="742127" y="0"/>
                </a:lnTo>
                <a:lnTo>
                  <a:pt x="742127" y="176446"/>
                </a:lnTo>
                <a:lnTo>
                  <a:pt x="354290" y="176446"/>
                </a:lnTo>
                <a:lnTo>
                  <a:pt x="306062" y="181307"/>
                </a:lnTo>
                <a:lnTo>
                  <a:pt x="261129" y="195248"/>
                </a:lnTo>
                <a:lnTo>
                  <a:pt x="220456" y="217302"/>
                </a:lnTo>
                <a:lnTo>
                  <a:pt x="185012" y="246507"/>
                </a:lnTo>
                <a:lnTo>
                  <a:pt x="155762" y="281896"/>
                </a:lnTo>
                <a:lnTo>
                  <a:pt x="133672" y="322505"/>
                </a:lnTo>
                <a:lnTo>
                  <a:pt x="119709" y="367369"/>
                </a:lnTo>
                <a:lnTo>
                  <a:pt x="114840" y="415523"/>
                </a:lnTo>
                <a:lnTo>
                  <a:pt x="119430" y="462339"/>
                </a:lnTo>
                <a:lnTo>
                  <a:pt x="132610" y="506057"/>
                </a:lnTo>
                <a:lnTo>
                  <a:pt x="153492" y="545792"/>
                </a:lnTo>
                <a:lnTo>
                  <a:pt x="181191" y="580659"/>
                </a:lnTo>
                <a:lnTo>
                  <a:pt x="214821" y="609773"/>
                </a:lnTo>
                <a:close/>
              </a:path>
              <a:path w="835659" h="1590039" extrusionOk="0">
                <a:moveTo>
                  <a:pt x="742127" y="609773"/>
                </a:moveTo>
                <a:lnTo>
                  <a:pt x="493759" y="609773"/>
                </a:lnTo>
                <a:lnTo>
                  <a:pt x="527389" y="580659"/>
                </a:lnTo>
                <a:lnTo>
                  <a:pt x="555089" y="545792"/>
                </a:lnTo>
                <a:lnTo>
                  <a:pt x="575972" y="506057"/>
                </a:lnTo>
                <a:lnTo>
                  <a:pt x="589153" y="462339"/>
                </a:lnTo>
                <a:lnTo>
                  <a:pt x="593743" y="415523"/>
                </a:lnTo>
                <a:lnTo>
                  <a:pt x="588874" y="367369"/>
                </a:lnTo>
                <a:lnTo>
                  <a:pt x="574911" y="322505"/>
                </a:lnTo>
                <a:lnTo>
                  <a:pt x="552821" y="281896"/>
                </a:lnTo>
                <a:lnTo>
                  <a:pt x="523571" y="246507"/>
                </a:lnTo>
                <a:lnTo>
                  <a:pt x="488126" y="217302"/>
                </a:lnTo>
                <a:lnTo>
                  <a:pt x="447453" y="195248"/>
                </a:lnTo>
                <a:lnTo>
                  <a:pt x="402519" y="181307"/>
                </a:lnTo>
                <a:lnTo>
                  <a:pt x="354290" y="176446"/>
                </a:lnTo>
                <a:lnTo>
                  <a:pt x="742127" y="176446"/>
                </a:lnTo>
                <a:lnTo>
                  <a:pt x="742127" y="609773"/>
                </a:lnTo>
                <a:close/>
              </a:path>
              <a:path w="835659" h="1590039" extrusionOk="0">
                <a:moveTo>
                  <a:pt x="835106" y="1099690"/>
                </a:moveTo>
                <a:lnTo>
                  <a:pt x="278181" y="1099690"/>
                </a:lnTo>
                <a:lnTo>
                  <a:pt x="278181" y="391679"/>
                </a:lnTo>
                <a:lnTo>
                  <a:pt x="310267" y="349674"/>
                </a:lnTo>
                <a:lnTo>
                  <a:pt x="356837" y="337314"/>
                </a:lnTo>
                <a:lnTo>
                  <a:pt x="377803" y="341775"/>
                </a:lnTo>
                <a:lnTo>
                  <a:pt x="412093" y="366553"/>
                </a:lnTo>
                <a:lnTo>
                  <a:pt x="425616" y="818330"/>
                </a:lnTo>
                <a:lnTo>
                  <a:pt x="557862" y="818330"/>
                </a:lnTo>
                <a:lnTo>
                  <a:pt x="559209" y="819875"/>
                </a:lnTo>
                <a:lnTo>
                  <a:pt x="573046" y="854255"/>
                </a:lnTo>
                <a:lnTo>
                  <a:pt x="696438" y="854255"/>
                </a:lnTo>
                <a:lnTo>
                  <a:pt x="700792" y="860931"/>
                </a:lnTo>
                <a:lnTo>
                  <a:pt x="707419" y="890180"/>
                </a:lnTo>
                <a:lnTo>
                  <a:pt x="822233" y="890180"/>
                </a:lnTo>
                <a:lnTo>
                  <a:pt x="829788" y="902579"/>
                </a:lnTo>
                <a:lnTo>
                  <a:pt x="835106" y="926105"/>
                </a:lnTo>
                <a:lnTo>
                  <a:pt x="835106" y="1099690"/>
                </a:lnTo>
                <a:close/>
              </a:path>
              <a:path w="835659" h="1590039" extrusionOk="0">
                <a:moveTo>
                  <a:pt x="557862" y="818330"/>
                </a:moveTo>
                <a:lnTo>
                  <a:pt x="425616" y="818330"/>
                </a:lnTo>
                <a:lnTo>
                  <a:pt x="430786" y="810486"/>
                </a:lnTo>
                <a:lnTo>
                  <a:pt x="441896" y="797546"/>
                </a:lnTo>
                <a:lnTo>
                  <a:pt x="458797" y="784665"/>
                </a:lnTo>
                <a:lnTo>
                  <a:pt x="481340" y="777000"/>
                </a:lnTo>
                <a:lnTo>
                  <a:pt x="510043" y="779727"/>
                </a:lnTo>
                <a:lnTo>
                  <a:pt x="537104" y="794525"/>
                </a:lnTo>
                <a:lnTo>
                  <a:pt x="557862" y="818330"/>
                </a:lnTo>
                <a:close/>
              </a:path>
              <a:path w="835659" h="1590039" extrusionOk="0">
                <a:moveTo>
                  <a:pt x="759641" y="1589608"/>
                </a:moveTo>
                <a:lnTo>
                  <a:pt x="258131" y="1589608"/>
                </a:lnTo>
                <a:lnTo>
                  <a:pt x="258131" y="1462121"/>
                </a:lnTo>
                <a:lnTo>
                  <a:pt x="226907" y="1430473"/>
                </a:lnTo>
                <a:lnTo>
                  <a:pt x="192970" y="1390628"/>
                </a:lnTo>
                <a:lnTo>
                  <a:pt x="158497" y="1342260"/>
                </a:lnTo>
                <a:lnTo>
                  <a:pt x="125664" y="1285039"/>
                </a:lnTo>
                <a:lnTo>
                  <a:pt x="103531" y="1232184"/>
                </a:lnTo>
                <a:lnTo>
                  <a:pt x="84109" y="1174789"/>
                </a:lnTo>
                <a:lnTo>
                  <a:pt x="57525" y="1086338"/>
                </a:lnTo>
                <a:lnTo>
                  <a:pt x="45225" y="1042350"/>
                </a:lnTo>
                <a:lnTo>
                  <a:pt x="31491" y="991239"/>
                </a:lnTo>
                <a:lnTo>
                  <a:pt x="16682" y="933393"/>
                </a:lnTo>
                <a:lnTo>
                  <a:pt x="1155" y="869197"/>
                </a:lnTo>
                <a:lnTo>
                  <a:pt x="0" y="860931"/>
                </a:lnTo>
                <a:lnTo>
                  <a:pt x="210" y="856798"/>
                </a:lnTo>
                <a:lnTo>
                  <a:pt x="28171" y="812220"/>
                </a:lnTo>
                <a:lnTo>
                  <a:pt x="69479" y="797392"/>
                </a:lnTo>
                <a:lnTo>
                  <a:pt x="93582" y="800566"/>
                </a:lnTo>
                <a:lnTo>
                  <a:pt x="135216" y="828821"/>
                </a:lnTo>
                <a:lnTo>
                  <a:pt x="139034" y="834862"/>
                </a:lnTo>
                <a:lnTo>
                  <a:pt x="278181" y="1099690"/>
                </a:lnTo>
                <a:lnTo>
                  <a:pt x="835106" y="1099690"/>
                </a:lnTo>
                <a:lnTo>
                  <a:pt x="835106" y="1337814"/>
                </a:lnTo>
                <a:lnTo>
                  <a:pt x="819568" y="1384667"/>
                </a:lnTo>
                <a:lnTo>
                  <a:pt x="796896" y="1423002"/>
                </a:lnTo>
                <a:lnTo>
                  <a:pt x="770905" y="1452261"/>
                </a:lnTo>
                <a:lnTo>
                  <a:pt x="759641" y="1462121"/>
                </a:lnTo>
                <a:lnTo>
                  <a:pt x="759641" y="1589608"/>
                </a:lnTo>
                <a:close/>
              </a:path>
              <a:path w="835659" h="1590039" extrusionOk="0">
                <a:moveTo>
                  <a:pt x="696438" y="854255"/>
                </a:moveTo>
                <a:lnTo>
                  <a:pt x="573046" y="854255"/>
                </a:lnTo>
                <a:lnTo>
                  <a:pt x="585668" y="837504"/>
                </a:lnTo>
                <a:lnTo>
                  <a:pt x="601425" y="824927"/>
                </a:lnTo>
                <a:lnTo>
                  <a:pt x="619391" y="817237"/>
                </a:lnTo>
                <a:lnTo>
                  <a:pt x="638640" y="815151"/>
                </a:lnTo>
                <a:lnTo>
                  <a:pt x="663895" y="821509"/>
                </a:lnTo>
                <a:lnTo>
                  <a:pt x="685448" y="837405"/>
                </a:lnTo>
                <a:lnTo>
                  <a:pt x="696438" y="854255"/>
                </a:lnTo>
                <a:close/>
              </a:path>
              <a:path w="835659" h="1590039" extrusionOk="0">
                <a:moveTo>
                  <a:pt x="822233" y="890180"/>
                </a:moveTo>
                <a:lnTo>
                  <a:pt x="707419" y="890180"/>
                </a:lnTo>
                <a:lnTo>
                  <a:pt x="721604" y="874771"/>
                </a:lnTo>
                <a:lnTo>
                  <a:pt x="738983" y="864190"/>
                </a:lnTo>
                <a:lnTo>
                  <a:pt x="758332" y="858974"/>
                </a:lnTo>
                <a:lnTo>
                  <a:pt x="778427" y="859660"/>
                </a:lnTo>
                <a:lnTo>
                  <a:pt x="800045" y="867806"/>
                </a:lnTo>
                <a:lnTo>
                  <a:pt x="817633" y="882629"/>
                </a:lnTo>
                <a:lnTo>
                  <a:pt x="822233" y="890180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13"/>
          <p:cNvSpPr/>
          <p:nvPr/>
        </p:nvSpPr>
        <p:spPr>
          <a:xfrm>
            <a:off x="16015188" y="2991859"/>
            <a:ext cx="844550" cy="1498600"/>
          </a:xfrm>
          <a:custGeom>
            <a:avLst/>
            <a:gdLst/>
            <a:ahLst/>
            <a:cxnLst/>
            <a:rect l="l" t="t" r="r" b="b"/>
            <a:pathLst>
              <a:path w="844550" h="1498600" extrusionOk="0">
                <a:moveTo>
                  <a:pt x="9554" y="139700"/>
                </a:moveTo>
                <a:lnTo>
                  <a:pt x="638" y="139700"/>
                </a:lnTo>
                <a:lnTo>
                  <a:pt x="638" y="0"/>
                </a:lnTo>
                <a:lnTo>
                  <a:pt x="9554" y="0"/>
                </a:lnTo>
                <a:lnTo>
                  <a:pt x="9554" y="139700"/>
                </a:lnTo>
                <a:close/>
              </a:path>
              <a:path w="844550" h="1498600" extrusionOk="0">
                <a:moveTo>
                  <a:pt x="685556" y="139700"/>
                </a:moveTo>
                <a:lnTo>
                  <a:pt x="676641" y="139700"/>
                </a:lnTo>
                <a:lnTo>
                  <a:pt x="676641" y="0"/>
                </a:lnTo>
                <a:lnTo>
                  <a:pt x="685556" y="0"/>
                </a:lnTo>
                <a:lnTo>
                  <a:pt x="685556" y="139700"/>
                </a:lnTo>
                <a:close/>
              </a:path>
              <a:path w="844550" h="1498600" extrusionOk="0">
                <a:moveTo>
                  <a:pt x="146781" y="317500"/>
                </a:moveTo>
                <a:lnTo>
                  <a:pt x="137553" y="317500"/>
                </a:lnTo>
                <a:lnTo>
                  <a:pt x="143297" y="266700"/>
                </a:lnTo>
                <a:lnTo>
                  <a:pt x="159646" y="215900"/>
                </a:lnTo>
                <a:lnTo>
                  <a:pt x="185274" y="177800"/>
                </a:lnTo>
                <a:lnTo>
                  <a:pt x="218856" y="139700"/>
                </a:lnTo>
                <a:lnTo>
                  <a:pt x="259068" y="114300"/>
                </a:lnTo>
                <a:lnTo>
                  <a:pt x="304583" y="101600"/>
                </a:lnTo>
                <a:lnTo>
                  <a:pt x="354395" y="101600"/>
                </a:lnTo>
                <a:lnTo>
                  <a:pt x="306901" y="114300"/>
                </a:lnTo>
                <a:lnTo>
                  <a:pt x="263244" y="127000"/>
                </a:lnTo>
                <a:lnTo>
                  <a:pt x="224689" y="152400"/>
                </a:lnTo>
                <a:lnTo>
                  <a:pt x="192501" y="190500"/>
                </a:lnTo>
                <a:lnTo>
                  <a:pt x="167944" y="228600"/>
                </a:lnTo>
                <a:lnTo>
                  <a:pt x="152282" y="266700"/>
                </a:lnTo>
                <a:lnTo>
                  <a:pt x="146781" y="317500"/>
                </a:lnTo>
                <a:close/>
              </a:path>
              <a:path w="844550" h="1498600" extrusionOk="0">
                <a:moveTo>
                  <a:pt x="543537" y="215900"/>
                </a:moveTo>
                <a:lnTo>
                  <a:pt x="535258" y="215900"/>
                </a:lnTo>
                <a:lnTo>
                  <a:pt x="509418" y="177800"/>
                </a:lnTo>
                <a:lnTo>
                  <a:pt x="477097" y="152400"/>
                </a:lnTo>
                <a:lnTo>
                  <a:pt x="439610" y="127000"/>
                </a:lnTo>
                <a:lnTo>
                  <a:pt x="398271" y="114300"/>
                </a:lnTo>
                <a:lnTo>
                  <a:pt x="354395" y="101600"/>
                </a:lnTo>
                <a:lnTo>
                  <a:pt x="399973" y="101600"/>
                </a:lnTo>
                <a:lnTo>
                  <a:pt x="443148" y="114300"/>
                </a:lnTo>
                <a:lnTo>
                  <a:pt x="482258" y="139700"/>
                </a:lnTo>
                <a:lnTo>
                  <a:pt x="515957" y="165100"/>
                </a:lnTo>
                <a:lnTo>
                  <a:pt x="542900" y="203200"/>
                </a:lnTo>
                <a:lnTo>
                  <a:pt x="544174" y="203200"/>
                </a:lnTo>
                <a:lnTo>
                  <a:pt x="543537" y="215900"/>
                </a:lnTo>
                <a:close/>
              </a:path>
              <a:path w="844550" h="1498600" extrusionOk="0">
                <a:moveTo>
                  <a:pt x="215566" y="330200"/>
                </a:moveTo>
                <a:lnTo>
                  <a:pt x="206647" y="330200"/>
                </a:lnTo>
                <a:lnTo>
                  <a:pt x="206647" y="317500"/>
                </a:lnTo>
                <a:lnTo>
                  <a:pt x="214223" y="279400"/>
                </a:lnTo>
                <a:lnTo>
                  <a:pt x="235309" y="241300"/>
                </a:lnTo>
                <a:lnTo>
                  <a:pt x="267445" y="203200"/>
                </a:lnTo>
                <a:lnTo>
                  <a:pt x="308173" y="177800"/>
                </a:lnTo>
                <a:lnTo>
                  <a:pt x="355032" y="177800"/>
                </a:lnTo>
                <a:lnTo>
                  <a:pt x="311059" y="190500"/>
                </a:lnTo>
                <a:lnTo>
                  <a:pt x="272788" y="215900"/>
                </a:lnTo>
                <a:lnTo>
                  <a:pt x="242557" y="241300"/>
                </a:lnTo>
                <a:lnTo>
                  <a:pt x="222704" y="279400"/>
                </a:lnTo>
                <a:lnTo>
                  <a:pt x="215566" y="317500"/>
                </a:lnTo>
                <a:lnTo>
                  <a:pt x="215566" y="330200"/>
                </a:lnTo>
                <a:close/>
              </a:path>
              <a:path w="844550" h="1498600" extrusionOk="0">
                <a:moveTo>
                  <a:pt x="483674" y="393700"/>
                </a:moveTo>
                <a:lnTo>
                  <a:pt x="476032" y="393700"/>
                </a:lnTo>
                <a:lnTo>
                  <a:pt x="484022" y="381000"/>
                </a:lnTo>
                <a:lnTo>
                  <a:pt x="489804" y="355600"/>
                </a:lnTo>
                <a:lnTo>
                  <a:pt x="493316" y="342900"/>
                </a:lnTo>
                <a:lnTo>
                  <a:pt x="494500" y="317500"/>
                </a:lnTo>
                <a:lnTo>
                  <a:pt x="487363" y="279400"/>
                </a:lnTo>
                <a:lnTo>
                  <a:pt x="467508" y="241300"/>
                </a:lnTo>
                <a:lnTo>
                  <a:pt x="437276" y="215900"/>
                </a:lnTo>
                <a:lnTo>
                  <a:pt x="399005" y="190500"/>
                </a:lnTo>
                <a:lnTo>
                  <a:pt x="355032" y="177800"/>
                </a:lnTo>
                <a:lnTo>
                  <a:pt x="401886" y="177800"/>
                </a:lnTo>
                <a:lnTo>
                  <a:pt x="442595" y="203200"/>
                </a:lnTo>
                <a:lnTo>
                  <a:pt x="474684" y="241300"/>
                </a:lnTo>
                <a:lnTo>
                  <a:pt x="495677" y="279400"/>
                </a:lnTo>
                <a:lnTo>
                  <a:pt x="503098" y="317500"/>
                </a:lnTo>
                <a:lnTo>
                  <a:pt x="501854" y="342900"/>
                </a:lnTo>
                <a:lnTo>
                  <a:pt x="498162" y="355600"/>
                </a:lnTo>
                <a:lnTo>
                  <a:pt x="492082" y="381000"/>
                </a:lnTo>
                <a:lnTo>
                  <a:pt x="483674" y="393700"/>
                </a:lnTo>
                <a:close/>
              </a:path>
              <a:path w="844550" h="1498600" extrusionOk="0">
                <a:moveTo>
                  <a:pt x="289122" y="304800"/>
                </a:moveTo>
                <a:lnTo>
                  <a:pt x="278617" y="304800"/>
                </a:lnTo>
                <a:lnTo>
                  <a:pt x="279563" y="292100"/>
                </a:lnTo>
                <a:lnTo>
                  <a:pt x="292935" y="279400"/>
                </a:lnTo>
                <a:lnTo>
                  <a:pt x="312246" y="254000"/>
                </a:lnTo>
                <a:lnTo>
                  <a:pt x="335676" y="241300"/>
                </a:lnTo>
                <a:lnTo>
                  <a:pt x="361403" y="241300"/>
                </a:lnTo>
                <a:lnTo>
                  <a:pt x="383598" y="254000"/>
                </a:lnTo>
                <a:lnTo>
                  <a:pt x="339139" y="254000"/>
                </a:lnTo>
                <a:lnTo>
                  <a:pt x="318297" y="266700"/>
                </a:lnTo>
                <a:lnTo>
                  <a:pt x="301097" y="279400"/>
                </a:lnTo>
                <a:lnTo>
                  <a:pt x="289122" y="304800"/>
                </a:lnTo>
                <a:close/>
              </a:path>
              <a:path w="844550" h="1498600" extrusionOk="0">
                <a:moveTo>
                  <a:pt x="435277" y="889000"/>
                </a:moveTo>
                <a:lnTo>
                  <a:pt x="426361" y="889000"/>
                </a:lnTo>
                <a:lnTo>
                  <a:pt x="426361" y="304800"/>
                </a:lnTo>
                <a:lnTo>
                  <a:pt x="425725" y="304800"/>
                </a:lnTo>
                <a:lnTo>
                  <a:pt x="424769" y="292100"/>
                </a:lnTo>
                <a:lnTo>
                  <a:pt x="414207" y="279400"/>
                </a:lnTo>
                <a:lnTo>
                  <a:pt x="399495" y="266700"/>
                </a:lnTo>
                <a:lnTo>
                  <a:pt x="381738" y="254000"/>
                </a:lnTo>
                <a:lnTo>
                  <a:pt x="403554" y="254000"/>
                </a:lnTo>
                <a:lnTo>
                  <a:pt x="420107" y="279400"/>
                </a:lnTo>
                <a:lnTo>
                  <a:pt x="432093" y="292100"/>
                </a:lnTo>
                <a:lnTo>
                  <a:pt x="433685" y="292100"/>
                </a:lnTo>
                <a:lnTo>
                  <a:pt x="434640" y="304800"/>
                </a:lnTo>
                <a:lnTo>
                  <a:pt x="434640" y="711200"/>
                </a:lnTo>
                <a:lnTo>
                  <a:pt x="451755" y="711200"/>
                </a:lnTo>
                <a:lnTo>
                  <a:pt x="441098" y="723900"/>
                </a:lnTo>
                <a:lnTo>
                  <a:pt x="435277" y="736600"/>
                </a:lnTo>
                <a:lnTo>
                  <a:pt x="435277" y="889000"/>
                </a:lnTo>
                <a:close/>
              </a:path>
              <a:path w="844550" h="1498600" extrusionOk="0">
                <a:moveTo>
                  <a:pt x="288166" y="990600"/>
                </a:moveTo>
                <a:lnTo>
                  <a:pt x="277971" y="990600"/>
                </a:lnTo>
                <a:lnTo>
                  <a:pt x="277971" y="304800"/>
                </a:lnTo>
                <a:lnTo>
                  <a:pt x="288166" y="304800"/>
                </a:lnTo>
                <a:lnTo>
                  <a:pt x="288166" y="990600"/>
                </a:lnTo>
                <a:close/>
              </a:path>
              <a:path w="844550" h="1498600" extrusionOk="0">
                <a:moveTo>
                  <a:pt x="473169" y="495300"/>
                </a:moveTo>
                <a:lnTo>
                  <a:pt x="466164" y="495300"/>
                </a:lnTo>
                <a:lnTo>
                  <a:pt x="468393" y="482600"/>
                </a:lnTo>
                <a:lnTo>
                  <a:pt x="507972" y="457200"/>
                </a:lnTo>
                <a:lnTo>
                  <a:pt x="537610" y="419100"/>
                </a:lnTo>
                <a:lnTo>
                  <a:pt x="556203" y="368300"/>
                </a:lnTo>
                <a:lnTo>
                  <a:pt x="562646" y="317500"/>
                </a:lnTo>
                <a:lnTo>
                  <a:pt x="564556" y="304800"/>
                </a:lnTo>
                <a:lnTo>
                  <a:pt x="569651" y="304800"/>
                </a:lnTo>
                <a:lnTo>
                  <a:pt x="571562" y="317500"/>
                </a:lnTo>
                <a:lnTo>
                  <a:pt x="564830" y="368300"/>
                </a:lnTo>
                <a:lnTo>
                  <a:pt x="545411" y="419100"/>
                </a:lnTo>
                <a:lnTo>
                  <a:pt x="514470" y="457200"/>
                </a:lnTo>
                <a:lnTo>
                  <a:pt x="473169" y="495300"/>
                </a:lnTo>
                <a:close/>
              </a:path>
              <a:path w="844550" h="1498600" extrusionOk="0">
                <a:moveTo>
                  <a:pt x="227020" y="482600"/>
                </a:moveTo>
                <a:lnTo>
                  <a:pt x="219384" y="482600"/>
                </a:lnTo>
                <a:lnTo>
                  <a:pt x="194266" y="457200"/>
                </a:lnTo>
                <a:lnTo>
                  <a:pt x="173209" y="431800"/>
                </a:lnTo>
                <a:lnTo>
                  <a:pt x="156691" y="406400"/>
                </a:lnTo>
                <a:lnTo>
                  <a:pt x="145189" y="368300"/>
                </a:lnTo>
                <a:lnTo>
                  <a:pt x="153783" y="368300"/>
                </a:lnTo>
                <a:lnTo>
                  <a:pt x="164886" y="393700"/>
                </a:lnTo>
                <a:lnTo>
                  <a:pt x="180733" y="431800"/>
                </a:lnTo>
                <a:lnTo>
                  <a:pt x="200939" y="457200"/>
                </a:lnTo>
                <a:lnTo>
                  <a:pt x="225119" y="469900"/>
                </a:lnTo>
                <a:lnTo>
                  <a:pt x="227020" y="482600"/>
                </a:lnTo>
                <a:close/>
              </a:path>
              <a:path w="844550" h="1498600" extrusionOk="0">
                <a:moveTo>
                  <a:pt x="9554" y="609600"/>
                </a:moveTo>
                <a:lnTo>
                  <a:pt x="638" y="609600"/>
                </a:lnTo>
                <a:lnTo>
                  <a:pt x="638" y="482600"/>
                </a:lnTo>
                <a:lnTo>
                  <a:pt x="9554" y="482600"/>
                </a:lnTo>
                <a:lnTo>
                  <a:pt x="9554" y="609600"/>
                </a:lnTo>
                <a:close/>
              </a:path>
              <a:path w="844550" h="1498600" extrusionOk="0">
                <a:moveTo>
                  <a:pt x="685556" y="609600"/>
                </a:moveTo>
                <a:lnTo>
                  <a:pt x="676641" y="609600"/>
                </a:lnTo>
                <a:lnTo>
                  <a:pt x="676641" y="482600"/>
                </a:lnTo>
                <a:lnTo>
                  <a:pt x="685556" y="482600"/>
                </a:lnTo>
                <a:lnTo>
                  <a:pt x="685556" y="609600"/>
                </a:lnTo>
                <a:close/>
              </a:path>
              <a:path w="844550" h="1498600" extrusionOk="0">
                <a:moveTo>
                  <a:pt x="451755" y="711200"/>
                </a:moveTo>
                <a:lnTo>
                  <a:pt x="443178" y="711200"/>
                </a:lnTo>
                <a:lnTo>
                  <a:pt x="454462" y="698500"/>
                </a:lnTo>
                <a:lnTo>
                  <a:pt x="468493" y="685800"/>
                </a:lnTo>
                <a:lnTo>
                  <a:pt x="486861" y="685800"/>
                </a:lnTo>
                <a:lnTo>
                  <a:pt x="467070" y="698500"/>
                </a:lnTo>
                <a:lnTo>
                  <a:pt x="451755" y="711200"/>
                </a:lnTo>
                <a:close/>
              </a:path>
              <a:path w="844550" h="1498600" extrusionOk="0">
                <a:moveTo>
                  <a:pt x="582388" y="927100"/>
                </a:moveTo>
                <a:lnTo>
                  <a:pt x="573472" y="927100"/>
                </a:lnTo>
                <a:lnTo>
                  <a:pt x="573472" y="762000"/>
                </a:lnTo>
                <a:lnTo>
                  <a:pt x="559715" y="736600"/>
                </a:lnTo>
                <a:lnTo>
                  <a:pt x="538167" y="711200"/>
                </a:lnTo>
                <a:lnTo>
                  <a:pt x="486861" y="685800"/>
                </a:lnTo>
                <a:lnTo>
                  <a:pt x="514858" y="685800"/>
                </a:lnTo>
                <a:lnTo>
                  <a:pt x="541909" y="698500"/>
                </a:lnTo>
                <a:lnTo>
                  <a:pt x="564123" y="723900"/>
                </a:lnTo>
                <a:lnTo>
                  <a:pt x="579204" y="749300"/>
                </a:lnTo>
                <a:lnTo>
                  <a:pt x="594354" y="749300"/>
                </a:lnTo>
                <a:lnTo>
                  <a:pt x="582388" y="762000"/>
                </a:lnTo>
                <a:lnTo>
                  <a:pt x="582388" y="927100"/>
                </a:lnTo>
                <a:close/>
              </a:path>
              <a:path w="844550" h="1498600" extrusionOk="0">
                <a:moveTo>
                  <a:pt x="268109" y="1498600"/>
                </a:moveTo>
                <a:lnTo>
                  <a:pt x="259190" y="1498600"/>
                </a:lnTo>
                <a:lnTo>
                  <a:pt x="259190" y="1371600"/>
                </a:lnTo>
                <a:lnTo>
                  <a:pt x="219909" y="1333500"/>
                </a:lnTo>
                <a:lnTo>
                  <a:pt x="184718" y="1295400"/>
                </a:lnTo>
                <a:lnTo>
                  <a:pt x="153646" y="1244600"/>
                </a:lnTo>
                <a:lnTo>
                  <a:pt x="126720" y="1193800"/>
                </a:lnTo>
                <a:lnTo>
                  <a:pt x="118577" y="1181100"/>
                </a:lnTo>
                <a:lnTo>
                  <a:pt x="105270" y="1143000"/>
                </a:lnTo>
                <a:lnTo>
                  <a:pt x="85573" y="1092200"/>
                </a:lnTo>
                <a:lnTo>
                  <a:pt x="58260" y="1003300"/>
                </a:lnTo>
                <a:lnTo>
                  <a:pt x="43228" y="939800"/>
                </a:lnTo>
                <a:lnTo>
                  <a:pt x="28732" y="889000"/>
                </a:lnTo>
                <a:lnTo>
                  <a:pt x="14833" y="838200"/>
                </a:lnTo>
                <a:lnTo>
                  <a:pt x="1590" y="787400"/>
                </a:lnTo>
                <a:lnTo>
                  <a:pt x="0" y="774700"/>
                </a:lnTo>
                <a:lnTo>
                  <a:pt x="310" y="762000"/>
                </a:lnTo>
                <a:lnTo>
                  <a:pt x="2536" y="762000"/>
                </a:lnTo>
                <a:lnTo>
                  <a:pt x="7735" y="749300"/>
                </a:lnTo>
                <a:lnTo>
                  <a:pt x="16666" y="736600"/>
                </a:lnTo>
                <a:lnTo>
                  <a:pt x="30074" y="723900"/>
                </a:lnTo>
                <a:lnTo>
                  <a:pt x="48707" y="711200"/>
                </a:lnTo>
                <a:lnTo>
                  <a:pt x="73923" y="698500"/>
                </a:lnTo>
                <a:lnTo>
                  <a:pt x="99464" y="711200"/>
                </a:lnTo>
                <a:lnTo>
                  <a:pt x="52850" y="711200"/>
                </a:lnTo>
                <a:lnTo>
                  <a:pt x="36312" y="723900"/>
                </a:lnTo>
                <a:lnTo>
                  <a:pt x="24431" y="736600"/>
                </a:lnTo>
                <a:lnTo>
                  <a:pt x="16493" y="749300"/>
                </a:lnTo>
                <a:lnTo>
                  <a:pt x="11780" y="762000"/>
                </a:lnTo>
                <a:lnTo>
                  <a:pt x="10188" y="774700"/>
                </a:lnTo>
                <a:lnTo>
                  <a:pt x="11143" y="774700"/>
                </a:lnTo>
                <a:lnTo>
                  <a:pt x="24380" y="838200"/>
                </a:lnTo>
                <a:lnTo>
                  <a:pt x="38246" y="889000"/>
                </a:lnTo>
                <a:lnTo>
                  <a:pt x="52650" y="939800"/>
                </a:lnTo>
                <a:lnTo>
                  <a:pt x="67504" y="990600"/>
                </a:lnTo>
                <a:lnTo>
                  <a:pt x="94756" y="1092200"/>
                </a:lnTo>
                <a:lnTo>
                  <a:pt x="114308" y="1143000"/>
                </a:lnTo>
                <a:lnTo>
                  <a:pt x="127413" y="1181100"/>
                </a:lnTo>
                <a:lnTo>
                  <a:pt x="135327" y="1193800"/>
                </a:lnTo>
                <a:lnTo>
                  <a:pt x="162051" y="1244600"/>
                </a:lnTo>
                <a:lnTo>
                  <a:pt x="192957" y="1282700"/>
                </a:lnTo>
                <a:lnTo>
                  <a:pt x="227923" y="1333500"/>
                </a:lnTo>
                <a:lnTo>
                  <a:pt x="266826" y="1371600"/>
                </a:lnTo>
                <a:lnTo>
                  <a:pt x="268109" y="1371600"/>
                </a:lnTo>
                <a:lnTo>
                  <a:pt x="268109" y="1498600"/>
                </a:lnTo>
                <a:close/>
              </a:path>
              <a:path w="844550" h="1498600" extrusionOk="0">
                <a:moveTo>
                  <a:pt x="288166" y="1016000"/>
                </a:moveTo>
                <a:lnTo>
                  <a:pt x="279563" y="1016000"/>
                </a:lnTo>
                <a:lnTo>
                  <a:pt x="140416" y="749300"/>
                </a:lnTo>
                <a:lnTo>
                  <a:pt x="138190" y="749300"/>
                </a:lnTo>
                <a:lnTo>
                  <a:pt x="137231" y="736600"/>
                </a:lnTo>
                <a:lnTo>
                  <a:pt x="119391" y="723900"/>
                </a:lnTo>
                <a:lnTo>
                  <a:pt x="98148" y="711200"/>
                </a:lnTo>
                <a:lnTo>
                  <a:pt x="99464" y="711200"/>
                </a:lnTo>
                <a:lnTo>
                  <a:pt x="123272" y="723900"/>
                </a:lnTo>
                <a:lnTo>
                  <a:pt x="143288" y="736600"/>
                </a:lnTo>
                <a:lnTo>
                  <a:pt x="146150" y="736600"/>
                </a:lnTo>
                <a:lnTo>
                  <a:pt x="147418" y="749300"/>
                </a:lnTo>
                <a:lnTo>
                  <a:pt x="277971" y="990600"/>
                </a:lnTo>
                <a:lnTo>
                  <a:pt x="288166" y="990600"/>
                </a:lnTo>
                <a:lnTo>
                  <a:pt x="288166" y="1016000"/>
                </a:lnTo>
                <a:close/>
              </a:path>
              <a:path w="844550" h="1498600" extrusionOk="0">
                <a:moveTo>
                  <a:pt x="594354" y="749300"/>
                </a:moveTo>
                <a:lnTo>
                  <a:pt x="579204" y="749300"/>
                </a:lnTo>
                <a:lnTo>
                  <a:pt x="592428" y="736600"/>
                </a:lnTo>
                <a:lnTo>
                  <a:pt x="608100" y="723900"/>
                </a:lnTo>
                <a:lnTo>
                  <a:pt x="668421" y="723900"/>
                </a:lnTo>
                <a:lnTo>
                  <a:pt x="689935" y="736600"/>
                </a:lnTo>
                <a:lnTo>
                  <a:pt x="609096" y="736600"/>
                </a:lnTo>
                <a:lnTo>
                  <a:pt x="594354" y="749300"/>
                </a:lnTo>
                <a:close/>
              </a:path>
              <a:path w="844550" h="1498600" extrusionOk="0">
                <a:moveTo>
                  <a:pt x="714533" y="965200"/>
                </a:moveTo>
                <a:lnTo>
                  <a:pt x="709438" y="965200"/>
                </a:lnTo>
                <a:lnTo>
                  <a:pt x="707528" y="952500"/>
                </a:lnTo>
                <a:lnTo>
                  <a:pt x="707528" y="800100"/>
                </a:lnTo>
                <a:lnTo>
                  <a:pt x="701463" y="774700"/>
                </a:lnTo>
                <a:lnTo>
                  <a:pt x="687427" y="749300"/>
                </a:lnTo>
                <a:lnTo>
                  <a:pt x="667362" y="736600"/>
                </a:lnTo>
                <a:lnTo>
                  <a:pt x="689935" y="736600"/>
                </a:lnTo>
                <a:lnTo>
                  <a:pt x="706075" y="762000"/>
                </a:lnTo>
                <a:lnTo>
                  <a:pt x="715170" y="787400"/>
                </a:lnTo>
                <a:lnTo>
                  <a:pt x="729648" y="787400"/>
                </a:lnTo>
                <a:lnTo>
                  <a:pt x="716443" y="800100"/>
                </a:lnTo>
                <a:lnTo>
                  <a:pt x="716443" y="952500"/>
                </a:lnTo>
                <a:lnTo>
                  <a:pt x="714533" y="965200"/>
                </a:lnTo>
                <a:close/>
              </a:path>
              <a:path w="844550" h="1498600" extrusionOk="0">
                <a:moveTo>
                  <a:pt x="768665" y="1498600"/>
                </a:moveTo>
                <a:lnTo>
                  <a:pt x="759749" y="1498600"/>
                </a:lnTo>
                <a:lnTo>
                  <a:pt x="759749" y="1371600"/>
                </a:lnTo>
                <a:lnTo>
                  <a:pt x="761341" y="1371600"/>
                </a:lnTo>
                <a:lnTo>
                  <a:pt x="775540" y="1358900"/>
                </a:lnTo>
                <a:lnTo>
                  <a:pt x="788486" y="1346200"/>
                </a:lnTo>
                <a:lnTo>
                  <a:pt x="800119" y="1333500"/>
                </a:lnTo>
                <a:lnTo>
                  <a:pt x="810378" y="1308100"/>
                </a:lnTo>
                <a:lnTo>
                  <a:pt x="818373" y="1295400"/>
                </a:lnTo>
                <a:lnTo>
                  <a:pt x="825145" y="1282700"/>
                </a:lnTo>
                <a:lnTo>
                  <a:pt x="830662" y="1270000"/>
                </a:lnTo>
                <a:lnTo>
                  <a:pt x="834896" y="1244600"/>
                </a:lnTo>
                <a:lnTo>
                  <a:pt x="834896" y="838200"/>
                </a:lnTo>
                <a:lnTo>
                  <a:pt x="830040" y="812800"/>
                </a:lnTo>
                <a:lnTo>
                  <a:pt x="818736" y="800100"/>
                </a:lnTo>
                <a:lnTo>
                  <a:pt x="802298" y="787400"/>
                </a:lnTo>
                <a:lnTo>
                  <a:pt x="782038" y="774700"/>
                </a:lnTo>
                <a:lnTo>
                  <a:pt x="746534" y="774700"/>
                </a:lnTo>
                <a:lnTo>
                  <a:pt x="764784" y="762000"/>
                </a:lnTo>
                <a:lnTo>
                  <a:pt x="783630" y="762000"/>
                </a:lnTo>
                <a:lnTo>
                  <a:pt x="806786" y="774700"/>
                </a:lnTo>
                <a:lnTo>
                  <a:pt x="825582" y="787400"/>
                </a:lnTo>
                <a:lnTo>
                  <a:pt x="838528" y="812800"/>
                </a:lnTo>
                <a:lnTo>
                  <a:pt x="844130" y="838200"/>
                </a:lnTo>
                <a:lnTo>
                  <a:pt x="843812" y="1244600"/>
                </a:lnTo>
                <a:lnTo>
                  <a:pt x="839518" y="1270000"/>
                </a:lnTo>
                <a:lnTo>
                  <a:pt x="833822" y="1282700"/>
                </a:lnTo>
                <a:lnTo>
                  <a:pt x="826752" y="1295400"/>
                </a:lnTo>
                <a:lnTo>
                  <a:pt x="818338" y="1320800"/>
                </a:lnTo>
                <a:lnTo>
                  <a:pt x="807890" y="1333500"/>
                </a:lnTo>
                <a:lnTo>
                  <a:pt x="796128" y="1346200"/>
                </a:lnTo>
                <a:lnTo>
                  <a:pt x="783053" y="1358900"/>
                </a:lnTo>
                <a:lnTo>
                  <a:pt x="768665" y="1371600"/>
                </a:lnTo>
                <a:lnTo>
                  <a:pt x="768665" y="1498600"/>
                </a:lnTo>
                <a:close/>
              </a:path>
              <a:path w="844550" h="1498600" extrusionOk="0">
                <a:moveTo>
                  <a:pt x="729648" y="787400"/>
                </a:moveTo>
                <a:lnTo>
                  <a:pt x="715170" y="787400"/>
                </a:lnTo>
                <a:lnTo>
                  <a:pt x="729718" y="774700"/>
                </a:lnTo>
                <a:lnTo>
                  <a:pt x="745659" y="774700"/>
                </a:lnTo>
                <a:lnTo>
                  <a:pt x="729648" y="787400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13"/>
          <p:cNvSpPr/>
          <p:nvPr/>
        </p:nvSpPr>
        <p:spPr>
          <a:xfrm>
            <a:off x="14032473" y="1582073"/>
            <a:ext cx="1060450" cy="1028700"/>
          </a:xfrm>
          <a:custGeom>
            <a:avLst/>
            <a:gdLst/>
            <a:ahLst/>
            <a:cxnLst/>
            <a:rect l="l" t="t" r="r" b="b"/>
            <a:pathLst>
              <a:path w="1060450" h="1028700" extrusionOk="0">
                <a:moveTo>
                  <a:pt x="1060428" y="713760"/>
                </a:moveTo>
                <a:lnTo>
                  <a:pt x="822619" y="713760"/>
                </a:lnTo>
                <a:lnTo>
                  <a:pt x="853046" y="706869"/>
                </a:lnTo>
                <a:lnTo>
                  <a:pt x="875711" y="693144"/>
                </a:lnTo>
                <a:lnTo>
                  <a:pt x="890278" y="679051"/>
                </a:lnTo>
                <a:lnTo>
                  <a:pt x="896639" y="670835"/>
                </a:lnTo>
                <a:lnTo>
                  <a:pt x="909533" y="640780"/>
                </a:lnTo>
                <a:lnTo>
                  <a:pt x="911994" y="607265"/>
                </a:lnTo>
                <a:lnTo>
                  <a:pt x="904021" y="572818"/>
                </a:lnTo>
                <a:lnTo>
                  <a:pt x="885614" y="539966"/>
                </a:lnTo>
                <a:lnTo>
                  <a:pt x="1060428" y="539966"/>
                </a:lnTo>
                <a:lnTo>
                  <a:pt x="1060428" y="713760"/>
                </a:lnTo>
                <a:close/>
              </a:path>
              <a:path w="1060450" h="1028700" extrusionOk="0">
                <a:moveTo>
                  <a:pt x="819587" y="713499"/>
                </a:moveTo>
                <a:lnTo>
                  <a:pt x="570898" y="713499"/>
                </a:lnTo>
                <a:lnTo>
                  <a:pt x="570898" y="540228"/>
                </a:lnTo>
                <a:lnTo>
                  <a:pt x="747024" y="540228"/>
                </a:lnTo>
                <a:lnTo>
                  <a:pt x="731062" y="580556"/>
                </a:lnTo>
                <a:lnTo>
                  <a:pt x="727010" y="620222"/>
                </a:lnTo>
                <a:lnTo>
                  <a:pt x="753061" y="685493"/>
                </a:lnTo>
                <a:lnTo>
                  <a:pt x="801304" y="711920"/>
                </a:lnTo>
                <a:lnTo>
                  <a:pt x="819587" y="713499"/>
                </a:lnTo>
                <a:close/>
              </a:path>
              <a:path w="1060450" h="1028700" extrusionOk="0">
                <a:moveTo>
                  <a:pt x="489582" y="882770"/>
                </a:moveTo>
                <a:lnTo>
                  <a:pt x="433936" y="858956"/>
                </a:lnTo>
                <a:lnTo>
                  <a:pt x="403398" y="807385"/>
                </a:lnTo>
                <a:lnTo>
                  <a:pt x="401860" y="776839"/>
                </a:lnTo>
                <a:lnTo>
                  <a:pt x="412425" y="744895"/>
                </a:lnTo>
                <a:lnTo>
                  <a:pt x="432636" y="720533"/>
                </a:lnTo>
                <a:lnTo>
                  <a:pt x="458261" y="703777"/>
                </a:lnTo>
                <a:lnTo>
                  <a:pt x="485067" y="694653"/>
                </a:lnTo>
                <a:lnTo>
                  <a:pt x="516085" y="693144"/>
                </a:lnTo>
                <a:lnTo>
                  <a:pt x="541861" y="698874"/>
                </a:lnTo>
                <a:lnTo>
                  <a:pt x="560698" y="707205"/>
                </a:lnTo>
                <a:lnTo>
                  <a:pt x="570898" y="713499"/>
                </a:lnTo>
                <a:lnTo>
                  <a:pt x="819587" y="713499"/>
                </a:lnTo>
                <a:lnTo>
                  <a:pt x="822619" y="713760"/>
                </a:lnTo>
                <a:lnTo>
                  <a:pt x="1060428" y="713760"/>
                </a:lnTo>
                <a:lnTo>
                  <a:pt x="1060428" y="849864"/>
                </a:lnTo>
                <a:lnTo>
                  <a:pt x="570898" y="849864"/>
                </a:lnTo>
                <a:lnTo>
                  <a:pt x="547205" y="869405"/>
                </a:lnTo>
                <a:lnTo>
                  <a:pt x="519353" y="880553"/>
                </a:lnTo>
                <a:lnTo>
                  <a:pt x="489582" y="882770"/>
                </a:lnTo>
                <a:close/>
              </a:path>
              <a:path w="1060450" h="1028700" extrusionOk="0">
                <a:moveTo>
                  <a:pt x="995332" y="1028370"/>
                </a:moveTo>
                <a:lnTo>
                  <a:pt x="570898" y="1028370"/>
                </a:lnTo>
                <a:lnTo>
                  <a:pt x="570898" y="849864"/>
                </a:lnTo>
                <a:lnTo>
                  <a:pt x="1060428" y="849864"/>
                </a:lnTo>
                <a:lnTo>
                  <a:pt x="1060428" y="963459"/>
                </a:lnTo>
                <a:lnTo>
                  <a:pt x="1055313" y="988729"/>
                </a:lnTo>
                <a:lnTo>
                  <a:pt x="1041365" y="1009361"/>
                </a:lnTo>
                <a:lnTo>
                  <a:pt x="1020674" y="1023270"/>
                </a:lnTo>
                <a:lnTo>
                  <a:pt x="995332" y="1028370"/>
                </a:lnTo>
                <a:close/>
              </a:path>
              <a:path w="1060450" h="1028700" extrusionOk="0">
                <a:moveTo>
                  <a:pt x="186884" y="496517"/>
                </a:moveTo>
                <a:lnTo>
                  <a:pt x="0" y="496517"/>
                </a:lnTo>
                <a:lnTo>
                  <a:pt x="0" y="44233"/>
                </a:lnTo>
                <a:lnTo>
                  <a:pt x="3498" y="27053"/>
                </a:lnTo>
                <a:lnTo>
                  <a:pt x="13026" y="12988"/>
                </a:lnTo>
                <a:lnTo>
                  <a:pt x="27129" y="3488"/>
                </a:lnTo>
                <a:lnTo>
                  <a:pt x="44354" y="0"/>
                </a:lnTo>
                <a:lnTo>
                  <a:pt x="498185" y="0"/>
                </a:lnTo>
                <a:lnTo>
                  <a:pt x="498185" y="192901"/>
                </a:lnTo>
                <a:lnTo>
                  <a:pt x="653507" y="192901"/>
                </a:lnTo>
                <a:lnTo>
                  <a:pt x="658070" y="198136"/>
                </a:lnTo>
                <a:lnTo>
                  <a:pt x="669722" y="222796"/>
                </a:lnTo>
                <a:lnTo>
                  <a:pt x="674311" y="249960"/>
                </a:lnTo>
                <a:lnTo>
                  <a:pt x="671567" y="275402"/>
                </a:lnTo>
                <a:lnTo>
                  <a:pt x="662598" y="299003"/>
                </a:lnTo>
                <a:lnTo>
                  <a:pt x="651674" y="314347"/>
                </a:lnTo>
                <a:lnTo>
                  <a:pt x="497923" y="314347"/>
                </a:lnTo>
                <a:lnTo>
                  <a:pt x="497923" y="334240"/>
                </a:lnTo>
                <a:lnTo>
                  <a:pt x="250148" y="334240"/>
                </a:lnTo>
                <a:lnTo>
                  <a:pt x="218149" y="341989"/>
                </a:lnTo>
                <a:lnTo>
                  <a:pt x="180534" y="372114"/>
                </a:lnTo>
                <a:lnTo>
                  <a:pt x="164297" y="408033"/>
                </a:lnTo>
                <a:lnTo>
                  <a:pt x="162933" y="438019"/>
                </a:lnTo>
                <a:lnTo>
                  <a:pt x="170528" y="468201"/>
                </a:lnTo>
                <a:lnTo>
                  <a:pt x="186884" y="496517"/>
                </a:lnTo>
                <a:close/>
              </a:path>
              <a:path w="1060450" h="1028700" extrusionOk="0">
                <a:moveTo>
                  <a:pt x="653507" y="192901"/>
                </a:moveTo>
                <a:lnTo>
                  <a:pt x="498185" y="192901"/>
                </a:lnTo>
                <a:lnTo>
                  <a:pt x="523626" y="170567"/>
                </a:lnTo>
                <a:lnTo>
                  <a:pt x="553668" y="157730"/>
                </a:lnTo>
                <a:lnTo>
                  <a:pt x="585629" y="154953"/>
                </a:lnTo>
                <a:lnTo>
                  <a:pt x="616827" y="162801"/>
                </a:lnTo>
                <a:lnTo>
                  <a:pt x="640168" y="177597"/>
                </a:lnTo>
                <a:lnTo>
                  <a:pt x="653507" y="192901"/>
                </a:lnTo>
                <a:close/>
              </a:path>
              <a:path w="1060450" h="1028700" extrusionOk="0">
                <a:moveTo>
                  <a:pt x="562297" y="347883"/>
                </a:moveTo>
                <a:lnTo>
                  <a:pt x="528240" y="336796"/>
                </a:lnTo>
                <a:lnTo>
                  <a:pt x="497923" y="314347"/>
                </a:lnTo>
                <a:lnTo>
                  <a:pt x="651674" y="314347"/>
                </a:lnTo>
                <a:lnTo>
                  <a:pt x="648067" y="319415"/>
                </a:lnTo>
                <a:lnTo>
                  <a:pt x="628639" y="335286"/>
                </a:lnTo>
                <a:lnTo>
                  <a:pt x="596846" y="347437"/>
                </a:lnTo>
                <a:lnTo>
                  <a:pt x="562297" y="347883"/>
                </a:lnTo>
                <a:close/>
              </a:path>
              <a:path w="1060450" h="1028700" extrusionOk="0">
                <a:moveTo>
                  <a:pt x="497923" y="496256"/>
                </a:moveTo>
                <a:lnTo>
                  <a:pt x="313398" y="496256"/>
                </a:lnTo>
                <a:lnTo>
                  <a:pt x="332842" y="473525"/>
                </a:lnTo>
                <a:lnTo>
                  <a:pt x="343944" y="446525"/>
                </a:lnTo>
                <a:lnTo>
                  <a:pt x="346139" y="417562"/>
                </a:lnTo>
                <a:lnTo>
                  <a:pt x="338859" y="388943"/>
                </a:lnTo>
                <a:lnTo>
                  <a:pt x="323673" y="365231"/>
                </a:lnTo>
                <a:lnTo>
                  <a:pt x="302576" y="347654"/>
                </a:lnTo>
                <a:lnTo>
                  <a:pt x="277444" y="337045"/>
                </a:lnTo>
                <a:lnTo>
                  <a:pt x="250148" y="334240"/>
                </a:lnTo>
                <a:lnTo>
                  <a:pt x="497923" y="334240"/>
                </a:lnTo>
                <a:lnTo>
                  <a:pt x="497923" y="496256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13"/>
          <p:cNvSpPr/>
          <p:nvPr/>
        </p:nvSpPr>
        <p:spPr>
          <a:xfrm>
            <a:off x="14068698" y="1302165"/>
            <a:ext cx="1266190" cy="1283335"/>
          </a:xfrm>
          <a:custGeom>
            <a:avLst/>
            <a:gdLst/>
            <a:ahLst/>
            <a:cxnLst/>
            <a:rect l="l" t="t" r="r" b="b"/>
            <a:pathLst>
              <a:path w="1266190" h="1283335" extrusionOk="0">
                <a:moveTo>
                  <a:pt x="718936" y="288283"/>
                </a:moveTo>
                <a:lnTo>
                  <a:pt x="673789" y="103498"/>
                </a:lnTo>
                <a:lnTo>
                  <a:pt x="1095598" y="899"/>
                </a:lnTo>
                <a:lnTo>
                  <a:pt x="1116912" y="0"/>
                </a:lnTo>
                <a:lnTo>
                  <a:pt x="1136184" y="7079"/>
                </a:lnTo>
                <a:lnTo>
                  <a:pt x="1151371" y="20884"/>
                </a:lnTo>
                <a:lnTo>
                  <a:pt x="1160431" y="40160"/>
                </a:lnTo>
                <a:lnTo>
                  <a:pt x="1207509" y="232740"/>
                </a:lnTo>
                <a:lnTo>
                  <a:pt x="805936" y="232740"/>
                </a:lnTo>
                <a:lnTo>
                  <a:pt x="772515" y="240614"/>
                </a:lnTo>
                <a:lnTo>
                  <a:pt x="742489" y="259431"/>
                </a:lnTo>
                <a:lnTo>
                  <a:pt x="718936" y="288283"/>
                </a:lnTo>
                <a:close/>
              </a:path>
              <a:path w="1266190" h="1283335" extrusionOk="0">
                <a:moveTo>
                  <a:pt x="1255335" y="428378"/>
                </a:moveTo>
                <a:lnTo>
                  <a:pt x="808573" y="428378"/>
                </a:lnTo>
                <a:lnTo>
                  <a:pt x="839284" y="423634"/>
                </a:lnTo>
                <a:lnTo>
                  <a:pt x="867238" y="409468"/>
                </a:lnTo>
                <a:lnTo>
                  <a:pt x="886883" y="390152"/>
                </a:lnTo>
                <a:lnTo>
                  <a:pt x="900376" y="366248"/>
                </a:lnTo>
                <a:lnTo>
                  <a:pt x="906881" y="339350"/>
                </a:lnTo>
                <a:lnTo>
                  <a:pt x="905560" y="311054"/>
                </a:lnTo>
                <a:lnTo>
                  <a:pt x="882265" y="264466"/>
                </a:lnTo>
                <a:lnTo>
                  <a:pt x="839677" y="236718"/>
                </a:lnTo>
                <a:lnTo>
                  <a:pt x="805936" y="232740"/>
                </a:lnTo>
                <a:lnTo>
                  <a:pt x="1207509" y="232740"/>
                </a:lnTo>
                <a:lnTo>
                  <a:pt x="1255335" y="428378"/>
                </a:lnTo>
                <a:close/>
              </a:path>
              <a:path w="1266190" h="1283335" extrusionOk="0">
                <a:moveTo>
                  <a:pt x="924987" y="1283151"/>
                </a:moveTo>
                <a:lnTo>
                  <a:pt x="498453" y="1283151"/>
                </a:lnTo>
                <a:lnTo>
                  <a:pt x="496878" y="1281580"/>
                </a:lnTo>
                <a:lnTo>
                  <a:pt x="496878" y="1279486"/>
                </a:lnTo>
                <a:lnTo>
                  <a:pt x="57746" y="1279486"/>
                </a:lnTo>
                <a:lnTo>
                  <a:pt x="36669" y="1275258"/>
                </a:lnTo>
                <a:lnTo>
                  <a:pt x="19483" y="1263717"/>
                </a:lnTo>
                <a:lnTo>
                  <a:pt x="7909" y="1246581"/>
                </a:lnTo>
                <a:lnTo>
                  <a:pt x="3669" y="1225568"/>
                </a:lnTo>
                <a:lnTo>
                  <a:pt x="3669" y="795009"/>
                </a:lnTo>
                <a:lnTo>
                  <a:pt x="1567" y="795009"/>
                </a:lnTo>
                <a:lnTo>
                  <a:pt x="0" y="793438"/>
                </a:lnTo>
                <a:lnTo>
                  <a:pt x="53" y="338537"/>
                </a:lnTo>
                <a:lnTo>
                  <a:pt x="3776" y="320162"/>
                </a:lnTo>
                <a:lnTo>
                  <a:pt x="14074" y="304936"/>
                </a:lnTo>
                <a:lnTo>
                  <a:pt x="29342" y="294667"/>
                </a:lnTo>
                <a:lnTo>
                  <a:pt x="48031" y="290900"/>
                </a:lnTo>
                <a:lnTo>
                  <a:pt x="504225" y="290900"/>
                </a:lnTo>
                <a:lnTo>
                  <a:pt x="505800" y="292471"/>
                </a:lnTo>
                <a:lnTo>
                  <a:pt x="505800" y="297967"/>
                </a:lnTo>
                <a:lnTo>
                  <a:pt x="48036" y="297967"/>
                </a:lnTo>
                <a:lnTo>
                  <a:pt x="32267" y="301178"/>
                </a:lnTo>
                <a:lnTo>
                  <a:pt x="19327" y="309909"/>
                </a:lnTo>
                <a:lnTo>
                  <a:pt x="10571" y="322812"/>
                </a:lnTo>
                <a:lnTo>
                  <a:pt x="7352" y="338537"/>
                </a:lnTo>
                <a:lnTo>
                  <a:pt x="7352" y="787156"/>
                </a:lnTo>
                <a:lnTo>
                  <a:pt x="326712" y="787156"/>
                </a:lnTo>
                <a:lnTo>
                  <a:pt x="326525" y="787418"/>
                </a:lnTo>
                <a:lnTo>
                  <a:pt x="505800" y="787418"/>
                </a:lnTo>
                <a:lnTo>
                  <a:pt x="505800" y="787680"/>
                </a:lnTo>
                <a:lnTo>
                  <a:pt x="678251" y="787680"/>
                </a:lnTo>
                <a:lnTo>
                  <a:pt x="679301" y="788465"/>
                </a:lnTo>
                <a:lnTo>
                  <a:pt x="680088" y="789512"/>
                </a:lnTo>
                <a:lnTo>
                  <a:pt x="680613" y="790559"/>
                </a:lnTo>
                <a:lnTo>
                  <a:pt x="680613" y="792129"/>
                </a:lnTo>
                <a:lnTo>
                  <a:pt x="680088" y="793176"/>
                </a:lnTo>
                <a:lnTo>
                  <a:pt x="679464" y="794747"/>
                </a:lnTo>
                <a:lnTo>
                  <a:pt x="504225" y="794747"/>
                </a:lnTo>
                <a:lnTo>
                  <a:pt x="504225" y="943970"/>
                </a:lnTo>
                <a:lnTo>
                  <a:pt x="440967" y="943970"/>
                </a:lnTo>
                <a:lnTo>
                  <a:pt x="385058" y="955716"/>
                </a:lnTo>
                <a:lnTo>
                  <a:pt x="337738" y="1005884"/>
                </a:lnTo>
                <a:lnTo>
                  <a:pt x="330462" y="1042875"/>
                </a:lnTo>
                <a:lnTo>
                  <a:pt x="336397" y="1072210"/>
                </a:lnTo>
                <a:lnTo>
                  <a:pt x="351362" y="1097742"/>
                </a:lnTo>
                <a:lnTo>
                  <a:pt x="373464" y="1117630"/>
                </a:lnTo>
                <a:lnTo>
                  <a:pt x="400807" y="1130034"/>
                </a:lnTo>
                <a:lnTo>
                  <a:pt x="426818" y="1133395"/>
                </a:lnTo>
                <a:lnTo>
                  <a:pt x="504225" y="1133395"/>
                </a:lnTo>
                <a:lnTo>
                  <a:pt x="504225" y="1275560"/>
                </a:lnTo>
                <a:lnTo>
                  <a:pt x="954974" y="1275560"/>
                </a:lnTo>
                <a:lnTo>
                  <a:pt x="951678" y="1277773"/>
                </a:lnTo>
                <a:lnTo>
                  <a:pt x="924987" y="1283151"/>
                </a:lnTo>
                <a:close/>
              </a:path>
              <a:path w="1266190" h="1283335" extrusionOk="0">
                <a:moveTo>
                  <a:pt x="502131" y="491130"/>
                </a:moveTo>
                <a:lnTo>
                  <a:pt x="500556" y="490607"/>
                </a:lnTo>
                <a:lnTo>
                  <a:pt x="499243" y="490083"/>
                </a:lnTo>
                <a:lnTo>
                  <a:pt x="498193" y="488775"/>
                </a:lnTo>
                <a:lnTo>
                  <a:pt x="498193" y="297967"/>
                </a:lnTo>
                <a:lnTo>
                  <a:pt x="505800" y="297967"/>
                </a:lnTo>
                <a:lnTo>
                  <a:pt x="505800" y="478043"/>
                </a:lnTo>
                <a:lnTo>
                  <a:pt x="517591" y="478043"/>
                </a:lnTo>
                <a:lnTo>
                  <a:pt x="504493" y="489560"/>
                </a:lnTo>
                <a:lnTo>
                  <a:pt x="503705" y="490607"/>
                </a:lnTo>
                <a:lnTo>
                  <a:pt x="502131" y="491130"/>
                </a:lnTo>
                <a:close/>
              </a:path>
              <a:path w="1266190" h="1283335" extrusionOk="0">
                <a:moveTo>
                  <a:pt x="791643" y="586141"/>
                </a:moveTo>
                <a:lnTo>
                  <a:pt x="748334" y="409206"/>
                </a:lnTo>
                <a:lnTo>
                  <a:pt x="777469" y="423602"/>
                </a:lnTo>
                <a:lnTo>
                  <a:pt x="808573" y="428378"/>
                </a:lnTo>
                <a:lnTo>
                  <a:pt x="1255335" y="428378"/>
                </a:lnTo>
                <a:lnTo>
                  <a:pt x="1265686" y="470720"/>
                </a:lnTo>
                <a:lnTo>
                  <a:pt x="1095073" y="512336"/>
                </a:lnTo>
                <a:lnTo>
                  <a:pt x="1118073" y="532866"/>
                </a:lnTo>
                <a:lnTo>
                  <a:pt x="1125710" y="544787"/>
                </a:lnTo>
                <a:lnTo>
                  <a:pt x="960944" y="544787"/>
                </a:lnTo>
                <a:lnTo>
                  <a:pt x="791643" y="586141"/>
                </a:lnTo>
                <a:close/>
              </a:path>
              <a:path w="1266190" h="1283335" extrusionOk="0">
                <a:moveTo>
                  <a:pt x="517591" y="478043"/>
                </a:moveTo>
                <a:lnTo>
                  <a:pt x="505800" y="478043"/>
                </a:lnTo>
                <a:lnTo>
                  <a:pt x="531577" y="458642"/>
                </a:lnTo>
                <a:lnTo>
                  <a:pt x="561020" y="447878"/>
                </a:lnTo>
                <a:lnTo>
                  <a:pt x="591989" y="446242"/>
                </a:lnTo>
                <a:lnTo>
                  <a:pt x="617444" y="452937"/>
                </a:lnTo>
                <a:lnTo>
                  <a:pt x="588651" y="452937"/>
                </a:lnTo>
                <a:lnTo>
                  <a:pt x="557777" y="455697"/>
                </a:lnTo>
                <a:lnTo>
                  <a:pt x="528871" y="468126"/>
                </a:lnTo>
                <a:lnTo>
                  <a:pt x="517591" y="478043"/>
                </a:lnTo>
                <a:close/>
              </a:path>
              <a:path w="1266190" h="1283335" extrusionOk="0">
                <a:moveTo>
                  <a:pt x="620852" y="638685"/>
                </a:moveTo>
                <a:lnTo>
                  <a:pt x="565848" y="638685"/>
                </a:lnTo>
                <a:lnTo>
                  <a:pt x="599241" y="638464"/>
                </a:lnTo>
                <a:lnTo>
                  <a:pt x="630222" y="626711"/>
                </a:lnTo>
                <a:lnTo>
                  <a:pt x="648809" y="611440"/>
                </a:lnTo>
                <a:lnTo>
                  <a:pt x="662770" y="591703"/>
                </a:lnTo>
                <a:lnTo>
                  <a:pt x="671415" y="568924"/>
                </a:lnTo>
                <a:lnTo>
                  <a:pt x="674056" y="544525"/>
                </a:lnTo>
                <a:lnTo>
                  <a:pt x="669689" y="518110"/>
                </a:lnTo>
                <a:lnTo>
                  <a:pt x="658406" y="494369"/>
                </a:lnTo>
                <a:lnTo>
                  <a:pt x="641168" y="474702"/>
                </a:lnTo>
                <a:lnTo>
                  <a:pt x="618935" y="460507"/>
                </a:lnTo>
                <a:lnTo>
                  <a:pt x="588651" y="452937"/>
                </a:lnTo>
                <a:lnTo>
                  <a:pt x="617444" y="452937"/>
                </a:lnTo>
                <a:lnTo>
                  <a:pt x="664930" y="490672"/>
                </a:lnTo>
                <a:lnTo>
                  <a:pt x="681926" y="544787"/>
                </a:lnTo>
                <a:lnTo>
                  <a:pt x="679083" y="571234"/>
                </a:lnTo>
                <a:lnTo>
                  <a:pt x="669819" y="595597"/>
                </a:lnTo>
                <a:lnTo>
                  <a:pt x="654796" y="616671"/>
                </a:lnTo>
                <a:lnTo>
                  <a:pt x="634679" y="633254"/>
                </a:lnTo>
                <a:lnTo>
                  <a:pt x="620852" y="638685"/>
                </a:lnTo>
                <a:close/>
              </a:path>
              <a:path w="1266190" h="1283335" extrusionOk="0">
                <a:moveTo>
                  <a:pt x="1039910" y="697392"/>
                </a:moveTo>
                <a:lnTo>
                  <a:pt x="989727" y="673501"/>
                </a:lnTo>
                <a:lnTo>
                  <a:pt x="962864" y="639454"/>
                </a:lnTo>
                <a:lnTo>
                  <a:pt x="952725" y="577291"/>
                </a:lnTo>
                <a:lnTo>
                  <a:pt x="960944" y="544787"/>
                </a:lnTo>
                <a:lnTo>
                  <a:pt x="1125710" y="544787"/>
                </a:lnTo>
                <a:lnTo>
                  <a:pt x="1134182" y="558010"/>
                </a:lnTo>
                <a:lnTo>
                  <a:pt x="1142615" y="586097"/>
                </a:lnTo>
                <a:lnTo>
                  <a:pt x="1142580" y="615461"/>
                </a:lnTo>
                <a:lnTo>
                  <a:pt x="1122371" y="663256"/>
                </a:lnTo>
                <a:lnTo>
                  <a:pt x="1076174" y="695548"/>
                </a:lnTo>
                <a:lnTo>
                  <a:pt x="1039910" y="697392"/>
                </a:lnTo>
                <a:close/>
              </a:path>
              <a:path w="1266190" h="1283335" extrusionOk="0">
                <a:moveTo>
                  <a:pt x="505800" y="787418"/>
                </a:moveTo>
                <a:lnTo>
                  <a:pt x="498188" y="787418"/>
                </a:lnTo>
                <a:lnTo>
                  <a:pt x="498188" y="607604"/>
                </a:lnTo>
                <a:lnTo>
                  <a:pt x="499238" y="606295"/>
                </a:lnTo>
                <a:lnTo>
                  <a:pt x="500550" y="605772"/>
                </a:lnTo>
                <a:lnTo>
                  <a:pt x="501868" y="604986"/>
                </a:lnTo>
                <a:lnTo>
                  <a:pt x="503443" y="605510"/>
                </a:lnTo>
                <a:lnTo>
                  <a:pt x="504230" y="606295"/>
                </a:lnTo>
                <a:lnTo>
                  <a:pt x="519704" y="617812"/>
                </a:lnTo>
                <a:lnTo>
                  <a:pt x="505800" y="617812"/>
                </a:lnTo>
                <a:lnTo>
                  <a:pt x="505800" y="787418"/>
                </a:lnTo>
                <a:close/>
              </a:path>
              <a:path w="1266190" h="1283335" extrusionOk="0">
                <a:moveTo>
                  <a:pt x="569452" y="646832"/>
                </a:moveTo>
                <a:lnTo>
                  <a:pt x="536051" y="637413"/>
                </a:lnTo>
                <a:lnTo>
                  <a:pt x="505800" y="617812"/>
                </a:lnTo>
                <a:lnTo>
                  <a:pt x="519704" y="617812"/>
                </a:lnTo>
                <a:lnTo>
                  <a:pt x="533144" y="627815"/>
                </a:lnTo>
                <a:lnTo>
                  <a:pt x="565848" y="638685"/>
                </a:lnTo>
                <a:lnTo>
                  <a:pt x="620852" y="638685"/>
                </a:lnTo>
                <a:lnTo>
                  <a:pt x="603247" y="645601"/>
                </a:lnTo>
                <a:lnTo>
                  <a:pt x="569452" y="646832"/>
                </a:lnTo>
                <a:close/>
              </a:path>
              <a:path w="1266190" h="1283335" extrusionOk="0">
                <a:moveTo>
                  <a:pt x="326712" y="787156"/>
                </a:moveTo>
                <a:lnTo>
                  <a:pt x="183737" y="787156"/>
                </a:lnTo>
                <a:lnTo>
                  <a:pt x="169248" y="758979"/>
                </a:lnTo>
                <a:lnTo>
                  <a:pt x="162933" y="729378"/>
                </a:lnTo>
                <a:lnTo>
                  <a:pt x="164984" y="700071"/>
                </a:lnTo>
                <a:lnTo>
                  <a:pt x="181070" y="664892"/>
                </a:lnTo>
                <a:lnTo>
                  <a:pt x="220261" y="633320"/>
                </a:lnTo>
                <a:lnTo>
                  <a:pt x="254080" y="625140"/>
                </a:lnTo>
                <a:lnTo>
                  <a:pt x="282871" y="628240"/>
                </a:lnTo>
                <a:lnTo>
                  <a:pt x="309004" y="639536"/>
                </a:lnTo>
                <a:lnTo>
                  <a:pt x="330708" y="657898"/>
                </a:lnTo>
                <a:lnTo>
                  <a:pt x="346211" y="682199"/>
                </a:lnTo>
                <a:lnTo>
                  <a:pt x="353470" y="709608"/>
                </a:lnTo>
                <a:lnTo>
                  <a:pt x="352314" y="737557"/>
                </a:lnTo>
                <a:lnTo>
                  <a:pt x="343184" y="764132"/>
                </a:lnTo>
                <a:lnTo>
                  <a:pt x="326712" y="787156"/>
                </a:lnTo>
                <a:close/>
              </a:path>
              <a:path w="1266190" h="1283335" extrusionOk="0">
                <a:moveTo>
                  <a:pt x="783686" y="961474"/>
                </a:moveTo>
                <a:lnTo>
                  <a:pt x="752271" y="961474"/>
                </a:lnTo>
                <a:lnTo>
                  <a:pt x="781246" y="954792"/>
                </a:lnTo>
                <a:lnTo>
                  <a:pt x="802963" y="941582"/>
                </a:lnTo>
                <a:lnTo>
                  <a:pt x="817051" y="927980"/>
                </a:lnTo>
                <a:lnTo>
                  <a:pt x="823141" y="920120"/>
                </a:lnTo>
                <a:lnTo>
                  <a:pt x="835781" y="890829"/>
                </a:lnTo>
                <a:lnTo>
                  <a:pt x="838037" y="858349"/>
                </a:lnTo>
                <a:lnTo>
                  <a:pt x="830154" y="825084"/>
                </a:lnTo>
                <a:lnTo>
                  <a:pt x="812379" y="793438"/>
                </a:lnTo>
                <a:lnTo>
                  <a:pt x="811592" y="792129"/>
                </a:lnTo>
                <a:lnTo>
                  <a:pt x="811697" y="790559"/>
                </a:lnTo>
                <a:lnTo>
                  <a:pt x="812642" y="788203"/>
                </a:lnTo>
                <a:lnTo>
                  <a:pt x="813954" y="787418"/>
                </a:lnTo>
                <a:lnTo>
                  <a:pt x="992182" y="787418"/>
                </a:lnTo>
                <a:lnTo>
                  <a:pt x="993757" y="788989"/>
                </a:lnTo>
                <a:lnTo>
                  <a:pt x="993757" y="794747"/>
                </a:lnTo>
                <a:lnTo>
                  <a:pt x="822354" y="794747"/>
                </a:lnTo>
                <a:lnTo>
                  <a:pt x="838812" y="827354"/>
                </a:lnTo>
                <a:lnTo>
                  <a:pt x="845550" y="861261"/>
                </a:lnTo>
                <a:lnTo>
                  <a:pt x="842397" y="894236"/>
                </a:lnTo>
                <a:lnTo>
                  <a:pt x="829178" y="924046"/>
                </a:lnTo>
                <a:lnTo>
                  <a:pt x="821665" y="933722"/>
                </a:lnTo>
                <a:lnTo>
                  <a:pt x="806277" y="948256"/>
                </a:lnTo>
                <a:lnTo>
                  <a:pt x="783686" y="961474"/>
                </a:lnTo>
                <a:close/>
              </a:path>
              <a:path w="1266190" h="1283335" extrusionOk="0">
                <a:moveTo>
                  <a:pt x="752271" y="968541"/>
                </a:moveTo>
                <a:lnTo>
                  <a:pt x="713325" y="961311"/>
                </a:lnTo>
                <a:lnTo>
                  <a:pt x="680088" y="938965"/>
                </a:lnTo>
                <a:lnTo>
                  <a:pt x="653315" y="873825"/>
                </a:lnTo>
                <a:lnTo>
                  <a:pt x="656391" y="834543"/>
                </a:lnTo>
                <a:lnTo>
                  <a:pt x="670639" y="794747"/>
                </a:lnTo>
                <a:lnTo>
                  <a:pt x="679464" y="794747"/>
                </a:lnTo>
                <a:lnTo>
                  <a:pt x="664671" y="831967"/>
                </a:lnTo>
                <a:lnTo>
                  <a:pt x="660500" y="870487"/>
                </a:lnTo>
                <a:lnTo>
                  <a:pt x="685600" y="934253"/>
                </a:lnTo>
                <a:lnTo>
                  <a:pt x="727495" y="958840"/>
                </a:lnTo>
                <a:lnTo>
                  <a:pt x="752271" y="961474"/>
                </a:lnTo>
                <a:lnTo>
                  <a:pt x="783686" y="961474"/>
                </a:lnTo>
                <a:lnTo>
                  <a:pt x="783112" y="961810"/>
                </a:lnTo>
                <a:lnTo>
                  <a:pt x="752271" y="968541"/>
                </a:lnTo>
                <a:close/>
              </a:path>
              <a:path w="1266190" h="1283335" extrusionOk="0">
                <a:moveTo>
                  <a:pt x="954974" y="1275560"/>
                </a:moveTo>
                <a:lnTo>
                  <a:pt x="925247" y="1275560"/>
                </a:lnTo>
                <a:lnTo>
                  <a:pt x="949128" y="1270739"/>
                </a:lnTo>
                <a:lnTo>
                  <a:pt x="968655" y="1257599"/>
                </a:lnTo>
                <a:lnTo>
                  <a:pt x="981832" y="1238128"/>
                </a:lnTo>
                <a:lnTo>
                  <a:pt x="986667" y="1214314"/>
                </a:lnTo>
                <a:lnTo>
                  <a:pt x="986405" y="1214314"/>
                </a:lnTo>
                <a:lnTo>
                  <a:pt x="986405" y="794747"/>
                </a:lnTo>
                <a:lnTo>
                  <a:pt x="993757" y="794747"/>
                </a:lnTo>
                <a:lnTo>
                  <a:pt x="993757" y="1214575"/>
                </a:lnTo>
                <a:lnTo>
                  <a:pt x="988327" y="1241301"/>
                </a:lnTo>
                <a:lnTo>
                  <a:pt x="973546" y="1263095"/>
                </a:lnTo>
                <a:lnTo>
                  <a:pt x="954974" y="1275560"/>
                </a:lnTo>
                <a:close/>
              </a:path>
              <a:path w="1266190" h="1283335" extrusionOk="0">
                <a:moveTo>
                  <a:pt x="504225" y="1133395"/>
                </a:moveTo>
                <a:lnTo>
                  <a:pt x="426818" y="1133395"/>
                </a:lnTo>
                <a:lnTo>
                  <a:pt x="452385" y="1129641"/>
                </a:lnTo>
                <a:lnTo>
                  <a:pt x="476181" y="1119213"/>
                </a:lnTo>
                <a:lnTo>
                  <a:pt x="496876" y="1102551"/>
                </a:lnTo>
                <a:lnTo>
                  <a:pt x="496876" y="963045"/>
                </a:lnTo>
                <a:lnTo>
                  <a:pt x="469733" y="949716"/>
                </a:lnTo>
                <a:lnTo>
                  <a:pt x="440967" y="943970"/>
                </a:lnTo>
                <a:lnTo>
                  <a:pt x="504225" y="943970"/>
                </a:lnTo>
                <a:lnTo>
                  <a:pt x="504225" y="1133395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13"/>
          <p:cNvSpPr/>
          <p:nvPr/>
        </p:nvSpPr>
        <p:spPr>
          <a:xfrm>
            <a:off x="7559697" y="2944151"/>
            <a:ext cx="349250" cy="2076450"/>
          </a:xfrm>
          <a:custGeom>
            <a:avLst/>
            <a:gdLst/>
            <a:ahLst/>
            <a:cxnLst/>
            <a:rect l="l" t="t" r="r" b="b"/>
            <a:pathLst>
              <a:path w="349250" h="2076450" extrusionOk="0">
                <a:moveTo>
                  <a:pt x="348941" y="2076052"/>
                </a:moveTo>
                <a:lnTo>
                  <a:pt x="0" y="2076052"/>
                </a:lnTo>
                <a:lnTo>
                  <a:pt x="0" y="0"/>
                </a:lnTo>
                <a:lnTo>
                  <a:pt x="348941" y="0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13"/>
          <p:cNvSpPr/>
          <p:nvPr/>
        </p:nvSpPr>
        <p:spPr>
          <a:xfrm>
            <a:off x="7499055" y="2983804"/>
            <a:ext cx="365760" cy="2092325"/>
          </a:xfrm>
          <a:custGeom>
            <a:avLst/>
            <a:gdLst/>
            <a:ahLst/>
            <a:cxnLst/>
            <a:rect l="l" t="t" r="r" b="b"/>
            <a:pathLst>
              <a:path w="365759" h="2092325" extrusionOk="0">
                <a:moveTo>
                  <a:pt x="361307" y="2092251"/>
                </a:moveTo>
                <a:lnTo>
                  <a:pt x="3420" y="2092251"/>
                </a:lnTo>
                <a:lnTo>
                  <a:pt x="0" y="2088413"/>
                </a:lnTo>
                <a:lnTo>
                  <a:pt x="1" y="3829"/>
                </a:lnTo>
                <a:lnTo>
                  <a:pt x="3421" y="0"/>
                </a:lnTo>
                <a:lnTo>
                  <a:pt x="361739" y="0"/>
                </a:lnTo>
                <a:lnTo>
                  <a:pt x="365160" y="3829"/>
                </a:lnTo>
                <a:lnTo>
                  <a:pt x="365160" y="16202"/>
                </a:lnTo>
                <a:lnTo>
                  <a:pt x="16232" y="16202"/>
                </a:lnTo>
                <a:lnTo>
                  <a:pt x="16233" y="2076479"/>
                </a:lnTo>
                <a:lnTo>
                  <a:pt x="365160" y="2076479"/>
                </a:lnTo>
                <a:lnTo>
                  <a:pt x="365160" y="2088840"/>
                </a:lnTo>
                <a:lnTo>
                  <a:pt x="361307" y="2092251"/>
                </a:lnTo>
                <a:close/>
              </a:path>
              <a:path w="365759" h="2092325" extrusionOk="0">
                <a:moveTo>
                  <a:pt x="365160" y="2076479"/>
                </a:moveTo>
                <a:lnTo>
                  <a:pt x="348924" y="2076479"/>
                </a:lnTo>
                <a:lnTo>
                  <a:pt x="348924" y="2012948"/>
                </a:lnTo>
                <a:lnTo>
                  <a:pt x="231911" y="2012948"/>
                </a:lnTo>
                <a:lnTo>
                  <a:pt x="228490" y="2009110"/>
                </a:lnTo>
                <a:lnTo>
                  <a:pt x="228490" y="2000156"/>
                </a:lnTo>
                <a:lnTo>
                  <a:pt x="232343" y="1996745"/>
                </a:lnTo>
                <a:lnTo>
                  <a:pt x="348924" y="1996745"/>
                </a:lnTo>
                <a:lnTo>
                  <a:pt x="348924" y="1893135"/>
                </a:lnTo>
                <a:lnTo>
                  <a:pt x="231911" y="1893135"/>
                </a:lnTo>
                <a:lnTo>
                  <a:pt x="228490" y="1889297"/>
                </a:lnTo>
                <a:lnTo>
                  <a:pt x="228490" y="1880343"/>
                </a:lnTo>
                <a:lnTo>
                  <a:pt x="232343" y="1876932"/>
                </a:lnTo>
                <a:lnTo>
                  <a:pt x="348924" y="1876932"/>
                </a:lnTo>
                <a:lnTo>
                  <a:pt x="348924" y="1792935"/>
                </a:lnTo>
                <a:lnTo>
                  <a:pt x="163992" y="1792935"/>
                </a:lnTo>
                <a:lnTo>
                  <a:pt x="160592" y="1789524"/>
                </a:lnTo>
                <a:lnTo>
                  <a:pt x="160592" y="1780144"/>
                </a:lnTo>
                <a:lnTo>
                  <a:pt x="164428" y="1776732"/>
                </a:lnTo>
                <a:lnTo>
                  <a:pt x="348924" y="1776732"/>
                </a:lnTo>
                <a:lnTo>
                  <a:pt x="348924" y="1708511"/>
                </a:lnTo>
                <a:lnTo>
                  <a:pt x="231911" y="1708511"/>
                </a:lnTo>
                <a:lnTo>
                  <a:pt x="228490" y="1705100"/>
                </a:lnTo>
                <a:lnTo>
                  <a:pt x="228490" y="1695720"/>
                </a:lnTo>
                <a:lnTo>
                  <a:pt x="232343" y="1692309"/>
                </a:lnTo>
                <a:lnTo>
                  <a:pt x="348924" y="1692309"/>
                </a:lnTo>
                <a:lnTo>
                  <a:pt x="348924" y="1602769"/>
                </a:lnTo>
                <a:lnTo>
                  <a:pt x="231911" y="1602769"/>
                </a:lnTo>
                <a:lnTo>
                  <a:pt x="228490" y="1598931"/>
                </a:lnTo>
                <a:lnTo>
                  <a:pt x="228490" y="1589977"/>
                </a:lnTo>
                <a:lnTo>
                  <a:pt x="232343" y="1586566"/>
                </a:lnTo>
                <a:lnTo>
                  <a:pt x="348924" y="1586566"/>
                </a:lnTo>
                <a:lnTo>
                  <a:pt x="348924" y="1497026"/>
                </a:lnTo>
                <a:lnTo>
                  <a:pt x="231911" y="1497026"/>
                </a:lnTo>
                <a:lnTo>
                  <a:pt x="228490" y="1493615"/>
                </a:lnTo>
                <a:lnTo>
                  <a:pt x="228490" y="1484235"/>
                </a:lnTo>
                <a:lnTo>
                  <a:pt x="232343" y="1480824"/>
                </a:lnTo>
                <a:lnTo>
                  <a:pt x="348924" y="1480824"/>
                </a:lnTo>
                <a:lnTo>
                  <a:pt x="348924" y="1410044"/>
                </a:lnTo>
                <a:lnTo>
                  <a:pt x="163992" y="1410044"/>
                </a:lnTo>
                <a:lnTo>
                  <a:pt x="160592" y="1406633"/>
                </a:lnTo>
                <a:lnTo>
                  <a:pt x="160592" y="1397253"/>
                </a:lnTo>
                <a:lnTo>
                  <a:pt x="164428" y="1393842"/>
                </a:lnTo>
                <a:lnTo>
                  <a:pt x="348924" y="1393842"/>
                </a:lnTo>
                <a:lnTo>
                  <a:pt x="348924" y="1320078"/>
                </a:lnTo>
                <a:lnTo>
                  <a:pt x="231911" y="1320078"/>
                </a:lnTo>
                <a:lnTo>
                  <a:pt x="228490" y="1316667"/>
                </a:lnTo>
                <a:lnTo>
                  <a:pt x="228490" y="1307286"/>
                </a:lnTo>
                <a:lnTo>
                  <a:pt x="232343" y="1303875"/>
                </a:lnTo>
                <a:lnTo>
                  <a:pt x="348924" y="1303875"/>
                </a:lnTo>
                <a:lnTo>
                  <a:pt x="348924" y="1214335"/>
                </a:lnTo>
                <a:lnTo>
                  <a:pt x="231911" y="1214335"/>
                </a:lnTo>
                <a:lnTo>
                  <a:pt x="228490" y="1210924"/>
                </a:lnTo>
                <a:lnTo>
                  <a:pt x="228490" y="1201544"/>
                </a:lnTo>
                <a:lnTo>
                  <a:pt x="232343" y="1198133"/>
                </a:lnTo>
                <a:lnTo>
                  <a:pt x="348924" y="1198133"/>
                </a:lnTo>
                <a:lnTo>
                  <a:pt x="348924" y="1108592"/>
                </a:lnTo>
                <a:lnTo>
                  <a:pt x="231911" y="1108592"/>
                </a:lnTo>
                <a:lnTo>
                  <a:pt x="228490" y="1104755"/>
                </a:lnTo>
                <a:lnTo>
                  <a:pt x="228490" y="1095801"/>
                </a:lnTo>
                <a:lnTo>
                  <a:pt x="232343" y="1092390"/>
                </a:lnTo>
                <a:lnTo>
                  <a:pt x="348924" y="1092390"/>
                </a:lnTo>
                <a:lnTo>
                  <a:pt x="348924" y="1024595"/>
                </a:lnTo>
                <a:lnTo>
                  <a:pt x="163992" y="1024595"/>
                </a:lnTo>
                <a:lnTo>
                  <a:pt x="160592" y="1021184"/>
                </a:lnTo>
                <a:lnTo>
                  <a:pt x="160592" y="1011804"/>
                </a:lnTo>
                <a:lnTo>
                  <a:pt x="164428" y="1008393"/>
                </a:lnTo>
                <a:lnTo>
                  <a:pt x="348924" y="1008393"/>
                </a:lnTo>
                <a:lnTo>
                  <a:pt x="348924" y="937613"/>
                </a:lnTo>
                <a:lnTo>
                  <a:pt x="232343" y="937613"/>
                </a:lnTo>
                <a:lnTo>
                  <a:pt x="228909" y="933776"/>
                </a:lnTo>
                <a:lnTo>
                  <a:pt x="228909" y="924822"/>
                </a:lnTo>
                <a:lnTo>
                  <a:pt x="232761" y="921411"/>
                </a:lnTo>
                <a:lnTo>
                  <a:pt x="348924" y="921411"/>
                </a:lnTo>
                <a:lnTo>
                  <a:pt x="348924" y="831871"/>
                </a:lnTo>
                <a:lnTo>
                  <a:pt x="232343" y="831871"/>
                </a:lnTo>
                <a:lnTo>
                  <a:pt x="228909" y="828033"/>
                </a:lnTo>
                <a:lnTo>
                  <a:pt x="228909" y="819079"/>
                </a:lnTo>
                <a:lnTo>
                  <a:pt x="232761" y="815668"/>
                </a:lnTo>
                <a:lnTo>
                  <a:pt x="348924" y="815668"/>
                </a:lnTo>
                <a:lnTo>
                  <a:pt x="348924" y="726128"/>
                </a:lnTo>
                <a:lnTo>
                  <a:pt x="232343" y="726128"/>
                </a:lnTo>
                <a:lnTo>
                  <a:pt x="228909" y="722291"/>
                </a:lnTo>
                <a:lnTo>
                  <a:pt x="228909" y="713337"/>
                </a:lnTo>
                <a:lnTo>
                  <a:pt x="232761" y="709926"/>
                </a:lnTo>
                <a:lnTo>
                  <a:pt x="348924" y="709926"/>
                </a:lnTo>
                <a:lnTo>
                  <a:pt x="348924" y="639146"/>
                </a:lnTo>
                <a:lnTo>
                  <a:pt x="163992" y="639146"/>
                </a:lnTo>
                <a:lnTo>
                  <a:pt x="160592" y="635735"/>
                </a:lnTo>
                <a:lnTo>
                  <a:pt x="160592" y="626355"/>
                </a:lnTo>
                <a:lnTo>
                  <a:pt x="164428" y="622944"/>
                </a:lnTo>
                <a:lnTo>
                  <a:pt x="348924" y="622944"/>
                </a:lnTo>
                <a:lnTo>
                  <a:pt x="348924" y="552164"/>
                </a:lnTo>
                <a:lnTo>
                  <a:pt x="232343" y="552164"/>
                </a:lnTo>
                <a:lnTo>
                  <a:pt x="228909" y="548327"/>
                </a:lnTo>
                <a:lnTo>
                  <a:pt x="228909" y="539373"/>
                </a:lnTo>
                <a:lnTo>
                  <a:pt x="232761" y="535962"/>
                </a:lnTo>
                <a:lnTo>
                  <a:pt x="348924" y="535962"/>
                </a:lnTo>
                <a:lnTo>
                  <a:pt x="348924" y="446422"/>
                </a:lnTo>
                <a:lnTo>
                  <a:pt x="232343" y="446422"/>
                </a:lnTo>
                <a:lnTo>
                  <a:pt x="228909" y="443011"/>
                </a:lnTo>
                <a:lnTo>
                  <a:pt x="228909" y="433630"/>
                </a:lnTo>
                <a:lnTo>
                  <a:pt x="232761" y="430219"/>
                </a:lnTo>
                <a:lnTo>
                  <a:pt x="348924" y="430219"/>
                </a:lnTo>
                <a:lnTo>
                  <a:pt x="348924" y="340675"/>
                </a:lnTo>
                <a:lnTo>
                  <a:pt x="232343" y="340675"/>
                </a:lnTo>
                <a:lnTo>
                  <a:pt x="228909" y="336846"/>
                </a:lnTo>
                <a:lnTo>
                  <a:pt x="228909" y="327883"/>
                </a:lnTo>
                <a:lnTo>
                  <a:pt x="232761" y="324468"/>
                </a:lnTo>
                <a:lnTo>
                  <a:pt x="348924" y="324468"/>
                </a:lnTo>
                <a:lnTo>
                  <a:pt x="348924" y="253701"/>
                </a:lnTo>
                <a:lnTo>
                  <a:pt x="163992" y="253701"/>
                </a:lnTo>
                <a:lnTo>
                  <a:pt x="160592" y="250286"/>
                </a:lnTo>
                <a:lnTo>
                  <a:pt x="160592" y="240910"/>
                </a:lnTo>
                <a:lnTo>
                  <a:pt x="164428" y="237495"/>
                </a:lnTo>
                <a:lnTo>
                  <a:pt x="348924" y="237495"/>
                </a:lnTo>
                <a:lnTo>
                  <a:pt x="348924" y="171406"/>
                </a:lnTo>
                <a:lnTo>
                  <a:pt x="232343" y="171406"/>
                </a:lnTo>
                <a:lnTo>
                  <a:pt x="228909" y="167577"/>
                </a:lnTo>
                <a:lnTo>
                  <a:pt x="228909" y="158614"/>
                </a:lnTo>
                <a:lnTo>
                  <a:pt x="232761" y="155199"/>
                </a:lnTo>
                <a:lnTo>
                  <a:pt x="348924" y="155199"/>
                </a:lnTo>
                <a:lnTo>
                  <a:pt x="348924" y="81865"/>
                </a:lnTo>
                <a:lnTo>
                  <a:pt x="232343" y="81865"/>
                </a:lnTo>
                <a:lnTo>
                  <a:pt x="228909" y="78450"/>
                </a:lnTo>
                <a:lnTo>
                  <a:pt x="228909" y="69074"/>
                </a:lnTo>
                <a:lnTo>
                  <a:pt x="232761" y="65659"/>
                </a:lnTo>
                <a:lnTo>
                  <a:pt x="348924" y="65659"/>
                </a:lnTo>
                <a:lnTo>
                  <a:pt x="348924" y="16211"/>
                </a:lnTo>
                <a:lnTo>
                  <a:pt x="16232" y="16202"/>
                </a:lnTo>
                <a:lnTo>
                  <a:pt x="365160" y="16202"/>
                </a:lnTo>
                <a:lnTo>
                  <a:pt x="365160" y="2076479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13"/>
          <p:cNvSpPr/>
          <p:nvPr/>
        </p:nvSpPr>
        <p:spPr>
          <a:xfrm>
            <a:off x="12711669" y="3275346"/>
            <a:ext cx="1456055" cy="511809"/>
          </a:xfrm>
          <a:custGeom>
            <a:avLst/>
            <a:gdLst/>
            <a:ahLst/>
            <a:cxnLst/>
            <a:rect l="l" t="t" r="r" b="b"/>
            <a:pathLst>
              <a:path w="1456055" h="511810" extrusionOk="0">
                <a:moveTo>
                  <a:pt x="169808" y="511236"/>
                </a:moveTo>
                <a:lnTo>
                  <a:pt x="106565" y="510580"/>
                </a:lnTo>
                <a:lnTo>
                  <a:pt x="52941" y="507225"/>
                </a:lnTo>
                <a:lnTo>
                  <a:pt x="15298" y="500377"/>
                </a:lnTo>
                <a:lnTo>
                  <a:pt x="0" y="489242"/>
                </a:lnTo>
                <a:lnTo>
                  <a:pt x="13136" y="473117"/>
                </a:lnTo>
                <a:lnTo>
                  <a:pt x="51343" y="454639"/>
                </a:lnTo>
                <a:lnTo>
                  <a:pt x="106613" y="435120"/>
                </a:lnTo>
                <a:lnTo>
                  <a:pt x="170937" y="415868"/>
                </a:lnTo>
                <a:lnTo>
                  <a:pt x="236308" y="398195"/>
                </a:lnTo>
                <a:lnTo>
                  <a:pt x="239969" y="350695"/>
                </a:lnTo>
                <a:lnTo>
                  <a:pt x="252330" y="305587"/>
                </a:lnTo>
                <a:lnTo>
                  <a:pt x="272709" y="263986"/>
                </a:lnTo>
                <a:lnTo>
                  <a:pt x="300421" y="227008"/>
                </a:lnTo>
                <a:lnTo>
                  <a:pt x="334785" y="195769"/>
                </a:lnTo>
                <a:lnTo>
                  <a:pt x="375116" y="171385"/>
                </a:lnTo>
                <a:lnTo>
                  <a:pt x="425229" y="153886"/>
                </a:lnTo>
                <a:lnTo>
                  <a:pt x="477258" y="147701"/>
                </a:lnTo>
                <a:lnTo>
                  <a:pt x="529339" y="152640"/>
                </a:lnTo>
                <a:lnTo>
                  <a:pt x="579607" y="168513"/>
                </a:lnTo>
                <a:lnTo>
                  <a:pt x="626200" y="195130"/>
                </a:lnTo>
                <a:lnTo>
                  <a:pt x="647999" y="152483"/>
                </a:lnTo>
                <a:lnTo>
                  <a:pt x="675258" y="114451"/>
                </a:lnTo>
                <a:lnTo>
                  <a:pt x="707260" y="81335"/>
                </a:lnTo>
                <a:lnTo>
                  <a:pt x="743294" y="53434"/>
                </a:lnTo>
                <a:lnTo>
                  <a:pt x="782643" y="31049"/>
                </a:lnTo>
                <a:lnTo>
                  <a:pt x="824593" y="14482"/>
                </a:lnTo>
                <a:lnTo>
                  <a:pt x="868431" y="4032"/>
                </a:lnTo>
                <a:lnTo>
                  <a:pt x="913441" y="0"/>
                </a:lnTo>
                <a:lnTo>
                  <a:pt x="958909" y="2686"/>
                </a:lnTo>
                <a:lnTo>
                  <a:pt x="1004121" y="12391"/>
                </a:lnTo>
                <a:lnTo>
                  <a:pt x="1045870" y="28264"/>
                </a:lnTo>
                <a:lnTo>
                  <a:pt x="1084166" y="49746"/>
                </a:lnTo>
                <a:lnTo>
                  <a:pt x="1118648" y="76248"/>
                </a:lnTo>
                <a:lnTo>
                  <a:pt x="1148954" y="107179"/>
                </a:lnTo>
                <a:lnTo>
                  <a:pt x="1174722" y="141950"/>
                </a:lnTo>
                <a:lnTo>
                  <a:pt x="1195591" y="179972"/>
                </a:lnTo>
                <a:lnTo>
                  <a:pt x="1211198" y="220655"/>
                </a:lnTo>
                <a:lnTo>
                  <a:pt x="1221183" y="263408"/>
                </a:lnTo>
                <a:lnTo>
                  <a:pt x="1225182" y="307642"/>
                </a:lnTo>
                <a:lnTo>
                  <a:pt x="1222835" y="352768"/>
                </a:lnTo>
                <a:lnTo>
                  <a:pt x="1213779" y="398195"/>
                </a:lnTo>
                <a:lnTo>
                  <a:pt x="1272186" y="410023"/>
                </a:lnTo>
                <a:lnTo>
                  <a:pt x="1336796" y="424735"/>
                </a:lnTo>
                <a:lnTo>
                  <a:pt x="1396415" y="441165"/>
                </a:lnTo>
                <a:lnTo>
                  <a:pt x="1439851" y="458147"/>
                </a:lnTo>
                <a:lnTo>
                  <a:pt x="1455911" y="474515"/>
                </a:lnTo>
                <a:lnTo>
                  <a:pt x="1438444" y="487657"/>
                </a:lnTo>
                <a:lnTo>
                  <a:pt x="1395304" y="497171"/>
                </a:lnTo>
                <a:lnTo>
                  <a:pt x="1336695" y="503662"/>
                </a:lnTo>
                <a:lnTo>
                  <a:pt x="1272821" y="507733"/>
                </a:lnTo>
                <a:lnTo>
                  <a:pt x="1213887" y="509988"/>
                </a:lnTo>
                <a:lnTo>
                  <a:pt x="236308" y="509988"/>
                </a:lnTo>
                <a:lnTo>
                  <a:pt x="169808" y="511236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13"/>
          <p:cNvSpPr/>
          <p:nvPr/>
        </p:nvSpPr>
        <p:spPr>
          <a:xfrm>
            <a:off x="12663677" y="3249155"/>
            <a:ext cx="1463675" cy="518795"/>
          </a:xfrm>
          <a:custGeom>
            <a:avLst/>
            <a:gdLst/>
            <a:ahLst/>
            <a:cxnLst/>
            <a:rect l="l" t="t" r="r" b="b"/>
            <a:pathLst>
              <a:path w="1463675" h="518795" extrusionOk="0">
                <a:moveTo>
                  <a:pt x="636624" y="193275"/>
                </a:moveTo>
                <a:lnTo>
                  <a:pt x="628249" y="193275"/>
                </a:lnTo>
                <a:lnTo>
                  <a:pt x="649681" y="152475"/>
                </a:lnTo>
                <a:lnTo>
                  <a:pt x="676518" y="115419"/>
                </a:lnTo>
                <a:lnTo>
                  <a:pt x="708288" y="82595"/>
                </a:lnTo>
                <a:lnTo>
                  <a:pt x="744521" y="54491"/>
                </a:lnTo>
                <a:lnTo>
                  <a:pt x="784745" y="31595"/>
                </a:lnTo>
                <a:lnTo>
                  <a:pt x="828244" y="14398"/>
                </a:lnTo>
                <a:lnTo>
                  <a:pt x="873110" y="3851"/>
                </a:lnTo>
                <a:lnTo>
                  <a:pt x="918638" y="0"/>
                </a:lnTo>
                <a:lnTo>
                  <a:pt x="964125" y="2891"/>
                </a:lnTo>
                <a:lnTo>
                  <a:pt x="985534" y="7524"/>
                </a:lnTo>
                <a:lnTo>
                  <a:pt x="916776" y="7524"/>
                </a:lnTo>
                <a:lnTo>
                  <a:pt x="872166" y="11703"/>
                </a:lnTo>
                <a:lnTo>
                  <a:pt x="828744" y="22258"/>
                </a:lnTo>
                <a:lnTo>
                  <a:pt x="787224" y="38843"/>
                </a:lnTo>
                <a:lnTo>
                  <a:pt x="748318" y="61113"/>
                </a:lnTo>
                <a:lnTo>
                  <a:pt x="712739" y="88723"/>
                </a:lnTo>
                <a:lnTo>
                  <a:pt x="681202" y="121329"/>
                </a:lnTo>
                <a:lnTo>
                  <a:pt x="654418" y="158584"/>
                </a:lnTo>
                <a:lnTo>
                  <a:pt x="636624" y="193275"/>
                </a:lnTo>
                <a:close/>
              </a:path>
              <a:path w="1463675" h="518795" extrusionOk="0">
                <a:moveTo>
                  <a:pt x="1339488" y="511120"/>
                </a:moveTo>
                <a:lnTo>
                  <a:pt x="134068" y="511120"/>
                </a:lnTo>
                <a:lnTo>
                  <a:pt x="239756" y="510058"/>
                </a:lnTo>
                <a:lnTo>
                  <a:pt x="1217335" y="510058"/>
                </a:lnTo>
                <a:lnTo>
                  <a:pt x="1326377" y="504806"/>
                </a:lnTo>
                <a:lnTo>
                  <a:pt x="1395974" y="497661"/>
                </a:lnTo>
                <a:lnTo>
                  <a:pt x="1434909" y="489927"/>
                </a:lnTo>
                <a:lnTo>
                  <a:pt x="1451960" y="482911"/>
                </a:lnTo>
                <a:lnTo>
                  <a:pt x="1455908" y="477917"/>
                </a:lnTo>
                <a:lnTo>
                  <a:pt x="1452742" y="472219"/>
                </a:lnTo>
                <a:lnTo>
                  <a:pt x="1436452" y="462259"/>
                </a:lnTo>
                <a:lnTo>
                  <a:pt x="1397823" y="447901"/>
                </a:lnTo>
                <a:lnTo>
                  <a:pt x="1327640" y="429012"/>
                </a:lnTo>
                <a:lnTo>
                  <a:pt x="1215717" y="405252"/>
                </a:lnTo>
                <a:lnTo>
                  <a:pt x="1214855" y="404714"/>
                </a:lnTo>
                <a:lnTo>
                  <a:pt x="1213776" y="402984"/>
                </a:lnTo>
                <a:lnTo>
                  <a:pt x="1213690" y="401812"/>
                </a:lnTo>
                <a:lnTo>
                  <a:pt x="1213884" y="400952"/>
                </a:lnTo>
                <a:lnTo>
                  <a:pt x="1223313" y="351952"/>
                </a:lnTo>
                <a:lnTo>
                  <a:pt x="1224900" y="303259"/>
                </a:lnTo>
                <a:lnTo>
                  <a:pt x="1219073" y="255665"/>
                </a:lnTo>
                <a:lnTo>
                  <a:pt x="1206262" y="209960"/>
                </a:lnTo>
                <a:lnTo>
                  <a:pt x="1186895" y="166935"/>
                </a:lnTo>
                <a:lnTo>
                  <a:pt x="1161399" y="127381"/>
                </a:lnTo>
                <a:lnTo>
                  <a:pt x="1130204" y="92086"/>
                </a:lnTo>
                <a:lnTo>
                  <a:pt x="1093738" y="61844"/>
                </a:lnTo>
                <a:lnTo>
                  <a:pt x="1052430" y="37442"/>
                </a:lnTo>
                <a:lnTo>
                  <a:pt x="1006707" y="19674"/>
                </a:lnTo>
                <a:lnTo>
                  <a:pt x="961860" y="10066"/>
                </a:lnTo>
                <a:lnTo>
                  <a:pt x="916776" y="7524"/>
                </a:lnTo>
                <a:lnTo>
                  <a:pt x="985534" y="7524"/>
                </a:lnTo>
                <a:lnTo>
                  <a:pt x="1051276" y="28673"/>
                </a:lnTo>
                <a:lnTo>
                  <a:pt x="1090052" y="50365"/>
                </a:lnTo>
                <a:lnTo>
                  <a:pt x="1124870" y="77054"/>
                </a:lnTo>
                <a:lnTo>
                  <a:pt x="1155407" y="108146"/>
                </a:lnTo>
                <a:lnTo>
                  <a:pt x="1181339" y="143044"/>
                </a:lnTo>
                <a:lnTo>
                  <a:pt x="1202341" y="181152"/>
                </a:lnTo>
                <a:lnTo>
                  <a:pt x="1218091" y="221876"/>
                </a:lnTo>
                <a:lnTo>
                  <a:pt x="1228263" y="264619"/>
                </a:lnTo>
                <a:lnTo>
                  <a:pt x="1232535" y="308787"/>
                </a:lnTo>
                <a:lnTo>
                  <a:pt x="1230582" y="353783"/>
                </a:lnTo>
                <a:lnTo>
                  <a:pt x="1222081" y="399012"/>
                </a:lnTo>
                <a:lnTo>
                  <a:pt x="1324708" y="420812"/>
                </a:lnTo>
                <a:lnTo>
                  <a:pt x="1393205" y="438935"/>
                </a:lnTo>
                <a:lnTo>
                  <a:pt x="1434445" y="453577"/>
                </a:lnTo>
                <a:lnTo>
                  <a:pt x="1463350" y="478546"/>
                </a:lnTo>
                <a:lnTo>
                  <a:pt x="1459928" y="485797"/>
                </a:lnTo>
                <a:lnTo>
                  <a:pt x="1447088" y="493504"/>
                </a:lnTo>
                <a:lnTo>
                  <a:pt x="1419472" y="501104"/>
                </a:lnTo>
                <a:lnTo>
                  <a:pt x="1371459" y="508107"/>
                </a:lnTo>
                <a:lnTo>
                  <a:pt x="1339488" y="511120"/>
                </a:lnTo>
                <a:close/>
              </a:path>
              <a:path w="1463675" h="518795" extrusionOk="0">
                <a:moveTo>
                  <a:pt x="1114766" y="209184"/>
                </a:moveTo>
                <a:lnTo>
                  <a:pt x="1114227" y="209077"/>
                </a:lnTo>
                <a:lnTo>
                  <a:pt x="1112932" y="209077"/>
                </a:lnTo>
                <a:lnTo>
                  <a:pt x="1111638" y="208324"/>
                </a:lnTo>
                <a:lnTo>
                  <a:pt x="1090716" y="175744"/>
                </a:lnTo>
                <a:lnTo>
                  <a:pt x="1026434" y="117186"/>
                </a:lnTo>
                <a:lnTo>
                  <a:pt x="987293" y="97293"/>
                </a:lnTo>
                <a:lnTo>
                  <a:pt x="923875" y="80618"/>
                </a:lnTo>
                <a:lnTo>
                  <a:pt x="921934" y="80403"/>
                </a:lnTo>
                <a:lnTo>
                  <a:pt x="920532" y="78577"/>
                </a:lnTo>
                <a:lnTo>
                  <a:pt x="920963" y="74596"/>
                </a:lnTo>
                <a:lnTo>
                  <a:pt x="922796" y="73202"/>
                </a:lnTo>
                <a:lnTo>
                  <a:pt x="924846" y="73416"/>
                </a:lnTo>
                <a:lnTo>
                  <a:pt x="990124" y="90589"/>
                </a:lnTo>
                <a:lnTo>
                  <a:pt x="1030438" y="111088"/>
                </a:lnTo>
                <a:lnTo>
                  <a:pt x="1071096" y="142753"/>
                </a:lnTo>
                <a:lnTo>
                  <a:pt x="1096580" y="171464"/>
                </a:lnTo>
                <a:lnTo>
                  <a:pt x="1117462" y="203810"/>
                </a:lnTo>
                <a:lnTo>
                  <a:pt x="1118433" y="205637"/>
                </a:lnTo>
                <a:lnTo>
                  <a:pt x="1117786" y="207787"/>
                </a:lnTo>
                <a:lnTo>
                  <a:pt x="1115952" y="208744"/>
                </a:lnTo>
                <a:lnTo>
                  <a:pt x="1115413" y="209077"/>
                </a:lnTo>
                <a:lnTo>
                  <a:pt x="1114766" y="209184"/>
                </a:lnTo>
                <a:close/>
              </a:path>
              <a:path w="1463675" h="518795" extrusionOk="0">
                <a:moveTo>
                  <a:pt x="159729" y="518657"/>
                </a:moveTo>
                <a:lnTo>
                  <a:pt x="69046" y="515749"/>
                </a:lnTo>
                <a:lnTo>
                  <a:pt x="21743" y="508822"/>
                </a:lnTo>
                <a:lnTo>
                  <a:pt x="3463" y="500518"/>
                </a:lnTo>
                <a:lnTo>
                  <a:pt x="0" y="493492"/>
                </a:lnTo>
                <a:lnTo>
                  <a:pt x="1624" y="485825"/>
                </a:lnTo>
                <a:lnTo>
                  <a:pt x="36219" y="462401"/>
                </a:lnTo>
                <a:lnTo>
                  <a:pt x="79703" y="445229"/>
                </a:lnTo>
                <a:lnTo>
                  <a:pt x="147879" y="423471"/>
                </a:lnTo>
                <a:lnTo>
                  <a:pt x="189587" y="411590"/>
                </a:lnTo>
                <a:lnTo>
                  <a:pt x="236199" y="399125"/>
                </a:lnTo>
                <a:lnTo>
                  <a:pt x="240357" y="351533"/>
                </a:lnTo>
                <a:lnTo>
                  <a:pt x="253141" y="306355"/>
                </a:lnTo>
                <a:lnTo>
                  <a:pt x="273850" y="264758"/>
                </a:lnTo>
                <a:lnTo>
                  <a:pt x="301911" y="227659"/>
                </a:lnTo>
                <a:lnTo>
                  <a:pt x="336561" y="196350"/>
                </a:lnTo>
                <a:lnTo>
                  <a:pt x="377165" y="171873"/>
                </a:lnTo>
                <a:lnTo>
                  <a:pt x="427195" y="154265"/>
                </a:lnTo>
                <a:lnTo>
                  <a:pt x="479058" y="147768"/>
                </a:lnTo>
                <a:lnTo>
                  <a:pt x="531015" y="152214"/>
                </a:lnTo>
                <a:lnTo>
                  <a:pt x="539891" y="154900"/>
                </a:lnTo>
                <a:lnTo>
                  <a:pt x="483830" y="154900"/>
                </a:lnTo>
                <a:lnTo>
                  <a:pt x="457399" y="156355"/>
                </a:lnTo>
                <a:lnTo>
                  <a:pt x="405387" y="168047"/>
                </a:lnTo>
                <a:lnTo>
                  <a:pt x="340525" y="202412"/>
                </a:lnTo>
                <a:lnTo>
                  <a:pt x="306702" y="233183"/>
                </a:lnTo>
                <a:lnTo>
                  <a:pt x="279393" y="269630"/>
                </a:lnTo>
                <a:lnTo>
                  <a:pt x="259310" y="310619"/>
                </a:lnTo>
                <a:lnTo>
                  <a:pt x="247131" y="355047"/>
                </a:lnTo>
                <a:lnTo>
                  <a:pt x="243598" y="400952"/>
                </a:lnTo>
                <a:lnTo>
                  <a:pt x="243531" y="403521"/>
                </a:lnTo>
                <a:lnTo>
                  <a:pt x="242453" y="405037"/>
                </a:lnTo>
                <a:lnTo>
                  <a:pt x="131927" y="435897"/>
                </a:lnTo>
                <a:lnTo>
                  <a:pt x="63259" y="459077"/>
                </a:lnTo>
                <a:lnTo>
                  <a:pt x="25684" y="475733"/>
                </a:lnTo>
                <a:lnTo>
                  <a:pt x="7223" y="492429"/>
                </a:lnTo>
                <a:lnTo>
                  <a:pt x="11342" y="497037"/>
                </a:lnTo>
                <a:lnTo>
                  <a:pt x="28258" y="502857"/>
                </a:lnTo>
                <a:lnTo>
                  <a:pt x="66368" y="508135"/>
                </a:lnTo>
                <a:lnTo>
                  <a:pt x="134068" y="511120"/>
                </a:lnTo>
                <a:lnTo>
                  <a:pt x="1339488" y="511120"/>
                </a:lnTo>
                <a:lnTo>
                  <a:pt x="1303295" y="513661"/>
                </a:lnTo>
                <a:lnTo>
                  <a:pt x="1262590" y="515749"/>
                </a:lnTo>
                <a:lnTo>
                  <a:pt x="1217659" y="517362"/>
                </a:lnTo>
                <a:lnTo>
                  <a:pt x="239867" y="517362"/>
                </a:lnTo>
                <a:lnTo>
                  <a:pt x="197089" y="518329"/>
                </a:lnTo>
                <a:lnTo>
                  <a:pt x="159729" y="518657"/>
                </a:lnTo>
                <a:close/>
              </a:path>
              <a:path w="1463675" h="518795" extrusionOk="0">
                <a:moveTo>
                  <a:pt x="629649" y="202627"/>
                </a:moveTo>
                <a:lnTo>
                  <a:pt x="628463" y="202412"/>
                </a:lnTo>
                <a:lnTo>
                  <a:pt x="627600" y="201756"/>
                </a:lnTo>
                <a:lnTo>
                  <a:pt x="594185" y="181375"/>
                </a:lnTo>
                <a:lnTo>
                  <a:pt x="558627" y="166719"/>
                </a:lnTo>
                <a:lnTo>
                  <a:pt x="521613" y="157868"/>
                </a:lnTo>
                <a:lnTo>
                  <a:pt x="483830" y="154900"/>
                </a:lnTo>
                <a:lnTo>
                  <a:pt x="539891" y="154900"/>
                </a:lnTo>
                <a:lnTo>
                  <a:pt x="581325" y="167439"/>
                </a:lnTo>
                <a:lnTo>
                  <a:pt x="628249" y="193275"/>
                </a:lnTo>
                <a:lnTo>
                  <a:pt x="636624" y="193275"/>
                </a:lnTo>
                <a:lnTo>
                  <a:pt x="633100" y="200144"/>
                </a:lnTo>
                <a:lnTo>
                  <a:pt x="632669" y="201219"/>
                </a:lnTo>
                <a:lnTo>
                  <a:pt x="631806" y="201971"/>
                </a:lnTo>
                <a:lnTo>
                  <a:pt x="629649" y="202627"/>
                </a:lnTo>
                <a:close/>
              </a:path>
              <a:path w="1463675" h="518795" extrusionOk="0">
                <a:moveTo>
                  <a:pt x="1147985" y="329577"/>
                </a:moveTo>
                <a:lnTo>
                  <a:pt x="1143887" y="329577"/>
                </a:lnTo>
                <a:lnTo>
                  <a:pt x="1142161" y="327964"/>
                </a:lnTo>
                <a:lnTo>
                  <a:pt x="1142161" y="325911"/>
                </a:lnTo>
                <a:lnTo>
                  <a:pt x="1141519" y="311463"/>
                </a:lnTo>
                <a:lnTo>
                  <a:pt x="1139936" y="296629"/>
                </a:lnTo>
                <a:lnTo>
                  <a:pt x="1137444" y="281631"/>
                </a:lnTo>
                <a:lnTo>
                  <a:pt x="1133689" y="264973"/>
                </a:lnTo>
                <a:lnTo>
                  <a:pt x="1133726" y="264619"/>
                </a:lnTo>
                <a:lnTo>
                  <a:pt x="1134827" y="262823"/>
                </a:lnTo>
                <a:lnTo>
                  <a:pt x="1136768" y="262286"/>
                </a:lnTo>
                <a:lnTo>
                  <a:pt x="1138710" y="261856"/>
                </a:lnTo>
                <a:lnTo>
                  <a:pt x="1140651" y="263028"/>
                </a:lnTo>
                <a:lnTo>
                  <a:pt x="1148749" y="310619"/>
                </a:lnTo>
                <a:lnTo>
                  <a:pt x="1149502" y="327964"/>
                </a:lnTo>
                <a:lnTo>
                  <a:pt x="1147985" y="329577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13"/>
          <p:cNvSpPr/>
          <p:nvPr/>
        </p:nvSpPr>
        <p:spPr>
          <a:xfrm>
            <a:off x="12362535" y="1390378"/>
            <a:ext cx="1177925" cy="1177925"/>
          </a:xfrm>
          <a:custGeom>
            <a:avLst/>
            <a:gdLst/>
            <a:ahLst/>
            <a:cxnLst/>
            <a:rect l="l" t="t" r="r" b="b"/>
            <a:pathLst>
              <a:path w="1177925" h="1177925" extrusionOk="0">
                <a:moveTo>
                  <a:pt x="554857" y="1109714"/>
                </a:moveTo>
                <a:lnTo>
                  <a:pt x="506986" y="1107680"/>
                </a:lnTo>
                <a:lnTo>
                  <a:pt x="460245" y="1101685"/>
                </a:lnTo>
                <a:lnTo>
                  <a:pt x="414800" y="1091898"/>
                </a:lnTo>
                <a:lnTo>
                  <a:pt x="370819" y="1078483"/>
                </a:lnTo>
                <a:lnTo>
                  <a:pt x="328468" y="1061607"/>
                </a:lnTo>
                <a:lnTo>
                  <a:pt x="287913" y="1041436"/>
                </a:lnTo>
                <a:lnTo>
                  <a:pt x="249321" y="1018135"/>
                </a:lnTo>
                <a:lnTo>
                  <a:pt x="212859" y="991872"/>
                </a:lnTo>
                <a:lnTo>
                  <a:pt x="178694" y="962810"/>
                </a:lnTo>
                <a:lnTo>
                  <a:pt x="146992" y="931118"/>
                </a:lnTo>
                <a:lnTo>
                  <a:pt x="117919" y="896959"/>
                </a:lnTo>
                <a:lnTo>
                  <a:pt x="91642" y="860502"/>
                </a:lnTo>
                <a:lnTo>
                  <a:pt x="68329" y="821911"/>
                </a:lnTo>
                <a:lnTo>
                  <a:pt x="48145" y="781352"/>
                </a:lnTo>
                <a:lnTo>
                  <a:pt x="31257" y="738992"/>
                </a:lnTo>
                <a:lnTo>
                  <a:pt x="17832" y="694997"/>
                </a:lnTo>
                <a:lnTo>
                  <a:pt x="8036" y="649532"/>
                </a:lnTo>
                <a:lnTo>
                  <a:pt x="2036" y="602763"/>
                </a:lnTo>
                <a:lnTo>
                  <a:pt x="0" y="554857"/>
                </a:lnTo>
                <a:lnTo>
                  <a:pt x="2036" y="506951"/>
                </a:lnTo>
                <a:lnTo>
                  <a:pt x="8036" y="460182"/>
                </a:lnTo>
                <a:lnTo>
                  <a:pt x="17832" y="414717"/>
                </a:lnTo>
                <a:lnTo>
                  <a:pt x="31257" y="370722"/>
                </a:lnTo>
                <a:lnTo>
                  <a:pt x="48145" y="328362"/>
                </a:lnTo>
                <a:lnTo>
                  <a:pt x="68329" y="287803"/>
                </a:lnTo>
                <a:lnTo>
                  <a:pt x="91642" y="249212"/>
                </a:lnTo>
                <a:lnTo>
                  <a:pt x="117919" y="212755"/>
                </a:lnTo>
                <a:lnTo>
                  <a:pt x="146992" y="178596"/>
                </a:lnTo>
                <a:lnTo>
                  <a:pt x="178694" y="146904"/>
                </a:lnTo>
                <a:lnTo>
                  <a:pt x="212859" y="117842"/>
                </a:lnTo>
                <a:lnTo>
                  <a:pt x="249321" y="91578"/>
                </a:lnTo>
                <a:lnTo>
                  <a:pt x="287913" y="68278"/>
                </a:lnTo>
                <a:lnTo>
                  <a:pt x="328468" y="48107"/>
                </a:lnTo>
                <a:lnTo>
                  <a:pt x="370819" y="31231"/>
                </a:lnTo>
                <a:lnTo>
                  <a:pt x="414800" y="17816"/>
                </a:lnTo>
                <a:lnTo>
                  <a:pt x="460245" y="8029"/>
                </a:lnTo>
                <a:lnTo>
                  <a:pt x="506986" y="2034"/>
                </a:lnTo>
                <a:lnTo>
                  <a:pt x="554857" y="0"/>
                </a:lnTo>
                <a:lnTo>
                  <a:pt x="602728" y="2036"/>
                </a:lnTo>
                <a:lnTo>
                  <a:pt x="649469" y="8036"/>
                </a:lnTo>
                <a:lnTo>
                  <a:pt x="694914" y="17832"/>
                </a:lnTo>
                <a:lnTo>
                  <a:pt x="738895" y="31257"/>
                </a:lnTo>
                <a:lnTo>
                  <a:pt x="781246" y="48145"/>
                </a:lnTo>
                <a:lnTo>
                  <a:pt x="821801" y="68329"/>
                </a:lnTo>
                <a:lnTo>
                  <a:pt x="860393" y="91642"/>
                </a:lnTo>
                <a:lnTo>
                  <a:pt x="896855" y="117919"/>
                </a:lnTo>
                <a:lnTo>
                  <a:pt x="931020" y="146992"/>
                </a:lnTo>
                <a:lnTo>
                  <a:pt x="962722" y="178694"/>
                </a:lnTo>
                <a:lnTo>
                  <a:pt x="991795" y="212859"/>
                </a:lnTo>
                <a:lnTo>
                  <a:pt x="1018072" y="249321"/>
                </a:lnTo>
                <a:lnTo>
                  <a:pt x="1041385" y="287913"/>
                </a:lnTo>
                <a:lnTo>
                  <a:pt x="1061569" y="328468"/>
                </a:lnTo>
                <a:lnTo>
                  <a:pt x="1078457" y="370819"/>
                </a:lnTo>
                <a:lnTo>
                  <a:pt x="1091882" y="414800"/>
                </a:lnTo>
                <a:lnTo>
                  <a:pt x="1101678" y="460245"/>
                </a:lnTo>
                <a:lnTo>
                  <a:pt x="1107678" y="506986"/>
                </a:lnTo>
                <a:lnTo>
                  <a:pt x="1109714" y="554857"/>
                </a:lnTo>
                <a:lnTo>
                  <a:pt x="554857" y="554857"/>
                </a:lnTo>
                <a:lnTo>
                  <a:pt x="554857" y="1109714"/>
                </a:lnTo>
                <a:close/>
              </a:path>
              <a:path w="1177925" h="1177925" extrusionOk="0">
                <a:moveTo>
                  <a:pt x="622480" y="1177338"/>
                </a:moveTo>
                <a:lnTo>
                  <a:pt x="622480" y="622480"/>
                </a:lnTo>
                <a:lnTo>
                  <a:pt x="1177338" y="622480"/>
                </a:lnTo>
                <a:lnTo>
                  <a:pt x="1175301" y="670351"/>
                </a:lnTo>
                <a:lnTo>
                  <a:pt x="1169301" y="717092"/>
                </a:lnTo>
                <a:lnTo>
                  <a:pt x="1159506" y="762537"/>
                </a:lnTo>
                <a:lnTo>
                  <a:pt x="1146081" y="806518"/>
                </a:lnTo>
                <a:lnTo>
                  <a:pt x="1129193" y="848869"/>
                </a:lnTo>
                <a:lnTo>
                  <a:pt x="1109009" y="889424"/>
                </a:lnTo>
                <a:lnTo>
                  <a:pt x="1085695" y="928016"/>
                </a:lnTo>
                <a:lnTo>
                  <a:pt x="1059419" y="964478"/>
                </a:lnTo>
                <a:lnTo>
                  <a:pt x="1030346" y="998643"/>
                </a:lnTo>
                <a:lnTo>
                  <a:pt x="998643" y="1030346"/>
                </a:lnTo>
                <a:lnTo>
                  <a:pt x="964478" y="1059419"/>
                </a:lnTo>
                <a:lnTo>
                  <a:pt x="928016" y="1085695"/>
                </a:lnTo>
                <a:lnTo>
                  <a:pt x="889424" y="1109009"/>
                </a:lnTo>
                <a:lnTo>
                  <a:pt x="848869" y="1129193"/>
                </a:lnTo>
                <a:lnTo>
                  <a:pt x="806518" y="1146081"/>
                </a:lnTo>
                <a:lnTo>
                  <a:pt x="762537" y="1159506"/>
                </a:lnTo>
                <a:lnTo>
                  <a:pt x="717092" y="1169301"/>
                </a:lnTo>
                <a:lnTo>
                  <a:pt x="670351" y="1175301"/>
                </a:lnTo>
                <a:lnTo>
                  <a:pt x="622480" y="1177338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" name="Google Shape;48;p13"/>
          <p:cNvSpPr/>
          <p:nvPr/>
        </p:nvSpPr>
        <p:spPr>
          <a:xfrm>
            <a:off x="13017465" y="2045308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 extrusionOk="0">
                <a:moveTo>
                  <a:pt x="4706" y="564270"/>
                </a:moveTo>
                <a:lnTo>
                  <a:pt x="2229" y="564270"/>
                </a:lnTo>
                <a:lnTo>
                  <a:pt x="0" y="562288"/>
                </a:lnTo>
                <a:lnTo>
                  <a:pt x="0" y="2229"/>
                </a:lnTo>
                <a:lnTo>
                  <a:pt x="1981" y="0"/>
                </a:lnTo>
                <a:lnTo>
                  <a:pt x="562040" y="0"/>
                </a:lnTo>
                <a:lnTo>
                  <a:pt x="564270" y="1981"/>
                </a:lnTo>
                <a:lnTo>
                  <a:pt x="564270" y="4706"/>
                </a:lnTo>
                <a:lnTo>
                  <a:pt x="564069" y="9412"/>
                </a:lnTo>
                <a:lnTo>
                  <a:pt x="9412" y="9412"/>
                </a:lnTo>
                <a:lnTo>
                  <a:pt x="9412" y="555105"/>
                </a:lnTo>
                <a:lnTo>
                  <a:pt x="104886" y="555105"/>
                </a:lnTo>
                <a:lnTo>
                  <a:pt x="100027" y="556154"/>
                </a:lnTo>
                <a:lnTo>
                  <a:pt x="52931" y="562213"/>
                </a:lnTo>
                <a:lnTo>
                  <a:pt x="4706" y="564270"/>
                </a:lnTo>
                <a:close/>
              </a:path>
              <a:path w="564515" h="564514" extrusionOk="0">
                <a:moveTo>
                  <a:pt x="104886" y="555105"/>
                </a:moveTo>
                <a:lnTo>
                  <a:pt x="9412" y="555105"/>
                </a:lnTo>
                <a:lnTo>
                  <a:pt x="56243" y="552738"/>
                </a:lnTo>
                <a:lnTo>
                  <a:pt x="101977" y="546526"/>
                </a:lnTo>
                <a:lnTo>
                  <a:pt x="146453" y="536633"/>
                </a:lnTo>
                <a:lnTo>
                  <a:pt x="189510" y="523218"/>
                </a:lnTo>
                <a:lnTo>
                  <a:pt x="230985" y="506444"/>
                </a:lnTo>
                <a:lnTo>
                  <a:pt x="270718" y="486473"/>
                </a:lnTo>
                <a:lnTo>
                  <a:pt x="308547" y="463465"/>
                </a:lnTo>
                <a:lnTo>
                  <a:pt x="344309" y="437584"/>
                </a:lnTo>
                <a:lnTo>
                  <a:pt x="377844" y="408989"/>
                </a:lnTo>
                <a:lnTo>
                  <a:pt x="408989" y="377844"/>
                </a:lnTo>
                <a:lnTo>
                  <a:pt x="437584" y="344309"/>
                </a:lnTo>
                <a:lnTo>
                  <a:pt x="463465" y="308547"/>
                </a:lnTo>
                <a:lnTo>
                  <a:pt x="486473" y="270718"/>
                </a:lnTo>
                <a:lnTo>
                  <a:pt x="506444" y="230985"/>
                </a:lnTo>
                <a:lnTo>
                  <a:pt x="523218" y="189510"/>
                </a:lnTo>
                <a:lnTo>
                  <a:pt x="536633" y="146453"/>
                </a:lnTo>
                <a:lnTo>
                  <a:pt x="546526" y="101977"/>
                </a:lnTo>
                <a:lnTo>
                  <a:pt x="552738" y="56243"/>
                </a:lnTo>
                <a:lnTo>
                  <a:pt x="555105" y="9412"/>
                </a:lnTo>
                <a:lnTo>
                  <a:pt x="564069" y="9412"/>
                </a:lnTo>
                <a:lnTo>
                  <a:pt x="562213" y="52931"/>
                </a:lnTo>
                <a:lnTo>
                  <a:pt x="556154" y="100027"/>
                </a:lnTo>
                <a:lnTo>
                  <a:pt x="546263" y="145826"/>
                </a:lnTo>
                <a:lnTo>
                  <a:pt x="532709" y="190159"/>
                </a:lnTo>
                <a:lnTo>
                  <a:pt x="515660" y="232857"/>
                </a:lnTo>
                <a:lnTo>
                  <a:pt x="495285" y="273750"/>
                </a:lnTo>
                <a:lnTo>
                  <a:pt x="471755" y="312670"/>
                </a:lnTo>
                <a:lnTo>
                  <a:pt x="445237" y="349448"/>
                </a:lnTo>
                <a:lnTo>
                  <a:pt x="415900" y="383914"/>
                </a:lnTo>
                <a:lnTo>
                  <a:pt x="383914" y="415900"/>
                </a:lnTo>
                <a:lnTo>
                  <a:pt x="349448" y="445237"/>
                </a:lnTo>
                <a:lnTo>
                  <a:pt x="312670" y="471755"/>
                </a:lnTo>
                <a:lnTo>
                  <a:pt x="273750" y="495285"/>
                </a:lnTo>
                <a:lnTo>
                  <a:pt x="232857" y="515660"/>
                </a:lnTo>
                <a:lnTo>
                  <a:pt x="190159" y="532709"/>
                </a:lnTo>
                <a:lnTo>
                  <a:pt x="145826" y="546263"/>
                </a:lnTo>
                <a:lnTo>
                  <a:pt x="104886" y="555105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13"/>
          <p:cNvSpPr/>
          <p:nvPr/>
        </p:nvSpPr>
        <p:spPr>
          <a:xfrm>
            <a:off x="16082280" y="5122207"/>
            <a:ext cx="857885" cy="1125855"/>
          </a:xfrm>
          <a:custGeom>
            <a:avLst/>
            <a:gdLst/>
            <a:ahLst/>
            <a:cxnLst/>
            <a:rect l="l" t="t" r="r" b="b"/>
            <a:pathLst>
              <a:path w="857884" h="1125854" extrusionOk="0">
                <a:moveTo>
                  <a:pt x="146789" y="748522"/>
                </a:moveTo>
                <a:lnTo>
                  <a:pt x="110366" y="712797"/>
                </a:lnTo>
                <a:lnTo>
                  <a:pt x="78394" y="672971"/>
                </a:lnTo>
                <a:lnTo>
                  <a:pt x="51292" y="629462"/>
                </a:lnTo>
                <a:lnTo>
                  <a:pt x="29482" y="582689"/>
                </a:lnTo>
                <a:lnTo>
                  <a:pt x="13383" y="533070"/>
                </a:lnTo>
                <a:lnTo>
                  <a:pt x="3415" y="481023"/>
                </a:lnTo>
                <a:lnTo>
                  <a:pt x="0" y="426967"/>
                </a:lnTo>
                <a:lnTo>
                  <a:pt x="2523" y="380424"/>
                </a:lnTo>
                <a:lnTo>
                  <a:pt x="9909" y="335337"/>
                </a:lnTo>
                <a:lnTo>
                  <a:pt x="21849" y="292081"/>
                </a:lnTo>
                <a:lnTo>
                  <a:pt x="38147" y="250701"/>
                </a:lnTo>
                <a:lnTo>
                  <a:pt x="58518" y="211548"/>
                </a:lnTo>
                <a:lnTo>
                  <a:pt x="82700" y="174883"/>
                </a:lnTo>
                <a:lnTo>
                  <a:pt x="110433" y="140967"/>
                </a:lnTo>
                <a:lnTo>
                  <a:pt x="141455" y="110063"/>
                </a:lnTo>
                <a:lnTo>
                  <a:pt x="175506" y="82431"/>
                </a:lnTo>
                <a:lnTo>
                  <a:pt x="212325" y="58333"/>
                </a:lnTo>
                <a:lnTo>
                  <a:pt x="251651" y="38030"/>
                </a:lnTo>
                <a:lnTo>
                  <a:pt x="293326" y="21755"/>
                </a:lnTo>
                <a:lnTo>
                  <a:pt x="336863" y="9842"/>
                </a:lnTo>
                <a:lnTo>
                  <a:pt x="382128" y="2503"/>
                </a:lnTo>
                <a:lnTo>
                  <a:pt x="428803" y="0"/>
                </a:lnTo>
                <a:lnTo>
                  <a:pt x="475569" y="2507"/>
                </a:lnTo>
                <a:lnTo>
                  <a:pt x="520876" y="9856"/>
                </a:lnTo>
                <a:lnTo>
                  <a:pt x="564456" y="21784"/>
                </a:lnTo>
                <a:lnTo>
                  <a:pt x="606044" y="38030"/>
                </a:lnTo>
                <a:lnTo>
                  <a:pt x="645381" y="58333"/>
                </a:lnTo>
                <a:lnTo>
                  <a:pt x="682099" y="82346"/>
                </a:lnTo>
                <a:lnTo>
                  <a:pt x="716150" y="109960"/>
                </a:lnTo>
                <a:lnTo>
                  <a:pt x="747173" y="140850"/>
                </a:lnTo>
                <a:lnTo>
                  <a:pt x="774906" y="174755"/>
                </a:lnTo>
                <a:lnTo>
                  <a:pt x="799088" y="211416"/>
                </a:lnTo>
                <a:lnTo>
                  <a:pt x="819459" y="250574"/>
                </a:lnTo>
                <a:lnTo>
                  <a:pt x="835788" y="292081"/>
                </a:lnTo>
                <a:lnTo>
                  <a:pt x="847736" y="335426"/>
                </a:lnTo>
                <a:lnTo>
                  <a:pt x="855094" y="380475"/>
                </a:lnTo>
                <a:lnTo>
                  <a:pt x="857606" y="426967"/>
                </a:lnTo>
                <a:lnTo>
                  <a:pt x="854813" y="475954"/>
                </a:lnTo>
                <a:lnTo>
                  <a:pt x="846638" y="523306"/>
                </a:lnTo>
                <a:lnTo>
                  <a:pt x="833388" y="568721"/>
                </a:lnTo>
                <a:lnTo>
                  <a:pt x="815372" y="611898"/>
                </a:lnTo>
                <a:lnTo>
                  <a:pt x="792897" y="652535"/>
                </a:lnTo>
                <a:lnTo>
                  <a:pt x="766270" y="690331"/>
                </a:lnTo>
                <a:lnTo>
                  <a:pt x="735800" y="724984"/>
                </a:lnTo>
                <a:lnTo>
                  <a:pt x="183264" y="736711"/>
                </a:lnTo>
                <a:lnTo>
                  <a:pt x="173270" y="737518"/>
                </a:lnTo>
                <a:lnTo>
                  <a:pt x="163803" y="739848"/>
                </a:lnTo>
                <a:lnTo>
                  <a:pt x="154949" y="743562"/>
                </a:lnTo>
                <a:lnTo>
                  <a:pt x="146789" y="748522"/>
                </a:lnTo>
                <a:close/>
              </a:path>
              <a:path w="857884" h="1125854" extrusionOk="0">
                <a:moveTo>
                  <a:pt x="664556" y="783659"/>
                </a:moveTo>
                <a:lnTo>
                  <a:pt x="656313" y="764988"/>
                </a:lnTo>
                <a:lnTo>
                  <a:pt x="642648" y="750109"/>
                </a:lnTo>
                <a:lnTo>
                  <a:pt x="624814" y="740268"/>
                </a:lnTo>
                <a:lnTo>
                  <a:pt x="604061" y="736711"/>
                </a:lnTo>
                <a:lnTo>
                  <a:pt x="723022" y="736711"/>
                </a:lnTo>
                <a:lnTo>
                  <a:pt x="701792" y="756194"/>
                </a:lnTo>
                <a:lnTo>
                  <a:pt x="664556" y="783659"/>
                </a:lnTo>
                <a:close/>
              </a:path>
              <a:path w="857884" h="1125854" extrusionOk="0">
                <a:moveTo>
                  <a:pt x="417534" y="1125293"/>
                </a:moveTo>
                <a:lnTo>
                  <a:pt x="371924" y="1119663"/>
                </a:lnTo>
                <a:lnTo>
                  <a:pt x="329329" y="1104864"/>
                </a:lnTo>
                <a:lnTo>
                  <a:pt x="290984" y="1081813"/>
                </a:lnTo>
                <a:lnTo>
                  <a:pt x="258125" y="1051430"/>
                </a:lnTo>
                <a:lnTo>
                  <a:pt x="231988" y="1014633"/>
                </a:lnTo>
                <a:lnTo>
                  <a:pt x="213808" y="972340"/>
                </a:lnTo>
                <a:lnTo>
                  <a:pt x="628377" y="972635"/>
                </a:lnTo>
                <a:lnTo>
                  <a:pt x="609423" y="1015931"/>
                </a:lnTo>
                <a:lnTo>
                  <a:pt x="582215" y="1053355"/>
                </a:lnTo>
                <a:lnTo>
                  <a:pt x="548088" y="1083954"/>
                </a:lnTo>
                <a:lnTo>
                  <a:pt x="508376" y="1106778"/>
                </a:lnTo>
                <a:lnTo>
                  <a:pt x="464413" y="1120874"/>
                </a:lnTo>
                <a:lnTo>
                  <a:pt x="417534" y="1125293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13"/>
          <p:cNvSpPr/>
          <p:nvPr/>
        </p:nvSpPr>
        <p:spPr>
          <a:xfrm>
            <a:off x="15714256" y="4771122"/>
            <a:ext cx="1546225" cy="1460500"/>
          </a:xfrm>
          <a:custGeom>
            <a:avLst/>
            <a:gdLst/>
            <a:ahLst/>
            <a:cxnLst/>
            <a:rect l="l" t="t" r="r" b="b"/>
            <a:pathLst>
              <a:path w="1546225" h="1460500" extrusionOk="0">
                <a:moveTo>
                  <a:pt x="246430" y="774700"/>
                </a:moveTo>
                <a:lnTo>
                  <a:pt x="0" y="774700"/>
                </a:lnTo>
                <a:lnTo>
                  <a:pt x="0" y="787400"/>
                </a:lnTo>
                <a:lnTo>
                  <a:pt x="246430" y="787400"/>
                </a:lnTo>
                <a:lnTo>
                  <a:pt x="246430" y="774700"/>
                </a:lnTo>
                <a:close/>
              </a:path>
              <a:path w="1546225" h="1460500" extrusionOk="0">
                <a:moveTo>
                  <a:pt x="332422" y="419100"/>
                </a:moveTo>
                <a:lnTo>
                  <a:pt x="330644" y="419100"/>
                </a:lnTo>
                <a:lnTo>
                  <a:pt x="160134" y="241300"/>
                </a:lnTo>
                <a:lnTo>
                  <a:pt x="153022" y="241300"/>
                </a:lnTo>
                <a:lnTo>
                  <a:pt x="151244" y="254000"/>
                </a:lnTo>
                <a:lnTo>
                  <a:pt x="153022" y="254000"/>
                </a:lnTo>
                <a:lnTo>
                  <a:pt x="324421" y="431800"/>
                </a:lnTo>
                <a:lnTo>
                  <a:pt x="330644" y="431800"/>
                </a:lnTo>
                <a:lnTo>
                  <a:pt x="332422" y="419100"/>
                </a:lnTo>
                <a:close/>
              </a:path>
              <a:path w="1546225" h="1460500" extrusionOk="0">
                <a:moveTo>
                  <a:pt x="414274" y="850900"/>
                </a:moveTo>
                <a:lnTo>
                  <a:pt x="405434" y="812800"/>
                </a:lnTo>
                <a:lnTo>
                  <a:pt x="403301" y="787400"/>
                </a:lnTo>
                <a:lnTo>
                  <a:pt x="393509" y="787400"/>
                </a:lnTo>
                <a:lnTo>
                  <a:pt x="398183" y="825500"/>
                </a:lnTo>
                <a:lnTo>
                  <a:pt x="404787" y="850900"/>
                </a:lnTo>
                <a:lnTo>
                  <a:pt x="414274" y="850900"/>
                </a:lnTo>
                <a:close/>
              </a:path>
              <a:path w="1546225" h="1460500" extrusionOk="0">
                <a:moveTo>
                  <a:pt x="675233" y="406400"/>
                </a:moveTo>
                <a:lnTo>
                  <a:pt x="672858" y="406400"/>
                </a:lnTo>
                <a:lnTo>
                  <a:pt x="627824" y="419100"/>
                </a:lnTo>
                <a:lnTo>
                  <a:pt x="585673" y="431800"/>
                </a:lnTo>
                <a:lnTo>
                  <a:pt x="546735" y="457200"/>
                </a:lnTo>
                <a:lnTo>
                  <a:pt x="511352" y="482600"/>
                </a:lnTo>
                <a:lnTo>
                  <a:pt x="479882" y="520700"/>
                </a:lnTo>
                <a:lnTo>
                  <a:pt x="452666" y="558800"/>
                </a:lnTo>
                <a:lnTo>
                  <a:pt x="430047" y="596900"/>
                </a:lnTo>
                <a:lnTo>
                  <a:pt x="412369" y="635000"/>
                </a:lnTo>
                <a:lnTo>
                  <a:pt x="399973" y="685800"/>
                </a:lnTo>
                <a:lnTo>
                  <a:pt x="393217" y="723900"/>
                </a:lnTo>
                <a:lnTo>
                  <a:pt x="392925" y="723900"/>
                </a:lnTo>
                <a:lnTo>
                  <a:pt x="394995" y="736600"/>
                </a:lnTo>
                <a:lnTo>
                  <a:pt x="402704" y="736600"/>
                </a:lnTo>
                <a:lnTo>
                  <a:pt x="403009" y="723900"/>
                </a:lnTo>
                <a:lnTo>
                  <a:pt x="410667" y="673100"/>
                </a:lnTo>
                <a:lnTo>
                  <a:pt x="425056" y="635000"/>
                </a:lnTo>
                <a:lnTo>
                  <a:pt x="445706" y="584200"/>
                </a:lnTo>
                <a:lnTo>
                  <a:pt x="472147" y="546100"/>
                </a:lnTo>
                <a:lnTo>
                  <a:pt x="503936" y="508000"/>
                </a:lnTo>
                <a:lnTo>
                  <a:pt x="540600" y="469900"/>
                </a:lnTo>
                <a:lnTo>
                  <a:pt x="581672" y="444500"/>
                </a:lnTo>
                <a:lnTo>
                  <a:pt x="626706" y="431800"/>
                </a:lnTo>
                <a:lnTo>
                  <a:pt x="675233" y="406400"/>
                </a:lnTo>
                <a:close/>
              </a:path>
              <a:path w="1546225" h="1460500" extrusionOk="0">
                <a:moveTo>
                  <a:pt x="758266" y="0"/>
                </a:moveTo>
                <a:lnTo>
                  <a:pt x="748182" y="0"/>
                </a:lnTo>
                <a:lnTo>
                  <a:pt x="748182" y="241300"/>
                </a:lnTo>
                <a:lnTo>
                  <a:pt x="758266" y="241300"/>
                </a:lnTo>
                <a:lnTo>
                  <a:pt x="758266" y="0"/>
                </a:lnTo>
                <a:close/>
              </a:path>
              <a:path w="1546225" h="1460500" extrusionOk="0">
                <a:moveTo>
                  <a:pt x="982446" y="1104900"/>
                </a:moveTo>
                <a:lnTo>
                  <a:pt x="978306" y="1092200"/>
                </a:lnTo>
                <a:lnTo>
                  <a:pt x="814311" y="1092200"/>
                </a:lnTo>
                <a:lnTo>
                  <a:pt x="815492" y="876300"/>
                </a:lnTo>
                <a:lnTo>
                  <a:pt x="881367" y="876300"/>
                </a:lnTo>
                <a:lnTo>
                  <a:pt x="897674" y="863600"/>
                </a:lnTo>
                <a:lnTo>
                  <a:pt x="908710" y="850900"/>
                </a:lnTo>
                <a:lnTo>
                  <a:pt x="912761" y="825500"/>
                </a:lnTo>
                <a:lnTo>
                  <a:pt x="911771" y="812800"/>
                </a:lnTo>
                <a:lnTo>
                  <a:pt x="908875" y="812800"/>
                </a:lnTo>
                <a:lnTo>
                  <a:pt x="907173" y="808240"/>
                </a:lnTo>
                <a:lnTo>
                  <a:pt x="908024" y="804037"/>
                </a:lnTo>
                <a:lnTo>
                  <a:pt x="906945" y="793280"/>
                </a:lnTo>
                <a:lnTo>
                  <a:pt x="903871" y="783297"/>
                </a:lnTo>
                <a:lnTo>
                  <a:pt x="903274" y="782193"/>
                </a:lnTo>
                <a:lnTo>
                  <a:pt x="903274" y="825500"/>
                </a:lnTo>
                <a:lnTo>
                  <a:pt x="899998" y="838200"/>
                </a:lnTo>
                <a:lnTo>
                  <a:pt x="891082" y="850900"/>
                </a:lnTo>
                <a:lnTo>
                  <a:pt x="877874" y="863600"/>
                </a:lnTo>
                <a:lnTo>
                  <a:pt x="815797" y="863600"/>
                </a:lnTo>
                <a:lnTo>
                  <a:pt x="815848" y="856894"/>
                </a:lnTo>
                <a:lnTo>
                  <a:pt x="854938" y="856894"/>
                </a:lnTo>
                <a:lnTo>
                  <a:pt x="875626" y="852754"/>
                </a:lnTo>
                <a:lnTo>
                  <a:pt x="892492" y="841425"/>
                </a:lnTo>
                <a:lnTo>
                  <a:pt x="903262" y="825500"/>
                </a:lnTo>
                <a:lnTo>
                  <a:pt x="903274" y="782193"/>
                </a:lnTo>
                <a:lnTo>
                  <a:pt x="899020" y="774306"/>
                </a:lnTo>
                <a:lnTo>
                  <a:pt x="865708" y="752221"/>
                </a:lnTo>
                <a:lnTo>
                  <a:pt x="854938" y="751192"/>
                </a:lnTo>
                <a:lnTo>
                  <a:pt x="850201" y="751192"/>
                </a:lnTo>
                <a:lnTo>
                  <a:pt x="829564" y="755294"/>
                </a:lnTo>
                <a:lnTo>
                  <a:pt x="812761" y="766508"/>
                </a:lnTo>
                <a:lnTo>
                  <a:pt x="805713" y="776884"/>
                </a:lnTo>
                <a:lnTo>
                  <a:pt x="805713" y="876300"/>
                </a:lnTo>
                <a:lnTo>
                  <a:pt x="804519" y="1092200"/>
                </a:lnTo>
                <a:lnTo>
                  <a:pt x="707847" y="1092200"/>
                </a:lnTo>
                <a:lnTo>
                  <a:pt x="707847" y="876300"/>
                </a:lnTo>
                <a:lnTo>
                  <a:pt x="805713" y="876300"/>
                </a:lnTo>
                <a:lnTo>
                  <a:pt x="805713" y="776884"/>
                </a:lnTo>
                <a:lnTo>
                  <a:pt x="801408" y="783209"/>
                </a:lnTo>
                <a:lnTo>
                  <a:pt x="797115" y="803744"/>
                </a:lnTo>
                <a:lnTo>
                  <a:pt x="796823" y="856894"/>
                </a:lnTo>
                <a:lnTo>
                  <a:pt x="805472" y="856894"/>
                </a:lnTo>
                <a:lnTo>
                  <a:pt x="805421" y="863600"/>
                </a:lnTo>
                <a:lnTo>
                  <a:pt x="707555" y="863600"/>
                </a:lnTo>
                <a:lnTo>
                  <a:pt x="707555" y="856602"/>
                </a:lnTo>
                <a:lnTo>
                  <a:pt x="728916" y="856602"/>
                </a:lnTo>
                <a:lnTo>
                  <a:pt x="728916" y="801674"/>
                </a:lnTo>
                <a:lnTo>
                  <a:pt x="724547" y="780262"/>
                </a:lnTo>
                <a:lnTo>
                  <a:pt x="712673" y="762812"/>
                </a:lnTo>
                <a:lnTo>
                  <a:pt x="698068" y="753033"/>
                </a:lnTo>
                <a:lnTo>
                  <a:pt x="698068" y="856602"/>
                </a:lnTo>
                <a:lnTo>
                  <a:pt x="698068" y="863600"/>
                </a:lnTo>
                <a:lnTo>
                  <a:pt x="621626" y="863600"/>
                </a:lnTo>
                <a:lnTo>
                  <a:pt x="615327" y="850900"/>
                </a:lnTo>
                <a:lnTo>
                  <a:pt x="610171" y="850900"/>
                </a:lnTo>
                <a:lnTo>
                  <a:pt x="606361" y="838200"/>
                </a:lnTo>
                <a:lnTo>
                  <a:pt x="603986" y="838200"/>
                </a:lnTo>
                <a:lnTo>
                  <a:pt x="603173" y="825500"/>
                </a:lnTo>
                <a:lnTo>
                  <a:pt x="606005" y="814514"/>
                </a:lnTo>
                <a:lnTo>
                  <a:pt x="608584" y="822909"/>
                </a:lnTo>
                <a:lnTo>
                  <a:pt x="613625" y="832205"/>
                </a:lnTo>
                <a:lnTo>
                  <a:pt x="648436" y="855472"/>
                </a:lnTo>
                <a:lnTo>
                  <a:pt x="659523" y="856602"/>
                </a:lnTo>
                <a:lnTo>
                  <a:pt x="698068" y="856602"/>
                </a:lnTo>
                <a:lnTo>
                  <a:pt x="698068" y="753033"/>
                </a:lnTo>
                <a:lnTo>
                  <a:pt x="695134" y="751065"/>
                </a:lnTo>
                <a:lnTo>
                  <a:pt x="673760" y="746760"/>
                </a:lnTo>
                <a:lnTo>
                  <a:pt x="659523" y="746760"/>
                </a:lnTo>
                <a:lnTo>
                  <a:pt x="638022" y="751065"/>
                </a:lnTo>
                <a:lnTo>
                  <a:pt x="620483" y="762812"/>
                </a:lnTo>
                <a:lnTo>
                  <a:pt x="608685" y="780262"/>
                </a:lnTo>
                <a:lnTo>
                  <a:pt x="606437" y="791400"/>
                </a:lnTo>
                <a:lnTo>
                  <a:pt x="597141" y="812800"/>
                </a:lnTo>
                <a:lnTo>
                  <a:pt x="593090" y="825500"/>
                </a:lnTo>
                <a:lnTo>
                  <a:pt x="594080" y="838200"/>
                </a:lnTo>
                <a:lnTo>
                  <a:pt x="596976" y="850900"/>
                </a:lnTo>
                <a:lnTo>
                  <a:pt x="601726" y="850900"/>
                </a:lnTo>
                <a:lnTo>
                  <a:pt x="608215" y="863600"/>
                </a:lnTo>
                <a:lnTo>
                  <a:pt x="616077" y="863600"/>
                </a:lnTo>
                <a:lnTo>
                  <a:pt x="624890" y="876300"/>
                </a:lnTo>
                <a:lnTo>
                  <a:pt x="698068" y="876300"/>
                </a:lnTo>
                <a:lnTo>
                  <a:pt x="698068" y="1092200"/>
                </a:lnTo>
                <a:lnTo>
                  <a:pt x="527850" y="1092200"/>
                </a:lnTo>
                <a:lnTo>
                  <a:pt x="523697" y="1104900"/>
                </a:lnTo>
                <a:lnTo>
                  <a:pt x="982446" y="1104900"/>
                </a:lnTo>
                <a:close/>
              </a:path>
              <a:path w="1546225" h="1460500" extrusionOk="0">
                <a:moveTo>
                  <a:pt x="1184402" y="749300"/>
                </a:moveTo>
                <a:lnTo>
                  <a:pt x="1181811" y="698500"/>
                </a:lnTo>
                <a:lnTo>
                  <a:pt x="1174343" y="660400"/>
                </a:lnTo>
                <a:lnTo>
                  <a:pt x="1174026" y="659079"/>
                </a:lnTo>
                <a:lnTo>
                  <a:pt x="1174026" y="749300"/>
                </a:lnTo>
                <a:lnTo>
                  <a:pt x="1171498" y="787400"/>
                </a:lnTo>
                <a:lnTo>
                  <a:pt x="1163840" y="838200"/>
                </a:lnTo>
                <a:lnTo>
                  <a:pt x="1151267" y="889000"/>
                </a:lnTo>
                <a:lnTo>
                  <a:pt x="1133970" y="927100"/>
                </a:lnTo>
                <a:lnTo>
                  <a:pt x="1112139" y="965200"/>
                </a:lnTo>
                <a:lnTo>
                  <a:pt x="1085951" y="1003300"/>
                </a:lnTo>
                <a:lnTo>
                  <a:pt x="1055636" y="1041400"/>
                </a:lnTo>
                <a:lnTo>
                  <a:pt x="1021372" y="1066800"/>
                </a:lnTo>
                <a:lnTo>
                  <a:pt x="983335" y="1092200"/>
                </a:lnTo>
                <a:lnTo>
                  <a:pt x="982446" y="1104900"/>
                </a:lnTo>
                <a:lnTo>
                  <a:pt x="984923" y="1104900"/>
                </a:lnTo>
                <a:lnTo>
                  <a:pt x="988339" y="1108176"/>
                </a:lnTo>
                <a:lnTo>
                  <a:pt x="962787" y="1108176"/>
                </a:lnTo>
                <a:lnTo>
                  <a:pt x="962787" y="1301584"/>
                </a:lnTo>
                <a:lnTo>
                  <a:pt x="945057" y="1346200"/>
                </a:lnTo>
                <a:lnTo>
                  <a:pt x="916800" y="1384300"/>
                </a:lnTo>
                <a:lnTo>
                  <a:pt x="881811" y="1409700"/>
                </a:lnTo>
                <a:lnTo>
                  <a:pt x="841413" y="1435100"/>
                </a:lnTo>
                <a:lnTo>
                  <a:pt x="796912" y="1447800"/>
                </a:lnTo>
                <a:lnTo>
                  <a:pt x="703414" y="1447800"/>
                </a:lnTo>
                <a:lnTo>
                  <a:pt x="660298" y="1435100"/>
                </a:lnTo>
                <a:lnTo>
                  <a:pt x="621411" y="1409700"/>
                </a:lnTo>
                <a:lnTo>
                  <a:pt x="587857" y="1384300"/>
                </a:lnTo>
                <a:lnTo>
                  <a:pt x="560755" y="1346200"/>
                </a:lnTo>
                <a:lnTo>
                  <a:pt x="543572" y="1301584"/>
                </a:lnTo>
                <a:lnTo>
                  <a:pt x="962787" y="1301584"/>
                </a:lnTo>
                <a:lnTo>
                  <a:pt x="962787" y="1108176"/>
                </a:lnTo>
                <a:lnTo>
                  <a:pt x="517804" y="1108176"/>
                </a:lnTo>
                <a:lnTo>
                  <a:pt x="521233" y="1104900"/>
                </a:lnTo>
                <a:lnTo>
                  <a:pt x="523697" y="1104900"/>
                </a:lnTo>
                <a:lnTo>
                  <a:pt x="522808" y="1092200"/>
                </a:lnTo>
                <a:lnTo>
                  <a:pt x="484784" y="1066800"/>
                </a:lnTo>
                <a:lnTo>
                  <a:pt x="450507" y="1041400"/>
                </a:lnTo>
                <a:lnTo>
                  <a:pt x="420179" y="1003300"/>
                </a:lnTo>
                <a:lnTo>
                  <a:pt x="393992" y="965200"/>
                </a:lnTo>
                <a:lnTo>
                  <a:pt x="372122" y="927100"/>
                </a:lnTo>
                <a:lnTo>
                  <a:pt x="354787" y="889000"/>
                </a:lnTo>
                <a:lnTo>
                  <a:pt x="342163" y="838200"/>
                </a:lnTo>
                <a:lnTo>
                  <a:pt x="334454" y="787400"/>
                </a:lnTo>
                <a:lnTo>
                  <a:pt x="331838" y="749300"/>
                </a:lnTo>
                <a:lnTo>
                  <a:pt x="334670" y="698500"/>
                </a:lnTo>
                <a:lnTo>
                  <a:pt x="342976" y="647700"/>
                </a:lnTo>
                <a:lnTo>
                  <a:pt x="356425" y="609600"/>
                </a:lnTo>
                <a:lnTo>
                  <a:pt x="374700" y="558800"/>
                </a:lnTo>
                <a:lnTo>
                  <a:pt x="397484" y="520700"/>
                </a:lnTo>
                <a:lnTo>
                  <a:pt x="424459" y="482600"/>
                </a:lnTo>
                <a:lnTo>
                  <a:pt x="455307" y="444500"/>
                </a:lnTo>
                <a:lnTo>
                  <a:pt x="489712" y="419100"/>
                </a:lnTo>
                <a:lnTo>
                  <a:pt x="527342" y="393700"/>
                </a:lnTo>
                <a:lnTo>
                  <a:pt x="567905" y="368300"/>
                </a:lnTo>
                <a:lnTo>
                  <a:pt x="611060" y="355600"/>
                </a:lnTo>
                <a:lnTo>
                  <a:pt x="656488" y="342900"/>
                </a:lnTo>
                <a:lnTo>
                  <a:pt x="703884" y="330200"/>
                </a:lnTo>
                <a:lnTo>
                  <a:pt x="801966" y="330200"/>
                </a:lnTo>
                <a:lnTo>
                  <a:pt x="849363" y="342900"/>
                </a:lnTo>
                <a:lnTo>
                  <a:pt x="894803" y="355600"/>
                </a:lnTo>
                <a:lnTo>
                  <a:pt x="937945" y="368300"/>
                </a:lnTo>
                <a:lnTo>
                  <a:pt x="978509" y="393700"/>
                </a:lnTo>
                <a:lnTo>
                  <a:pt x="1016139" y="419100"/>
                </a:lnTo>
                <a:lnTo>
                  <a:pt x="1050544" y="444500"/>
                </a:lnTo>
                <a:lnTo>
                  <a:pt x="1081392" y="482600"/>
                </a:lnTo>
                <a:lnTo>
                  <a:pt x="1108367" y="520700"/>
                </a:lnTo>
                <a:lnTo>
                  <a:pt x="1131150" y="558800"/>
                </a:lnTo>
                <a:lnTo>
                  <a:pt x="1149426" y="609600"/>
                </a:lnTo>
                <a:lnTo>
                  <a:pt x="1162875" y="647700"/>
                </a:lnTo>
                <a:lnTo>
                  <a:pt x="1171181" y="698500"/>
                </a:lnTo>
                <a:lnTo>
                  <a:pt x="1174026" y="749300"/>
                </a:lnTo>
                <a:lnTo>
                  <a:pt x="1174026" y="659079"/>
                </a:lnTo>
                <a:lnTo>
                  <a:pt x="1162240" y="609600"/>
                </a:lnTo>
                <a:lnTo>
                  <a:pt x="1145806" y="571500"/>
                </a:lnTo>
                <a:lnTo>
                  <a:pt x="1125270" y="533400"/>
                </a:lnTo>
                <a:lnTo>
                  <a:pt x="1100912" y="495300"/>
                </a:lnTo>
                <a:lnTo>
                  <a:pt x="1072984" y="457200"/>
                </a:lnTo>
                <a:lnTo>
                  <a:pt x="1041768" y="431800"/>
                </a:lnTo>
                <a:lnTo>
                  <a:pt x="1007529" y="406400"/>
                </a:lnTo>
                <a:lnTo>
                  <a:pt x="970508" y="381000"/>
                </a:lnTo>
                <a:lnTo>
                  <a:pt x="930998" y="355600"/>
                </a:lnTo>
                <a:lnTo>
                  <a:pt x="889254" y="342900"/>
                </a:lnTo>
                <a:lnTo>
                  <a:pt x="845527" y="330200"/>
                </a:lnTo>
                <a:lnTo>
                  <a:pt x="800100" y="317500"/>
                </a:lnTo>
                <a:lnTo>
                  <a:pt x="706348" y="317500"/>
                </a:lnTo>
                <a:lnTo>
                  <a:pt x="660920" y="330200"/>
                </a:lnTo>
                <a:lnTo>
                  <a:pt x="617194" y="342900"/>
                </a:lnTo>
                <a:lnTo>
                  <a:pt x="575449" y="355600"/>
                </a:lnTo>
                <a:lnTo>
                  <a:pt x="535940" y="381000"/>
                </a:lnTo>
                <a:lnTo>
                  <a:pt x="498944" y="406400"/>
                </a:lnTo>
                <a:lnTo>
                  <a:pt x="464705" y="431800"/>
                </a:lnTo>
                <a:lnTo>
                  <a:pt x="433501" y="457200"/>
                </a:lnTo>
                <a:lnTo>
                  <a:pt x="405599" y="495300"/>
                </a:lnTo>
                <a:lnTo>
                  <a:pt x="381266" y="533400"/>
                </a:lnTo>
                <a:lnTo>
                  <a:pt x="360768" y="571500"/>
                </a:lnTo>
                <a:lnTo>
                  <a:pt x="344347" y="609600"/>
                </a:lnTo>
                <a:lnTo>
                  <a:pt x="332308" y="660400"/>
                </a:lnTo>
                <a:lnTo>
                  <a:pt x="324878" y="698500"/>
                </a:lnTo>
                <a:lnTo>
                  <a:pt x="322338" y="749300"/>
                </a:lnTo>
                <a:lnTo>
                  <a:pt x="324954" y="787400"/>
                </a:lnTo>
                <a:lnTo>
                  <a:pt x="332638" y="838200"/>
                </a:lnTo>
                <a:lnTo>
                  <a:pt x="345224" y="889000"/>
                </a:lnTo>
                <a:lnTo>
                  <a:pt x="362508" y="927100"/>
                </a:lnTo>
                <a:lnTo>
                  <a:pt x="384327" y="965200"/>
                </a:lnTo>
                <a:lnTo>
                  <a:pt x="410476" y="1003300"/>
                </a:lnTo>
                <a:lnTo>
                  <a:pt x="440766" y="1041400"/>
                </a:lnTo>
                <a:lnTo>
                  <a:pt x="475005" y="1079500"/>
                </a:lnTo>
                <a:lnTo>
                  <a:pt x="513016" y="1104900"/>
                </a:lnTo>
                <a:lnTo>
                  <a:pt x="501230" y="1104900"/>
                </a:lnTo>
                <a:lnTo>
                  <a:pt x="492036" y="1117600"/>
                </a:lnTo>
                <a:lnTo>
                  <a:pt x="486079" y="1130300"/>
                </a:lnTo>
                <a:lnTo>
                  <a:pt x="483958" y="1155700"/>
                </a:lnTo>
                <a:lnTo>
                  <a:pt x="486244" y="1168400"/>
                </a:lnTo>
                <a:lnTo>
                  <a:pt x="488708" y="1173276"/>
                </a:lnTo>
                <a:lnTo>
                  <a:pt x="488708" y="1175499"/>
                </a:lnTo>
                <a:lnTo>
                  <a:pt x="490994" y="1186751"/>
                </a:lnTo>
                <a:lnTo>
                  <a:pt x="497243" y="1195946"/>
                </a:lnTo>
                <a:lnTo>
                  <a:pt x="506476" y="1202156"/>
                </a:lnTo>
                <a:lnTo>
                  <a:pt x="506958" y="1202258"/>
                </a:lnTo>
                <a:lnTo>
                  <a:pt x="502729" y="1206500"/>
                </a:lnTo>
                <a:lnTo>
                  <a:pt x="492785" y="1219200"/>
                </a:lnTo>
                <a:lnTo>
                  <a:pt x="486283" y="1231900"/>
                </a:lnTo>
                <a:lnTo>
                  <a:pt x="483958" y="1244600"/>
                </a:lnTo>
                <a:lnTo>
                  <a:pt x="487578" y="1270000"/>
                </a:lnTo>
                <a:lnTo>
                  <a:pt x="488708" y="1271447"/>
                </a:lnTo>
                <a:lnTo>
                  <a:pt x="488708" y="1272641"/>
                </a:lnTo>
                <a:lnTo>
                  <a:pt x="490994" y="1283893"/>
                </a:lnTo>
                <a:lnTo>
                  <a:pt x="497243" y="1293088"/>
                </a:lnTo>
                <a:lnTo>
                  <a:pt x="506476" y="1299298"/>
                </a:lnTo>
                <a:lnTo>
                  <a:pt x="517779" y="1301584"/>
                </a:lnTo>
                <a:lnTo>
                  <a:pt x="533552" y="1301584"/>
                </a:lnTo>
                <a:lnTo>
                  <a:pt x="551167" y="1346200"/>
                </a:lnTo>
                <a:lnTo>
                  <a:pt x="579399" y="1384300"/>
                </a:lnTo>
                <a:lnTo>
                  <a:pt x="614591" y="1409700"/>
                </a:lnTo>
                <a:lnTo>
                  <a:pt x="655510" y="1435100"/>
                </a:lnTo>
                <a:lnTo>
                  <a:pt x="700938" y="1460500"/>
                </a:lnTo>
                <a:lnTo>
                  <a:pt x="802436" y="1460500"/>
                </a:lnTo>
                <a:lnTo>
                  <a:pt x="825550" y="1447800"/>
                </a:lnTo>
                <a:lnTo>
                  <a:pt x="848652" y="1435100"/>
                </a:lnTo>
                <a:lnTo>
                  <a:pt x="890485" y="1422400"/>
                </a:lnTo>
                <a:lnTo>
                  <a:pt x="926553" y="1384300"/>
                </a:lnTo>
                <a:lnTo>
                  <a:pt x="955497" y="1346200"/>
                </a:lnTo>
                <a:lnTo>
                  <a:pt x="973442" y="1301584"/>
                </a:lnTo>
                <a:lnTo>
                  <a:pt x="988390" y="1301584"/>
                </a:lnTo>
                <a:lnTo>
                  <a:pt x="999731" y="1299260"/>
                </a:lnTo>
                <a:lnTo>
                  <a:pt x="1009040" y="1292987"/>
                </a:lnTo>
                <a:lnTo>
                  <a:pt x="1015288" y="1283766"/>
                </a:lnTo>
                <a:lnTo>
                  <a:pt x="1017447" y="1272641"/>
                </a:lnTo>
                <a:lnTo>
                  <a:pt x="1017447" y="1272222"/>
                </a:lnTo>
                <a:lnTo>
                  <a:pt x="1019175" y="1270000"/>
                </a:lnTo>
                <a:lnTo>
                  <a:pt x="1022781" y="1244600"/>
                </a:lnTo>
                <a:lnTo>
                  <a:pt x="1020495" y="1231900"/>
                </a:lnTo>
                <a:lnTo>
                  <a:pt x="1014069" y="1219200"/>
                </a:lnTo>
                <a:lnTo>
                  <a:pt x="1004138" y="1206500"/>
                </a:lnTo>
                <a:lnTo>
                  <a:pt x="999820" y="1202220"/>
                </a:lnTo>
                <a:lnTo>
                  <a:pt x="1009078" y="1196060"/>
                </a:lnTo>
                <a:lnTo>
                  <a:pt x="1015415" y="1186789"/>
                </a:lnTo>
                <a:lnTo>
                  <a:pt x="1017752" y="1175499"/>
                </a:lnTo>
                <a:lnTo>
                  <a:pt x="1017752" y="1173695"/>
                </a:lnTo>
                <a:lnTo>
                  <a:pt x="1020457" y="1168400"/>
                </a:lnTo>
                <a:lnTo>
                  <a:pt x="1022781" y="1155700"/>
                </a:lnTo>
                <a:lnTo>
                  <a:pt x="1020660" y="1130300"/>
                </a:lnTo>
                <a:lnTo>
                  <a:pt x="1014704" y="1117600"/>
                </a:lnTo>
                <a:lnTo>
                  <a:pt x="1005522" y="1104900"/>
                </a:lnTo>
                <a:lnTo>
                  <a:pt x="993724" y="1104900"/>
                </a:lnTo>
                <a:lnTo>
                  <a:pt x="1031735" y="1079500"/>
                </a:lnTo>
                <a:lnTo>
                  <a:pt x="1065987" y="1041400"/>
                </a:lnTo>
                <a:lnTo>
                  <a:pt x="1096276" y="1003300"/>
                </a:lnTo>
                <a:lnTo>
                  <a:pt x="1122413" y="965200"/>
                </a:lnTo>
                <a:lnTo>
                  <a:pt x="1144231" y="927100"/>
                </a:lnTo>
                <a:lnTo>
                  <a:pt x="1161516" y="889000"/>
                </a:lnTo>
                <a:lnTo>
                  <a:pt x="1174102" y="838200"/>
                </a:lnTo>
                <a:lnTo>
                  <a:pt x="1181798" y="787400"/>
                </a:lnTo>
                <a:lnTo>
                  <a:pt x="1184402" y="749300"/>
                </a:lnTo>
                <a:close/>
              </a:path>
              <a:path w="1546225" h="1460500" extrusionOk="0">
                <a:moveTo>
                  <a:pt x="1378051" y="245668"/>
                </a:moveTo>
                <a:lnTo>
                  <a:pt x="1373898" y="241541"/>
                </a:lnTo>
                <a:lnTo>
                  <a:pt x="1370634" y="241541"/>
                </a:lnTo>
                <a:lnTo>
                  <a:pt x="1368856" y="243598"/>
                </a:lnTo>
                <a:lnTo>
                  <a:pt x="1198346" y="415747"/>
                </a:lnTo>
                <a:lnTo>
                  <a:pt x="1196263" y="417817"/>
                </a:lnTo>
                <a:lnTo>
                  <a:pt x="1196263" y="421068"/>
                </a:lnTo>
                <a:lnTo>
                  <a:pt x="1198346" y="422833"/>
                </a:lnTo>
                <a:lnTo>
                  <a:pt x="1199527" y="423722"/>
                </a:lnTo>
                <a:lnTo>
                  <a:pt x="1200708" y="424307"/>
                </a:lnTo>
                <a:lnTo>
                  <a:pt x="1203083" y="424307"/>
                </a:lnTo>
                <a:lnTo>
                  <a:pt x="1204569" y="423722"/>
                </a:lnTo>
                <a:lnTo>
                  <a:pt x="1378051" y="248627"/>
                </a:lnTo>
                <a:lnTo>
                  <a:pt x="1378051" y="245668"/>
                </a:lnTo>
                <a:close/>
              </a:path>
              <a:path w="1546225" h="1460500" extrusionOk="0">
                <a:moveTo>
                  <a:pt x="1546186" y="783361"/>
                </a:moveTo>
                <a:lnTo>
                  <a:pt x="1543812" y="780999"/>
                </a:lnTo>
                <a:lnTo>
                  <a:pt x="1295603" y="780999"/>
                </a:lnTo>
                <a:lnTo>
                  <a:pt x="1293533" y="783069"/>
                </a:lnTo>
                <a:lnTo>
                  <a:pt x="1293533" y="788974"/>
                </a:lnTo>
                <a:lnTo>
                  <a:pt x="1295908" y="791044"/>
                </a:lnTo>
                <a:lnTo>
                  <a:pt x="1544116" y="791044"/>
                </a:lnTo>
                <a:lnTo>
                  <a:pt x="1546186" y="788682"/>
                </a:lnTo>
                <a:lnTo>
                  <a:pt x="1546186" y="783361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13"/>
          <p:cNvSpPr/>
          <p:nvPr/>
        </p:nvSpPr>
        <p:spPr>
          <a:xfrm>
            <a:off x="14592882" y="2933781"/>
            <a:ext cx="1018600" cy="15872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10646218" y="4618963"/>
            <a:ext cx="1000760" cy="918844"/>
          </a:xfrm>
          <a:custGeom>
            <a:avLst/>
            <a:gdLst/>
            <a:ahLst/>
            <a:cxnLst/>
            <a:rect l="l" t="t" r="r" b="b"/>
            <a:pathLst>
              <a:path w="1000759" h="918845" extrusionOk="0">
                <a:moveTo>
                  <a:pt x="54671" y="534676"/>
                </a:moveTo>
                <a:lnTo>
                  <a:pt x="43806" y="428855"/>
                </a:lnTo>
                <a:lnTo>
                  <a:pt x="27426" y="270150"/>
                </a:lnTo>
                <a:lnTo>
                  <a:pt x="0" y="5806"/>
                </a:lnTo>
                <a:lnTo>
                  <a:pt x="1000703" y="0"/>
                </a:lnTo>
                <a:lnTo>
                  <a:pt x="938565" y="533224"/>
                </a:lnTo>
                <a:lnTo>
                  <a:pt x="54671" y="534676"/>
                </a:lnTo>
                <a:close/>
              </a:path>
              <a:path w="1000759" h="918845" extrusionOk="0">
                <a:moveTo>
                  <a:pt x="716990" y="918385"/>
                </a:moveTo>
                <a:lnTo>
                  <a:pt x="672355" y="909339"/>
                </a:lnTo>
                <a:lnTo>
                  <a:pt x="635916" y="884665"/>
                </a:lnTo>
                <a:lnTo>
                  <a:pt x="611354" y="848061"/>
                </a:lnTo>
                <a:lnTo>
                  <a:pt x="602348" y="803224"/>
                </a:lnTo>
                <a:lnTo>
                  <a:pt x="611354" y="758386"/>
                </a:lnTo>
                <a:lnTo>
                  <a:pt x="635916" y="721782"/>
                </a:lnTo>
                <a:lnTo>
                  <a:pt x="672355" y="697109"/>
                </a:lnTo>
                <a:lnTo>
                  <a:pt x="716990" y="688063"/>
                </a:lnTo>
                <a:lnTo>
                  <a:pt x="761726" y="697109"/>
                </a:lnTo>
                <a:lnTo>
                  <a:pt x="798154" y="721782"/>
                </a:lnTo>
                <a:lnTo>
                  <a:pt x="822660" y="758386"/>
                </a:lnTo>
                <a:lnTo>
                  <a:pt x="831631" y="803224"/>
                </a:lnTo>
                <a:lnTo>
                  <a:pt x="822626" y="848061"/>
                </a:lnTo>
                <a:lnTo>
                  <a:pt x="798064" y="884665"/>
                </a:lnTo>
                <a:lnTo>
                  <a:pt x="761625" y="909339"/>
                </a:lnTo>
                <a:lnTo>
                  <a:pt x="716990" y="918385"/>
                </a:lnTo>
                <a:close/>
              </a:path>
              <a:path w="1000759" h="918845" extrusionOk="0">
                <a:moveTo>
                  <a:pt x="283954" y="918627"/>
                </a:moveTo>
                <a:lnTo>
                  <a:pt x="239319" y="909581"/>
                </a:lnTo>
                <a:lnTo>
                  <a:pt x="202880" y="884907"/>
                </a:lnTo>
                <a:lnTo>
                  <a:pt x="178318" y="848303"/>
                </a:lnTo>
                <a:lnTo>
                  <a:pt x="169312" y="803466"/>
                </a:lnTo>
                <a:lnTo>
                  <a:pt x="178318" y="758628"/>
                </a:lnTo>
                <a:lnTo>
                  <a:pt x="202880" y="722024"/>
                </a:lnTo>
                <a:lnTo>
                  <a:pt x="239319" y="697351"/>
                </a:lnTo>
                <a:lnTo>
                  <a:pt x="283954" y="688305"/>
                </a:lnTo>
                <a:lnTo>
                  <a:pt x="328589" y="697317"/>
                </a:lnTo>
                <a:lnTo>
                  <a:pt x="365027" y="721934"/>
                </a:lnTo>
                <a:lnTo>
                  <a:pt x="389590" y="758526"/>
                </a:lnTo>
                <a:lnTo>
                  <a:pt x="398595" y="803466"/>
                </a:lnTo>
                <a:lnTo>
                  <a:pt x="389590" y="848303"/>
                </a:lnTo>
                <a:lnTo>
                  <a:pt x="365027" y="884907"/>
                </a:lnTo>
                <a:lnTo>
                  <a:pt x="328589" y="909581"/>
                </a:lnTo>
                <a:lnTo>
                  <a:pt x="283954" y="918627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13"/>
          <p:cNvSpPr/>
          <p:nvPr/>
        </p:nvSpPr>
        <p:spPr>
          <a:xfrm>
            <a:off x="10419343" y="4327918"/>
            <a:ext cx="1178560" cy="1177925"/>
          </a:xfrm>
          <a:custGeom>
            <a:avLst/>
            <a:gdLst/>
            <a:ahLst/>
            <a:cxnLst/>
            <a:rect l="l" t="t" r="r" b="b"/>
            <a:pathLst>
              <a:path w="1178559" h="1177925" extrusionOk="0">
                <a:moveTo>
                  <a:pt x="901235" y="1177497"/>
                </a:moveTo>
                <a:lnTo>
                  <a:pt x="852682" y="1167646"/>
                </a:lnTo>
                <a:lnTo>
                  <a:pt x="813026" y="1140784"/>
                </a:lnTo>
                <a:lnTo>
                  <a:pt x="786285" y="1100947"/>
                </a:lnTo>
                <a:lnTo>
                  <a:pt x="776478" y="1052172"/>
                </a:lnTo>
                <a:lnTo>
                  <a:pt x="780591" y="1020285"/>
                </a:lnTo>
                <a:lnTo>
                  <a:pt x="792223" y="991389"/>
                </a:lnTo>
                <a:lnTo>
                  <a:pt x="810313" y="966575"/>
                </a:lnTo>
                <a:lnTo>
                  <a:pt x="833799" y="946933"/>
                </a:lnTo>
                <a:lnTo>
                  <a:pt x="234096" y="946933"/>
                </a:lnTo>
                <a:lnTo>
                  <a:pt x="229758" y="943062"/>
                </a:lnTo>
                <a:lnTo>
                  <a:pt x="229279" y="937982"/>
                </a:lnTo>
                <a:lnTo>
                  <a:pt x="175814" y="418547"/>
                </a:lnTo>
                <a:lnTo>
                  <a:pt x="155555" y="220889"/>
                </a:lnTo>
                <a:lnTo>
                  <a:pt x="134871" y="19836"/>
                </a:lnTo>
                <a:lnTo>
                  <a:pt x="4337" y="19836"/>
                </a:lnTo>
                <a:lnTo>
                  <a:pt x="0" y="15479"/>
                </a:lnTo>
                <a:lnTo>
                  <a:pt x="0" y="4356"/>
                </a:lnTo>
                <a:lnTo>
                  <a:pt x="4337" y="0"/>
                </a:lnTo>
                <a:lnTo>
                  <a:pt x="149077" y="0"/>
                </a:lnTo>
                <a:lnTo>
                  <a:pt x="153414" y="3874"/>
                </a:lnTo>
                <a:lnTo>
                  <a:pt x="153893" y="8949"/>
                </a:lnTo>
                <a:lnTo>
                  <a:pt x="176297" y="226690"/>
                </a:lnTo>
                <a:lnTo>
                  <a:pt x="1177314" y="226690"/>
                </a:lnTo>
                <a:lnTo>
                  <a:pt x="1178202" y="229357"/>
                </a:lnTo>
                <a:lnTo>
                  <a:pt x="1177718" y="232016"/>
                </a:lnTo>
                <a:lnTo>
                  <a:pt x="1176648" y="241204"/>
                </a:lnTo>
                <a:lnTo>
                  <a:pt x="1156529" y="241204"/>
                </a:lnTo>
                <a:lnTo>
                  <a:pt x="954220" y="242174"/>
                </a:lnTo>
                <a:lnTo>
                  <a:pt x="658224" y="243868"/>
                </a:lnTo>
                <a:lnTo>
                  <a:pt x="178223" y="246529"/>
                </a:lnTo>
                <a:lnTo>
                  <a:pt x="205195" y="507093"/>
                </a:lnTo>
                <a:lnTo>
                  <a:pt x="392554" y="507093"/>
                </a:lnTo>
                <a:lnTo>
                  <a:pt x="392574" y="507335"/>
                </a:lnTo>
                <a:lnTo>
                  <a:pt x="1145651" y="507335"/>
                </a:lnTo>
                <a:lnTo>
                  <a:pt x="1143340" y="527173"/>
                </a:lnTo>
                <a:lnTo>
                  <a:pt x="207125" y="527173"/>
                </a:lnTo>
                <a:lnTo>
                  <a:pt x="230730" y="755560"/>
                </a:lnTo>
                <a:lnTo>
                  <a:pt x="1116739" y="755560"/>
                </a:lnTo>
                <a:lnTo>
                  <a:pt x="1115583" y="765482"/>
                </a:lnTo>
                <a:lnTo>
                  <a:pt x="1115099" y="770563"/>
                </a:lnTo>
                <a:lnTo>
                  <a:pt x="1110766" y="774433"/>
                </a:lnTo>
                <a:lnTo>
                  <a:pt x="232891" y="775885"/>
                </a:lnTo>
                <a:lnTo>
                  <a:pt x="248550" y="927336"/>
                </a:lnTo>
                <a:lnTo>
                  <a:pt x="1086684" y="927336"/>
                </a:lnTo>
                <a:lnTo>
                  <a:pt x="1091019" y="931691"/>
                </a:lnTo>
                <a:lnTo>
                  <a:pt x="1091019" y="942820"/>
                </a:lnTo>
                <a:lnTo>
                  <a:pt x="1086687" y="947173"/>
                </a:lnTo>
                <a:lnTo>
                  <a:pt x="901223" y="947175"/>
                </a:lnTo>
                <a:lnTo>
                  <a:pt x="860480" y="955451"/>
                </a:lnTo>
                <a:lnTo>
                  <a:pt x="827176" y="978019"/>
                </a:lnTo>
                <a:lnTo>
                  <a:pt x="804710" y="1011474"/>
                </a:lnTo>
                <a:lnTo>
                  <a:pt x="796469" y="1052417"/>
                </a:lnTo>
                <a:lnTo>
                  <a:pt x="804710" y="1093354"/>
                </a:lnTo>
                <a:lnTo>
                  <a:pt x="827176" y="1126809"/>
                </a:lnTo>
                <a:lnTo>
                  <a:pt x="860480" y="1149377"/>
                </a:lnTo>
                <a:lnTo>
                  <a:pt x="901235" y="1157656"/>
                </a:lnTo>
                <a:lnTo>
                  <a:pt x="964554" y="1157656"/>
                </a:lnTo>
                <a:lnTo>
                  <a:pt x="949786" y="1167650"/>
                </a:lnTo>
                <a:lnTo>
                  <a:pt x="901235" y="1177497"/>
                </a:lnTo>
                <a:close/>
              </a:path>
              <a:path w="1178559" h="1177925" extrusionOk="0">
                <a:moveTo>
                  <a:pt x="1177314" y="226690"/>
                </a:moveTo>
                <a:lnTo>
                  <a:pt x="176297" y="226690"/>
                </a:lnTo>
                <a:lnTo>
                  <a:pt x="1167848" y="220889"/>
                </a:lnTo>
                <a:lnTo>
                  <a:pt x="1170498" y="221370"/>
                </a:lnTo>
                <a:lnTo>
                  <a:pt x="1173388" y="222098"/>
                </a:lnTo>
                <a:lnTo>
                  <a:pt x="1175315" y="224271"/>
                </a:lnTo>
                <a:lnTo>
                  <a:pt x="1177236" y="226456"/>
                </a:lnTo>
                <a:lnTo>
                  <a:pt x="1177314" y="226690"/>
                </a:lnTo>
                <a:close/>
              </a:path>
              <a:path w="1178559" h="1177925" extrusionOk="0">
                <a:moveTo>
                  <a:pt x="1145651" y="507335"/>
                </a:moveTo>
                <a:lnTo>
                  <a:pt x="1125701" y="507335"/>
                </a:lnTo>
                <a:lnTo>
                  <a:pt x="1156529" y="241204"/>
                </a:lnTo>
                <a:lnTo>
                  <a:pt x="1176648" y="241204"/>
                </a:lnTo>
                <a:lnTo>
                  <a:pt x="1145651" y="507335"/>
                </a:lnTo>
                <a:close/>
              </a:path>
              <a:path w="1178559" h="1177925" extrusionOk="0">
                <a:moveTo>
                  <a:pt x="949885" y="507335"/>
                </a:moveTo>
                <a:lnTo>
                  <a:pt x="929895" y="507335"/>
                </a:lnTo>
                <a:lnTo>
                  <a:pt x="954220" y="242174"/>
                </a:lnTo>
                <a:lnTo>
                  <a:pt x="974210" y="242174"/>
                </a:lnTo>
                <a:lnTo>
                  <a:pt x="949885" y="507335"/>
                </a:lnTo>
                <a:close/>
              </a:path>
              <a:path w="1178559" h="1177925" extrusionOk="0">
                <a:moveTo>
                  <a:pt x="677010" y="507335"/>
                </a:moveTo>
                <a:lnTo>
                  <a:pt x="657020" y="507335"/>
                </a:lnTo>
                <a:lnTo>
                  <a:pt x="658224" y="243868"/>
                </a:lnTo>
                <a:lnTo>
                  <a:pt x="678214" y="243868"/>
                </a:lnTo>
                <a:lnTo>
                  <a:pt x="677010" y="507335"/>
                </a:lnTo>
                <a:close/>
              </a:path>
              <a:path w="1178559" h="1177925" extrusionOk="0">
                <a:moveTo>
                  <a:pt x="392554" y="507093"/>
                </a:moveTo>
                <a:lnTo>
                  <a:pt x="372343" y="507093"/>
                </a:lnTo>
                <a:lnTo>
                  <a:pt x="350908" y="245561"/>
                </a:lnTo>
                <a:lnTo>
                  <a:pt x="370898" y="245561"/>
                </a:lnTo>
                <a:lnTo>
                  <a:pt x="392554" y="507093"/>
                </a:lnTo>
                <a:close/>
              </a:path>
              <a:path w="1178559" h="1177925" extrusionOk="0">
                <a:moveTo>
                  <a:pt x="1116739" y="755560"/>
                </a:moveTo>
                <a:lnTo>
                  <a:pt x="230730" y="755560"/>
                </a:lnTo>
                <a:lnTo>
                  <a:pt x="392815" y="755318"/>
                </a:lnTo>
                <a:lnTo>
                  <a:pt x="374029" y="527173"/>
                </a:lnTo>
                <a:lnTo>
                  <a:pt x="394019" y="527173"/>
                </a:lnTo>
                <a:lnTo>
                  <a:pt x="412805" y="755318"/>
                </a:lnTo>
                <a:lnTo>
                  <a:pt x="1116767" y="755318"/>
                </a:lnTo>
                <a:lnTo>
                  <a:pt x="1116739" y="755560"/>
                </a:lnTo>
                <a:close/>
              </a:path>
              <a:path w="1178559" h="1177925" extrusionOk="0">
                <a:moveTo>
                  <a:pt x="1116767" y="755318"/>
                </a:moveTo>
                <a:lnTo>
                  <a:pt x="412805" y="755318"/>
                </a:lnTo>
                <a:lnTo>
                  <a:pt x="656057" y="754834"/>
                </a:lnTo>
                <a:lnTo>
                  <a:pt x="657020" y="527173"/>
                </a:lnTo>
                <a:lnTo>
                  <a:pt x="677010" y="527173"/>
                </a:lnTo>
                <a:lnTo>
                  <a:pt x="675806" y="754834"/>
                </a:lnTo>
                <a:lnTo>
                  <a:pt x="1116823" y="754834"/>
                </a:lnTo>
                <a:lnTo>
                  <a:pt x="1116767" y="755318"/>
                </a:lnTo>
                <a:close/>
              </a:path>
              <a:path w="1178559" h="1177925" extrusionOk="0">
                <a:moveTo>
                  <a:pt x="1116823" y="754834"/>
                </a:moveTo>
                <a:lnTo>
                  <a:pt x="675806" y="754834"/>
                </a:lnTo>
                <a:lnTo>
                  <a:pt x="907015" y="754350"/>
                </a:lnTo>
                <a:lnTo>
                  <a:pt x="927969" y="527173"/>
                </a:lnTo>
                <a:lnTo>
                  <a:pt x="947959" y="527173"/>
                </a:lnTo>
                <a:lnTo>
                  <a:pt x="927005" y="754350"/>
                </a:lnTo>
                <a:lnTo>
                  <a:pt x="1116880" y="754350"/>
                </a:lnTo>
                <a:lnTo>
                  <a:pt x="1116823" y="754834"/>
                </a:lnTo>
                <a:close/>
              </a:path>
              <a:path w="1178559" h="1177925" extrusionOk="0">
                <a:moveTo>
                  <a:pt x="1116880" y="754350"/>
                </a:moveTo>
                <a:lnTo>
                  <a:pt x="927005" y="754350"/>
                </a:lnTo>
                <a:lnTo>
                  <a:pt x="1096800" y="754109"/>
                </a:lnTo>
                <a:lnTo>
                  <a:pt x="1123292" y="527173"/>
                </a:lnTo>
                <a:lnTo>
                  <a:pt x="1143340" y="527173"/>
                </a:lnTo>
                <a:lnTo>
                  <a:pt x="1116880" y="754350"/>
                </a:lnTo>
                <a:close/>
              </a:path>
              <a:path w="1178559" h="1177925" extrusionOk="0">
                <a:moveTo>
                  <a:pt x="467717" y="1177497"/>
                </a:moveTo>
                <a:lnTo>
                  <a:pt x="419165" y="1167646"/>
                </a:lnTo>
                <a:lnTo>
                  <a:pt x="379508" y="1140784"/>
                </a:lnTo>
                <a:lnTo>
                  <a:pt x="352767" y="1100947"/>
                </a:lnTo>
                <a:lnTo>
                  <a:pt x="342961" y="1052172"/>
                </a:lnTo>
                <a:lnTo>
                  <a:pt x="347074" y="1020285"/>
                </a:lnTo>
                <a:lnTo>
                  <a:pt x="358706" y="991389"/>
                </a:lnTo>
                <a:lnTo>
                  <a:pt x="376795" y="966575"/>
                </a:lnTo>
                <a:lnTo>
                  <a:pt x="400281" y="946933"/>
                </a:lnTo>
                <a:lnTo>
                  <a:pt x="535153" y="946933"/>
                </a:lnTo>
                <a:lnTo>
                  <a:pt x="535440" y="947173"/>
                </a:lnTo>
                <a:lnTo>
                  <a:pt x="467946" y="947175"/>
                </a:lnTo>
                <a:lnTo>
                  <a:pt x="427203" y="955451"/>
                </a:lnTo>
                <a:lnTo>
                  <a:pt x="393899" y="978019"/>
                </a:lnTo>
                <a:lnTo>
                  <a:pt x="371433" y="1011474"/>
                </a:lnTo>
                <a:lnTo>
                  <a:pt x="363192" y="1052417"/>
                </a:lnTo>
                <a:lnTo>
                  <a:pt x="371433" y="1093354"/>
                </a:lnTo>
                <a:lnTo>
                  <a:pt x="393899" y="1126809"/>
                </a:lnTo>
                <a:lnTo>
                  <a:pt x="427203" y="1149377"/>
                </a:lnTo>
                <a:lnTo>
                  <a:pt x="467958" y="1157656"/>
                </a:lnTo>
                <a:lnTo>
                  <a:pt x="530920" y="1157656"/>
                </a:lnTo>
                <a:lnTo>
                  <a:pt x="516149" y="1167650"/>
                </a:lnTo>
                <a:lnTo>
                  <a:pt x="467717" y="1177497"/>
                </a:lnTo>
                <a:close/>
              </a:path>
              <a:path w="1178559" h="1177925" extrusionOk="0">
                <a:moveTo>
                  <a:pt x="530920" y="1157656"/>
                </a:moveTo>
                <a:lnTo>
                  <a:pt x="467958" y="1157656"/>
                </a:lnTo>
                <a:lnTo>
                  <a:pt x="508713" y="1149377"/>
                </a:lnTo>
                <a:lnTo>
                  <a:pt x="542017" y="1126809"/>
                </a:lnTo>
                <a:lnTo>
                  <a:pt x="564483" y="1093354"/>
                </a:lnTo>
                <a:lnTo>
                  <a:pt x="572724" y="1052417"/>
                </a:lnTo>
                <a:lnTo>
                  <a:pt x="564483" y="1011474"/>
                </a:lnTo>
                <a:lnTo>
                  <a:pt x="542017" y="978019"/>
                </a:lnTo>
                <a:lnTo>
                  <a:pt x="508713" y="955451"/>
                </a:lnTo>
                <a:lnTo>
                  <a:pt x="467958" y="947173"/>
                </a:lnTo>
                <a:lnTo>
                  <a:pt x="535443" y="947175"/>
                </a:lnTo>
                <a:lnTo>
                  <a:pt x="558639" y="966575"/>
                </a:lnTo>
                <a:lnTo>
                  <a:pt x="576729" y="991389"/>
                </a:lnTo>
                <a:lnTo>
                  <a:pt x="588361" y="1020285"/>
                </a:lnTo>
                <a:lnTo>
                  <a:pt x="592474" y="1052172"/>
                </a:lnTo>
                <a:lnTo>
                  <a:pt x="582633" y="1100947"/>
                </a:lnTo>
                <a:lnTo>
                  <a:pt x="555836" y="1140784"/>
                </a:lnTo>
                <a:lnTo>
                  <a:pt x="530920" y="1157656"/>
                </a:lnTo>
                <a:close/>
              </a:path>
              <a:path w="1178559" h="1177925" extrusionOk="0">
                <a:moveTo>
                  <a:pt x="964554" y="1157656"/>
                </a:moveTo>
                <a:lnTo>
                  <a:pt x="901235" y="1157656"/>
                </a:lnTo>
                <a:lnTo>
                  <a:pt x="941990" y="1149377"/>
                </a:lnTo>
                <a:lnTo>
                  <a:pt x="975294" y="1126809"/>
                </a:lnTo>
                <a:lnTo>
                  <a:pt x="997760" y="1093354"/>
                </a:lnTo>
                <a:lnTo>
                  <a:pt x="1006001" y="1052417"/>
                </a:lnTo>
                <a:lnTo>
                  <a:pt x="997760" y="1011440"/>
                </a:lnTo>
                <a:lnTo>
                  <a:pt x="975294" y="977929"/>
                </a:lnTo>
                <a:lnTo>
                  <a:pt x="941990" y="955349"/>
                </a:lnTo>
                <a:lnTo>
                  <a:pt x="901235" y="947173"/>
                </a:lnTo>
                <a:lnTo>
                  <a:pt x="1086687" y="947173"/>
                </a:lnTo>
                <a:lnTo>
                  <a:pt x="968671" y="947175"/>
                </a:lnTo>
                <a:lnTo>
                  <a:pt x="992157" y="966817"/>
                </a:lnTo>
                <a:lnTo>
                  <a:pt x="1010247" y="991631"/>
                </a:lnTo>
                <a:lnTo>
                  <a:pt x="1021879" y="1020527"/>
                </a:lnTo>
                <a:lnTo>
                  <a:pt x="1025992" y="1052417"/>
                </a:lnTo>
                <a:lnTo>
                  <a:pt x="1016185" y="1101050"/>
                </a:lnTo>
                <a:lnTo>
                  <a:pt x="989443" y="1140814"/>
                </a:lnTo>
                <a:lnTo>
                  <a:pt x="964554" y="1157656"/>
                </a:lnTo>
                <a:close/>
              </a:path>
              <a:path w="1178559" h="1177925" extrusionOk="0">
                <a:moveTo>
                  <a:pt x="403171" y="1082656"/>
                </a:moveTo>
                <a:lnTo>
                  <a:pt x="397873" y="1082656"/>
                </a:lnTo>
                <a:lnTo>
                  <a:pt x="394019" y="1079995"/>
                </a:lnTo>
                <a:lnTo>
                  <a:pt x="392574" y="1075640"/>
                </a:lnTo>
                <a:lnTo>
                  <a:pt x="389925" y="1068140"/>
                </a:lnTo>
                <a:lnTo>
                  <a:pt x="388961" y="1060156"/>
                </a:lnTo>
                <a:lnTo>
                  <a:pt x="389010" y="1052172"/>
                </a:lnTo>
                <a:lnTo>
                  <a:pt x="395174" y="1021541"/>
                </a:lnTo>
                <a:lnTo>
                  <a:pt x="412113" y="996316"/>
                </a:lnTo>
                <a:lnTo>
                  <a:pt x="437224" y="979301"/>
                </a:lnTo>
                <a:lnTo>
                  <a:pt x="467958" y="973060"/>
                </a:lnTo>
                <a:lnTo>
                  <a:pt x="473497" y="973060"/>
                </a:lnTo>
                <a:lnTo>
                  <a:pt x="477833" y="977415"/>
                </a:lnTo>
                <a:lnTo>
                  <a:pt x="477833" y="988544"/>
                </a:lnTo>
                <a:lnTo>
                  <a:pt x="473497" y="992898"/>
                </a:lnTo>
                <a:lnTo>
                  <a:pt x="467958" y="992898"/>
                </a:lnTo>
                <a:lnTo>
                  <a:pt x="445021" y="997567"/>
                </a:lnTo>
                <a:lnTo>
                  <a:pt x="426262" y="1010287"/>
                </a:lnTo>
                <a:lnTo>
                  <a:pt x="413599" y="1029132"/>
                </a:lnTo>
                <a:lnTo>
                  <a:pt x="408951" y="1052172"/>
                </a:lnTo>
                <a:lnTo>
                  <a:pt x="408951" y="1058221"/>
                </a:lnTo>
                <a:lnTo>
                  <a:pt x="409915" y="1064027"/>
                </a:lnTo>
                <a:lnTo>
                  <a:pt x="411601" y="1069592"/>
                </a:lnTo>
                <a:lnTo>
                  <a:pt x="413287" y="1074914"/>
                </a:lnTo>
                <a:lnTo>
                  <a:pt x="410156" y="1080479"/>
                </a:lnTo>
                <a:lnTo>
                  <a:pt x="405098" y="1082172"/>
                </a:lnTo>
                <a:lnTo>
                  <a:pt x="403171" y="1082656"/>
                </a:lnTo>
                <a:close/>
              </a:path>
              <a:path w="1178559" h="1177925" extrusionOk="0">
                <a:moveTo>
                  <a:pt x="842469" y="1082656"/>
                </a:moveTo>
                <a:lnTo>
                  <a:pt x="836930" y="1082656"/>
                </a:lnTo>
                <a:lnTo>
                  <a:pt x="832835" y="1079995"/>
                </a:lnTo>
                <a:lnTo>
                  <a:pt x="831631" y="1075640"/>
                </a:lnTo>
                <a:lnTo>
                  <a:pt x="829223" y="1068140"/>
                </a:lnTo>
                <a:lnTo>
                  <a:pt x="828259" y="1060156"/>
                </a:lnTo>
                <a:lnTo>
                  <a:pt x="828308" y="1052172"/>
                </a:lnTo>
                <a:lnTo>
                  <a:pt x="834472" y="1021541"/>
                </a:lnTo>
                <a:lnTo>
                  <a:pt x="851411" y="996316"/>
                </a:lnTo>
                <a:lnTo>
                  <a:pt x="876522" y="979301"/>
                </a:lnTo>
                <a:lnTo>
                  <a:pt x="907256" y="973060"/>
                </a:lnTo>
                <a:lnTo>
                  <a:pt x="912795" y="973060"/>
                </a:lnTo>
                <a:lnTo>
                  <a:pt x="917131" y="977415"/>
                </a:lnTo>
                <a:lnTo>
                  <a:pt x="917131" y="988544"/>
                </a:lnTo>
                <a:lnTo>
                  <a:pt x="912795" y="992898"/>
                </a:lnTo>
                <a:lnTo>
                  <a:pt x="907256" y="992898"/>
                </a:lnTo>
                <a:lnTo>
                  <a:pt x="884319" y="997567"/>
                </a:lnTo>
                <a:lnTo>
                  <a:pt x="865560" y="1010287"/>
                </a:lnTo>
                <a:lnTo>
                  <a:pt x="852897" y="1029132"/>
                </a:lnTo>
                <a:lnTo>
                  <a:pt x="848249" y="1052172"/>
                </a:lnTo>
                <a:lnTo>
                  <a:pt x="848288" y="1058221"/>
                </a:lnTo>
                <a:lnTo>
                  <a:pt x="849213" y="1064027"/>
                </a:lnTo>
                <a:lnTo>
                  <a:pt x="850899" y="1069592"/>
                </a:lnTo>
                <a:lnTo>
                  <a:pt x="852585" y="1074914"/>
                </a:lnTo>
                <a:lnTo>
                  <a:pt x="849695" y="1080479"/>
                </a:lnTo>
                <a:lnTo>
                  <a:pt x="844396" y="1082172"/>
                </a:lnTo>
                <a:lnTo>
                  <a:pt x="842469" y="1082656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13"/>
          <p:cNvSpPr/>
          <p:nvPr/>
        </p:nvSpPr>
        <p:spPr>
          <a:xfrm>
            <a:off x="15264651" y="6488061"/>
            <a:ext cx="1314450" cy="885825"/>
          </a:xfrm>
          <a:custGeom>
            <a:avLst/>
            <a:gdLst/>
            <a:ahLst/>
            <a:cxnLst/>
            <a:rect l="l" t="t" r="r" b="b"/>
            <a:pathLst>
              <a:path w="1314450" h="885825" extrusionOk="0">
                <a:moveTo>
                  <a:pt x="1314157" y="675436"/>
                </a:moveTo>
                <a:lnTo>
                  <a:pt x="1307541" y="152349"/>
                </a:lnTo>
                <a:lnTo>
                  <a:pt x="813689" y="152349"/>
                </a:lnTo>
                <a:lnTo>
                  <a:pt x="813689" y="12"/>
                </a:lnTo>
                <a:lnTo>
                  <a:pt x="0" y="0"/>
                </a:lnTo>
                <a:lnTo>
                  <a:pt x="0" y="524624"/>
                </a:lnTo>
                <a:lnTo>
                  <a:pt x="188201" y="524624"/>
                </a:lnTo>
                <a:lnTo>
                  <a:pt x="188201" y="721144"/>
                </a:lnTo>
                <a:lnTo>
                  <a:pt x="356349" y="524814"/>
                </a:lnTo>
                <a:lnTo>
                  <a:pt x="807453" y="524814"/>
                </a:lnTo>
                <a:lnTo>
                  <a:pt x="807453" y="532815"/>
                </a:lnTo>
                <a:lnTo>
                  <a:pt x="426516" y="532815"/>
                </a:lnTo>
                <a:lnTo>
                  <a:pt x="426516" y="675436"/>
                </a:lnTo>
                <a:lnTo>
                  <a:pt x="856818" y="675436"/>
                </a:lnTo>
                <a:lnTo>
                  <a:pt x="1058621" y="885291"/>
                </a:lnTo>
                <a:lnTo>
                  <a:pt x="1058621" y="675436"/>
                </a:lnTo>
                <a:lnTo>
                  <a:pt x="1314157" y="675436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13"/>
          <p:cNvSpPr/>
          <p:nvPr/>
        </p:nvSpPr>
        <p:spPr>
          <a:xfrm>
            <a:off x="15251613" y="6477392"/>
            <a:ext cx="1374775" cy="952500"/>
          </a:xfrm>
          <a:custGeom>
            <a:avLst/>
            <a:gdLst/>
            <a:ahLst/>
            <a:cxnLst/>
            <a:rect l="l" t="t" r="r" b="b"/>
            <a:pathLst>
              <a:path w="1374775" h="952500" extrusionOk="0">
                <a:moveTo>
                  <a:pt x="201813" y="742466"/>
                </a:moveTo>
                <a:lnTo>
                  <a:pt x="197651" y="742466"/>
                </a:lnTo>
                <a:lnTo>
                  <a:pt x="196327" y="742275"/>
                </a:lnTo>
                <a:lnTo>
                  <a:pt x="195193" y="741894"/>
                </a:lnTo>
                <a:lnTo>
                  <a:pt x="191032" y="740371"/>
                </a:lnTo>
                <a:lnTo>
                  <a:pt x="188387" y="736372"/>
                </a:lnTo>
                <a:lnTo>
                  <a:pt x="188387" y="546139"/>
                </a:lnTo>
                <a:lnTo>
                  <a:pt x="4728" y="546139"/>
                </a:lnTo>
                <a:lnTo>
                  <a:pt x="0" y="541378"/>
                </a:lnTo>
                <a:lnTo>
                  <a:pt x="0" y="4760"/>
                </a:lnTo>
                <a:lnTo>
                  <a:pt x="4728" y="0"/>
                </a:lnTo>
                <a:lnTo>
                  <a:pt x="829948" y="0"/>
                </a:lnTo>
                <a:lnTo>
                  <a:pt x="834677" y="4760"/>
                </a:lnTo>
                <a:lnTo>
                  <a:pt x="834677" y="21137"/>
                </a:lnTo>
                <a:lnTo>
                  <a:pt x="20998" y="21137"/>
                </a:lnTo>
                <a:lnTo>
                  <a:pt x="20998" y="524617"/>
                </a:lnTo>
                <a:lnTo>
                  <a:pt x="204653" y="524621"/>
                </a:lnTo>
                <a:lnTo>
                  <a:pt x="209378" y="529378"/>
                </a:lnTo>
                <a:lnTo>
                  <a:pt x="209378" y="703235"/>
                </a:lnTo>
                <a:lnTo>
                  <a:pt x="237210" y="703235"/>
                </a:lnTo>
                <a:lnTo>
                  <a:pt x="206730" y="738848"/>
                </a:lnTo>
                <a:lnTo>
                  <a:pt x="204650" y="741133"/>
                </a:lnTo>
                <a:lnTo>
                  <a:pt x="201813" y="742466"/>
                </a:lnTo>
                <a:close/>
              </a:path>
              <a:path w="1374775" h="952500" extrusionOk="0">
                <a:moveTo>
                  <a:pt x="237210" y="703235"/>
                </a:moveTo>
                <a:lnTo>
                  <a:pt x="209378" y="703235"/>
                </a:lnTo>
                <a:lnTo>
                  <a:pt x="358988" y="528426"/>
                </a:lnTo>
                <a:lnTo>
                  <a:pt x="360880" y="526140"/>
                </a:lnTo>
                <a:lnTo>
                  <a:pt x="363906" y="524808"/>
                </a:lnTo>
                <a:lnTo>
                  <a:pt x="366932" y="524808"/>
                </a:lnTo>
                <a:lnTo>
                  <a:pt x="366936" y="524621"/>
                </a:lnTo>
                <a:lnTo>
                  <a:pt x="813686" y="524621"/>
                </a:lnTo>
                <a:lnTo>
                  <a:pt x="813686" y="21140"/>
                </a:lnTo>
                <a:lnTo>
                  <a:pt x="20998" y="21137"/>
                </a:lnTo>
                <a:lnTo>
                  <a:pt x="834677" y="21137"/>
                </a:lnTo>
                <a:lnTo>
                  <a:pt x="834677" y="198040"/>
                </a:lnTo>
                <a:lnTo>
                  <a:pt x="1362947" y="198040"/>
                </a:lnTo>
                <a:lnTo>
                  <a:pt x="1367675" y="202801"/>
                </a:lnTo>
                <a:lnTo>
                  <a:pt x="1367675" y="208517"/>
                </a:lnTo>
                <a:lnTo>
                  <a:pt x="1367813" y="218796"/>
                </a:lnTo>
                <a:lnTo>
                  <a:pt x="834677" y="218796"/>
                </a:lnTo>
                <a:lnTo>
                  <a:pt x="834677" y="333812"/>
                </a:lnTo>
                <a:lnTo>
                  <a:pt x="1218443" y="333812"/>
                </a:lnTo>
                <a:lnTo>
                  <a:pt x="1223172" y="338573"/>
                </a:lnTo>
                <a:lnTo>
                  <a:pt x="1223172" y="350379"/>
                </a:lnTo>
                <a:lnTo>
                  <a:pt x="1218443" y="355140"/>
                </a:lnTo>
                <a:lnTo>
                  <a:pt x="834677" y="355140"/>
                </a:lnTo>
                <a:lnTo>
                  <a:pt x="834677" y="445782"/>
                </a:lnTo>
                <a:lnTo>
                  <a:pt x="1218443" y="445782"/>
                </a:lnTo>
                <a:lnTo>
                  <a:pt x="1223172" y="450542"/>
                </a:lnTo>
                <a:lnTo>
                  <a:pt x="1223172" y="462349"/>
                </a:lnTo>
                <a:lnTo>
                  <a:pt x="1218443" y="467109"/>
                </a:lnTo>
                <a:lnTo>
                  <a:pt x="834677" y="467109"/>
                </a:lnTo>
                <a:lnTo>
                  <a:pt x="834677" y="541184"/>
                </a:lnTo>
                <a:lnTo>
                  <a:pt x="829948" y="545945"/>
                </a:lnTo>
                <a:lnTo>
                  <a:pt x="486658" y="545945"/>
                </a:lnTo>
                <a:lnTo>
                  <a:pt x="486658" y="546139"/>
                </a:lnTo>
                <a:lnTo>
                  <a:pt x="371661" y="546139"/>
                </a:lnTo>
                <a:lnTo>
                  <a:pt x="237210" y="703235"/>
                </a:lnTo>
                <a:close/>
              </a:path>
              <a:path w="1374775" h="952500" extrusionOk="0">
                <a:moveTo>
                  <a:pt x="694149" y="168528"/>
                </a:moveTo>
                <a:lnTo>
                  <a:pt x="151694" y="168528"/>
                </a:lnTo>
                <a:lnTo>
                  <a:pt x="146018" y="168334"/>
                </a:lnTo>
                <a:lnTo>
                  <a:pt x="141289" y="163768"/>
                </a:lnTo>
                <a:lnTo>
                  <a:pt x="141288" y="151963"/>
                </a:lnTo>
                <a:lnTo>
                  <a:pt x="146016" y="147203"/>
                </a:lnTo>
                <a:lnTo>
                  <a:pt x="694149" y="147203"/>
                </a:lnTo>
                <a:lnTo>
                  <a:pt x="698878" y="151963"/>
                </a:lnTo>
                <a:lnTo>
                  <a:pt x="698878" y="163768"/>
                </a:lnTo>
                <a:lnTo>
                  <a:pt x="694149" y="168528"/>
                </a:lnTo>
                <a:close/>
              </a:path>
              <a:path w="1374775" h="952500" extrusionOk="0">
                <a:moveTo>
                  <a:pt x="1118955" y="915557"/>
                </a:moveTo>
                <a:lnTo>
                  <a:pt x="1097771" y="915557"/>
                </a:lnTo>
                <a:lnTo>
                  <a:pt x="1097771" y="725895"/>
                </a:lnTo>
                <a:lnTo>
                  <a:pt x="1102500" y="721134"/>
                </a:lnTo>
                <a:lnTo>
                  <a:pt x="1108363" y="721134"/>
                </a:lnTo>
                <a:lnTo>
                  <a:pt x="1108363" y="720754"/>
                </a:lnTo>
                <a:lnTo>
                  <a:pt x="1353111" y="720754"/>
                </a:lnTo>
                <a:lnTo>
                  <a:pt x="1346680" y="218796"/>
                </a:lnTo>
                <a:lnTo>
                  <a:pt x="1367813" y="218796"/>
                </a:lnTo>
                <a:lnTo>
                  <a:pt x="1374599" y="725895"/>
                </a:lnTo>
                <a:lnTo>
                  <a:pt x="1374673" y="734278"/>
                </a:lnTo>
                <a:lnTo>
                  <a:pt x="1373538" y="736943"/>
                </a:lnTo>
                <a:lnTo>
                  <a:pt x="1371647" y="739038"/>
                </a:lnTo>
                <a:lnTo>
                  <a:pt x="1369567" y="741133"/>
                </a:lnTo>
                <a:lnTo>
                  <a:pt x="1366919" y="742275"/>
                </a:lnTo>
                <a:lnTo>
                  <a:pt x="1118955" y="742275"/>
                </a:lnTo>
                <a:lnTo>
                  <a:pt x="1118955" y="915557"/>
                </a:lnTo>
                <a:close/>
              </a:path>
              <a:path w="1374775" h="952500" extrusionOk="0">
                <a:moveTo>
                  <a:pt x="694149" y="275166"/>
                </a:moveTo>
                <a:lnTo>
                  <a:pt x="151694" y="275166"/>
                </a:lnTo>
                <a:lnTo>
                  <a:pt x="146018" y="274975"/>
                </a:lnTo>
                <a:lnTo>
                  <a:pt x="141289" y="270405"/>
                </a:lnTo>
                <a:lnTo>
                  <a:pt x="141288" y="258599"/>
                </a:lnTo>
                <a:lnTo>
                  <a:pt x="146016" y="253838"/>
                </a:lnTo>
                <a:lnTo>
                  <a:pt x="694149" y="253838"/>
                </a:lnTo>
                <a:lnTo>
                  <a:pt x="698878" y="258599"/>
                </a:lnTo>
                <a:lnTo>
                  <a:pt x="698878" y="270405"/>
                </a:lnTo>
                <a:lnTo>
                  <a:pt x="694149" y="275166"/>
                </a:lnTo>
                <a:close/>
              </a:path>
              <a:path w="1374775" h="952500" extrusionOk="0">
                <a:moveTo>
                  <a:pt x="438238" y="381803"/>
                </a:moveTo>
                <a:lnTo>
                  <a:pt x="145831" y="381803"/>
                </a:lnTo>
                <a:lnTo>
                  <a:pt x="141102" y="377042"/>
                </a:lnTo>
                <a:lnTo>
                  <a:pt x="141102" y="365236"/>
                </a:lnTo>
                <a:lnTo>
                  <a:pt x="145831" y="360476"/>
                </a:lnTo>
                <a:lnTo>
                  <a:pt x="438236" y="360476"/>
                </a:lnTo>
                <a:lnTo>
                  <a:pt x="442965" y="365236"/>
                </a:lnTo>
                <a:lnTo>
                  <a:pt x="442967" y="371139"/>
                </a:lnTo>
                <a:lnTo>
                  <a:pt x="442967" y="377042"/>
                </a:lnTo>
                <a:lnTo>
                  <a:pt x="438238" y="381803"/>
                </a:lnTo>
                <a:close/>
              </a:path>
              <a:path w="1374775" h="952500" extrusionOk="0">
                <a:moveTo>
                  <a:pt x="1109687" y="952503"/>
                </a:moveTo>
                <a:lnTo>
                  <a:pt x="1105526" y="952503"/>
                </a:lnTo>
                <a:lnTo>
                  <a:pt x="1102878" y="951361"/>
                </a:lnTo>
                <a:lnTo>
                  <a:pt x="1100798" y="949266"/>
                </a:lnTo>
                <a:lnTo>
                  <a:pt x="902200" y="742656"/>
                </a:lnTo>
                <a:lnTo>
                  <a:pt x="470392" y="742656"/>
                </a:lnTo>
                <a:lnTo>
                  <a:pt x="465664" y="737896"/>
                </a:lnTo>
                <a:lnTo>
                  <a:pt x="465664" y="546139"/>
                </a:lnTo>
                <a:lnTo>
                  <a:pt x="486658" y="546139"/>
                </a:lnTo>
                <a:lnTo>
                  <a:pt x="486658" y="721134"/>
                </a:lnTo>
                <a:lnTo>
                  <a:pt x="909387" y="721134"/>
                </a:lnTo>
                <a:lnTo>
                  <a:pt x="912225" y="722277"/>
                </a:lnTo>
                <a:lnTo>
                  <a:pt x="914116" y="724372"/>
                </a:lnTo>
                <a:lnTo>
                  <a:pt x="1097771" y="915557"/>
                </a:lnTo>
                <a:lnTo>
                  <a:pt x="1118955" y="915557"/>
                </a:lnTo>
                <a:lnTo>
                  <a:pt x="1118955" y="946219"/>
                </a:lnTo>
                <a:lnTo>
                  <a:pt x="1116307" y="950218"/>
                </a:lnTo>
                <a:lnTo>
                  <a:pt x="1112335" y="951741"/>
                </a:lnTo>
                <a:lnTo>
                  <a:pt x="1111011" y="952313"/>
                </a:lnTo>
                <a:lnTo>
                  <a:pt x="1109687" y="952503"/>
                </a:lnTo>
                <a:close/>
              </a:path>
              <a:path w="1374775" h="952500" extrusionOk="0">
                <a:moveTo>
                  <a:pt x="1218443" y="585743"/>
                </a:moveTo>
                <a:lnTo>
                  <a:pt x="888960" y="585743"/>
                </a:lnTo>
                <a:lnTo>
                  <a:pt x="884232" y="580983"/>
                </a:lnTo>
                <a:lnTo>
                  <a:pt x="884232" y="569176"/>
                </a:lnTo>
                <a:lnTo>
                  <a:pt x="888960" y="564416"/>
                </a:lnTo>
                <a:lnTo>
                  <a:pt x="1218443" y="564416"/>
                </a:lnTo>
                <a:lnTo>
                  <a:pt x="1223172" y="569176"/>
                </a:lnTo>
                <a:lnTo>
                  <a:pt x="1223172" y="580983"/>
                </a:lnTo>
                <a:lnTo>
                  <a:pt x="1218443" y="585743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13"/>
          <p:cNvSpPr/>
          <p:nvPr/>
        </p:nvSpPr>
        <p:spPr>
          <a:xfrm>
            <a:off x="13512943" y="6563501"/>
            <a:ext cx="1059180" cy="800100"/>
          </a:xfrm>
          <a:custGeom>
            <a:avLst/>
            <a:gdLst/>
            <a:ahLst/>
            <a:cxnLst/>
            <a:rect l="l" t="t" r="r" b="b"/>
            <a:pathLst>
              <a:path w="1059180" h="800100" extrusionOk="0">
                <a:moveTo>
                  <a:pt x="764824" y="696258"/>
                </a:moveTo>
                <a:lnTo>
                  <a:pt x="0" y="696258"/>
                </a:lnTo>
                <a:lnTo>
                  <a:pt x="0" y="0"/>
                </a:lnTo>
                <a:lnTo>
                  <a:pt x="942356" y="0"/>
                </a:lnTo>
                <a:lnTo>
                  <a:pt x="942356" y="20193"/>
                </a:lnTo>
                <a:lnTo>
                  <a:pt x="107790" y="20193"/>
                </a:lnTo>
                <a:lnTo>
                  <a:pt x="99178" y="21937"/>
                </a:lnTo>
                <a:lnTo>
                  <a:pt x="92149" y="26683"/>
                </a:lnTo>
                <a:lnTo>
                  <a:pt x="87405" y="33722"/>
                </a:lnTo>
                <a:lnTo>
                  <a:pt x="85665" y="42338"/>
                </a:lnTo>
                <a:lnTo>
                  <a:pt x="87405" y="50954"/>
                </a:lnTo>
                <a:lnTo>
                  <a:pt x="92149" y="57994"/>
                </a:lnTo>
                <a:lnTo>
                  <a:pt x="99182" y="62742"/>
                </a:lnTo>
                <a:lnTo>
                  <a:pt x="107790" y="64484"/>
                </a:lnTo>
                <a:lnTo>
                  <a:pt x="277176" y="64484"/>
                </a:lnTo>
                <a:lnTo>
                  <a:pt x="278069" y="64665"/>
                </a:lnTo>
                <a:lnTo>
                  <a:pt x="942356" y="64665"/>
                </a:lnTo>
                <a:lnTo>
                  <a:pt x="942356" y="518561"/>
                </a:lnTo>
                <a:lnTo>
                  <a:pt x="764824" y="696258"/>
                </a:lnTo>
                <a:close/>
              </a:path>
              <a:path w="1059180" h="800100" extrusionOk="0">
                <a:moveTo>
                  <a:pt x="277176" y="64484"/>
                </a:moveTo>
                <a:lnTo>
                  <a:pt x="107790" y="64484"/>
                </a:lnTo>
                <a:lnTo>
                  <a:pt x="116502" y="62847"/>
                </a:lnTo>
                <a:lnTo>
                  <a:pt x="123589" y="58152"/>
                </a:lnTo>
                <a:lnTo>
                  <a:pt x="128351" y="51135"/>
                </a:lnTo>
                <a:lnTo>
                  <a:pt x="130096" y="42519"/>
                </a:lnTo>
                <a:lnTo>
                  <a:pt x="128373" y="33899"/>
                </a:lnTo>
                <a:lnTo>
                  <a:pt x="128302" y="33722"/>
                </a:lnTo>
                <a:lnTo>
                  <a:pt x="123589" y="26705"/>
                </a:lnTo>
                <a:lnTo>
                  <a:pt x="116488" y="21934"/>
                </a:lnTo>
                <a:lnTo>
                  <a:pt x="107790" y="20193"/>
                </a:lnTo>
                <a:lnTo>
                  <a:pt x="942356" y="20193"/>
                </a:lnTo>
                <a:lnTo>
                  <a:pt x="942356" y="20373"/>
                </a:lnTo>
                <a:lnTo>
                  <a:pt x="278069" y="20373"/>
                </a:lnTo>
                <a:lnTo>
                  <a:pt x="269460" y="22114"/>
                </a:lnTo>
                <a:lnTo>
                  <a:pt x="262427" y="26860"/>
                </a:lnTo>
                <a:lnTo>
                  <a:pt x="257683" y="33899"/>
                </a:lnTo>
                <a:lnTo>
                  <a:pt x="255944" y="42519"/>
                </a:lnTo>
                <a:lnTo>
                  <a:pt x="257683" y="51135"/>
                </a:lnTo>
                <a:lnTo>
                  <a:pt x="262427" y="58175"/>
                </a:lnTo>
                <a:lnTo>
                  <a:pt x="269460" y="62923"/>
                </a:lnTo>
                <a:lnTo>
                  <a:pt x="277176" y="64484"/>
                </a:lnTo>
                <a:close/>
              </a:path>
              <a:path w="1059180" h="800100" extrusionOk="0">
                <a:moveTo>
                  <a:pt x="449053" y="64665"/>
                </a:moveTo>
                <a:lnTo>
                  <a:pt x="278069" y="64665"/>
                </a:lnTo>
                <a:lnTo>
                  <a:pt x="286604" y="62923"/>
                </a:lnTo>
                <a:lnTo>
                  <a:pt x="293645" y="58175"/>
                </a:lnTo>
                <a:lnTo>
                  <a:pt x="298430" y="51135"/>
                </a:lnTo>
                <a:lnTo>
                  <a:pt x="300194" y="42519"/>
                </a:lnTo>
                <a:lnTo>
                  <a:pt x="298455" y="33899"/>
                </a:lnTo>
                <a:lnTo>
                  <a:pt x="293712" y="26860"/>
                </a:lnTo>
                <a:lnTo>
                  <a:pt x="286679" y="22114"/>
                </a:lnTo>
                <a:lnTo>
                  <a:pt x="278069" y="20373"/>
                </a:lnTo>
                <a:lnTo>
                  <a:pt x="449053" y="20373"/>
                </a:lnTo>
                <a:lnTo>
                  <a:pt x="440443" y="22114"/>
                </a:lnTo>
                <a:lnTo>
                  <a:pt x="433410" y="26860"/>
                </a:lnTo>
                <a:lnTo>
                  <a:pt x="428667" y="33899"/>
                </a:lnTo>
                <a:lnTo>
                  <a:pt x="426927" y="42519"/>
                </a:lnTo>
                <a:lnTo>
                  <a:pt x="428667" y="51135"/>
                </a:lnTo>
                <a:lnTo>
                  <a:pt x="433410" y="58175"/>
                </a:lnTo>
                <a:lnTo>
                  <a:pt x="440443" y="62923"/>
                </a:lnTo>
                <a:lnTo>
                  <a:pt x="449053" y="64665"/>
                </a:lnTo>
                <a:close/>
              </a:path>
              <a:path w="1059180" h="800100" extrusionOk="0">
                <a:moveTo>
                  <a:pt x="621983" y="64665"/>
                </a:moveTo>
                <a:lnTo>
                  <a:pt x="449053" y="64665"/>
                </a:lnTo>
                <a:lnTo>
                  <a:pt x="457662" y="62923"/>
                </a:lnTo>
                <a:lnTo>
                  <a:pt x="464695" y="58175"/>
                </a:lnTo>
                <a:lnTo>
                  <a:pt x="469438" y="51135"/>
                </a:lnTo>
                <a:lnTo>
                  <a:pt x="471178" y="42519"/>
                </a:lnTo>
                <a:lnTo>
                  <a:pt x="469438" y="33899"/>
                </a:lnTo>
                <a:lnTo>
                  <a:pt x="464695" y="26860"/>
                </a:lnTo>
                <a:lnTo>
                  <a:pt x="457662" y="22114"/>
                </a:lnTo>
                <a:lnTo>
                  <a:pt x="449053" y="20373"/>
                </a:lnTo>
                <a:lnTo>
                  <a:pt x="621983" y="20373"/>
                </a:lnTo>
                <a:lnTo>
                  <a:pt x="613374" y="22114"/>
                </a:lnTo>
                <a:lnTo>
                  <a:pt x="606341" y="26860"/>
                </a:lnTo>
                <a:lnTo>
                  <a:pt x="601598" y="33899"/>
                </a:lnTo>
                <a:lnTo>
                  <a:pt x="599858" y="42519"/>
                </a:lnTo>
                <a:lnTo>
                  <a:pt x="601598" y="51135"/>
                </a:lnTo>
                <a:lnTo>
                  <a:pt x="606341" y="58175"/>
                </a:lnTo>
                <a:lnTo>
                  <a:pt x="613374" y="62923"/>
                </a:lnTo>
                <a:lnTo>
                  <a:pt x="621983" y="64665"/>
                </a:lnTo>
                <a:close/>
              </a:path>
              <a:path w="1059180" h="800100" extrusionOk="0">
                <a:moveTo>
                  <a:pt x="794383" y="64665"/>
                </a:moveTo>
                <a:lnTo>
                  <a:pt x="621983" y="64665"/>
                </a:lnTo>
                <a:lnTo>
                  <a:pt x="630593" y="62923"/>
                </a:lnTo>
                <a:lnTo>
                  <a:pt x="637626" y="58175"/>
                </a:lnTo>
                <a:lnTo>
                  <a:pt x="642369" y="51135"/>
                </a:lnTo>
                <a:lnTo>
                  <a:pt x="644108" y="42519"/>
                </a:lnTo>
                <a:lnTo>
                  <a:pt x="642369" y="33899"/>
                </a:lnTo>
                <a:lnTo>
                  <a:pt x="637626" y="26860"/>
                </a:lnTo>
                <a:lnTo>
                  <a:pt x="630593" y="22114"/>
                </a:lnTo>
                <a:lnTo>
                  <a:pt x="621983" y="20373"/>
                </a:lnTo>
                <a:lnTo>
                  <a:pt x="794383" y="20373"/>
                </a:lnTo>
                <a:lnTo>
                  <a:pt x="785773" y="22114"/>
                </a:lnTo>
                <a:lnTo>
                  <a:pt x="778740" y="26860"/>
                </a:lnTo>
                <a:lnTo>
                  <a:pt x="773997" y="33899"/>
                </a:lnTo>
                <a:lnTo>
                  <a:pt x="772258" y="42519"/>
                </a:lnTo>
                <a:lnTo>
                  <a:pt x="773997" y="51135"/>
                </a:lnTo>
                <a:lnTo>
                  <a:pt x="778740" y="58175"/>
                </a:lnTo>
                <a:lnTo>
                  <a:pt x="785773" y="62923"/>
                </a:lnTo>
                <a:lnTo>
                  <a:pt x="794383" y="64665"/>
                </a:lnTo>
                <a:close/>
              </a:path>
              <a:path w="1059180" h="800100" extrusionOk="0">
                <a:moveTo>
                  <a:pt x="942356" y="64665"/>
                </a:moveTo>
                <a:lnTo>
                  <a:pt x="794383" y="64665"/>
                </a:lnTo>
                <a:lnTo>
                  <a:pt x="802992" y="62923"/>
                </a:lnTo>
                <a:lnTo>
                  <a:pt x="810025" y="58175"/>
                </a:lnTo>
                <a:lnTo>
                  <a:pt x="814768" y="51135"/>
                </a:lnTo>
                <a:lnTo>
                  <a:pt x="816508" y="42519"/>
                </a:lnTo>
                <a:lnTo>
                  <a:pt x="814768" y="33899"/>
                </a:lnTo>
                <a:lnTo>
                  <a:pt x="810025" y="26860"/>
                </a:lnTo>
                <a:lnTo>
                  <a:pt x="802992" y="22114"/>
                </a:lnTo>
                <a:lnTo>
                  <a:pt x="794383" y="20373"/>
                </a:lnTo>
                <a:lnTo>
                  <a:pt x="942356" y="20373"/>
                </a:lnTo>
                <a:lnTo>
                  <a:pt x="942356" y="64665"/>
                </a:lnTo>
                <a:close/>
              </a:path>
              <a:path w="1059180" h="800100" extrusionOk="0">
                <a:moveTo>
                  <a:pt x="1058823" y="799719"/>
                </a:moveTo>
                <a:lnTo>
                  <a:pt x="54516" y="799719"/>
                </a:lnTo>
                <a:lnTo>
                  <a:pt x="54518" y="721235"/>
                </a:lnTo>
                <a:lnTo>
                  <a:pt x="973864" y="721235"/>
                </a:lnTo>
                <a:lnTo>
                  <a:pt x="973864" y="103283"/>
                </a:lnTo>
                <a:lnTo>
                  <a:pt x="1058823" y="103283"/>
                </a:lnTo>
                <a:lnTo>
                  <a:pt x="1058823" y="79971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13"/>
          <p:cNvSpPr/>
          <p:nvPr/>
        </p:nvSpPr>
        <p:spPr>
          <a:xfrm>
            <a:off x="13615250" y="6796293"/>
            <a:ext cx="737870" cy="335280"/>
          </a:xfrm>
          <a:custGeom>
            <a:avLst/>
            <a:gdLst/>
            <a:ahLst/>
            <a:cxnLst/>
            <a:rect l="l" t="t" r="r" b="b"/>
            <a:pathLst>
              <a:path w="737869" h="335279" extrusionOk="0">
                <a:moveTo>
                  <a:pt x="658800" y="334664"/>
                </a:moveTo>
                <a:lnTo>
                  <a:pt x="0" y="334664"/>
                </a:lnTo>
                <a:lnTo>
                  <a:pt x="1" y="0"/>
                </a:lnTo>
                <a:lnTo>
                  <a:pt x="737744" y="0"/>
                </a:lnTo>
                <a:lnTo>
                  <a:pt x="737744" y="277794"/>
                </a:lnTo>
                <a:lnTo>
                  <a:pt x="658800" y="334664"/>
                </a:lnTo>
                <a:close/>
              </a:path>
            </a:pathLst>
          </a:custGeom>
          <a:solidFill>
            <a:srgbClr val="324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13"/>
          <p:cNvSpPr/>
          <p:nvPr/>
        </p:nvSpPr>
        <p:spPr>
          <a:xfrm>
            <a:off x="13487282" y="6477396"/>
            <a:ext cx="1003935" cy="857885"/>
          </a:xfrm>
          <a:custGeom>
            <a:avLst/>
            <a:gdLst/>
            <a:ahLst/>
            <a:cxnLst/>
            <a:rect l="l" t="t" r="r" b="b"/>
            <a:pathLst>
              <a:path w="1003934" h="857884" extrusionOk="0">
                <a:moveTo>
                  <a:pt x="1002002" y="857833"/>
                </a:moveTo>
                <a:lnTo>
                  <a:pt x="65667" y="857833"/>
                </a:lnTo>
                <a:lnTo>
                  <a:pt x="64249" y="856238"/>
                </a:lnTo>
                <a:lnTo>
                  <a:pt x="64249" y="852518"/>
                </a:lnTo>
                <a:lnTo>
                  <a:pt x="65839" y="851100"/>
                </a:lnTo>
                <a:lnTo>
                  <a:pt x="1002001" y="851100"/>
                </a:lnTo>
                <a:lnTo>
                  <a:pt x="1003594" y="852695"/>
                </a:lnTo>
                <a:lnTo>
                  <a:pt x="1003595" y="854466"/>
                </a:lnTo>
                <a:lnTo>
                  <a:pt x="1003595" y="856415"/>
                </a:lnTo>
                <a:lnTo>
                  <a:pt x="1002002" y="857833"/>
                </a:lnTo>
                <a:close/>
              </a:path>
              <a:path w="1003934" h="857884" extrusionOk="0">
                <a:moveTo>
                  <a:pt x="823765" y="60770"/>
                </a:moveTo>
                <a:lnTo>
                  <a:pt x="817039" y="60770"/>
                </a:lnTo>
                <a:lnTo>
                  <a:pt x="817039" y="1591"/>
                </a:lnTo>
                <a:lnTo>
                  <a:pt x="818632" y="0"/>
                </a:lnTo>
                <a:lnTo>
                  <a:pt x="822175" y="2"/>
                </a:lnTo>
                <a:lnTo>
                  <a:pt x="823765" y="1418"/>
                </a:lnTo>
                <a:lnTo>
                  <a:pt x="823765" y="60770"/>
                </a:lnTo>
                <a:close/>
              </a:path>
              <a:path w="1003934" h="857884" extrusionOk="0">
                <a:moveTo>
                  <a:pt x="823765" y="60770"/>
                </a:moveTo>
                <a:lnTo>
                  <a:pt x="644640" y="60770"/>
                </a:lnTo>
                <a:lnTo>
                  <a:pt x="644640" y="1591"/>
                </a:lnTo>
                <a:lnTo>
                  <a:pt x="646233" y="0"/>
                </a:lnTo>
                <a:lnTo>
                  <a:pt x="649775" y="2"/>
                </a:lnTo>
                <a:lnTo>
                  <a:pt x="651365" y="1418"/>
                </a:lnTo>
                <a:lnTo>
                  <a:pt x="651366" y="60770"/>
                </a:lnTo>
                <a:lnTo>
                  <a:pt x="823765" y="60770"/>
                </a:lnTo>
                <a:close/>
              </a:path>
              <a:path w="1003934" h="857884" extrusionOk="0">
                <a:moveTo>
                  <a:pt x="823765" y="60771"/>
                </a:moveTo>
                <a:lnTo>
                  <a:pt x="471886" y="60771"/>
                </a:lnTo>
                <a:lnTo>
                  <a:pt x="471887" y="1591"/>
                </a:lnTo>
                <a:lnTo>
                  <a:pt x="473479" y="1"/>
                </a:lnTo>
                <a:lnTo>
                  <a:pt x="477021" y="2"/>
                </a:lnTo>
                <a:lnTo>
                  <a:pt x="478610" y="1418"/>
                </a:lnTo>
                <a:lnTo>
                  <a:pt x="478612" y="60770"/>
                </a:lnTo>
                <a:lnTo>
                  <a:pt x="823765" y="60770"/>
                </a:lnTo>
                <a:close/>
              </a:path>
              <a:path w="1003934" h="857884" extrusionOk="0">
                <a:moveTo>
                  <a:pt x="823765" y="60772"/>
                </a:moveTo>
                <a:lnTo>
                  <a:pt x="300902" y="60772"/>
                </a:lnTo>
                <a:lnTo>
                  <a:pt x="300904" y="1591"/>
                </a:lnTo>
                <a:lnTo>
                  <a:pt x="302318" y="2"/>
                </a:lnTo>
                <a:lnTo>
                  <a:pt x="306036" y="2"/>
                </a:lnTo>
                <a:lnTo>
                  <a:pt x="307626" y="1418"/>
                </a:lnTo>
                <a:lnTo>
                  <a:pt x="307628" y="60771"/>
                </a:lnTo>
                <a:lnTo>
                  <a:pt x="823765" y="60771"/>
                </a:lnTo>
                <a:close/>
              </a:path>
              <a:path w="1003934" h="857884" extrusionOk="0">
                <a:moveTo>
                  <a:pt x="769068" y="764114"/>
                </a:moveTo>
                <a:lnTo>
                  <a:pt x="768183" y="763937"/>
                </a:lnTo>
                <a:lnTo>
                  <a:pt x="1590" y="763937"/>
                </a:lnTo>
                <a:lnTo>
                  <a:pt x="0" y="762520"/>
                </a:lnTo>
                <a:lnTo>
                  <a:pt x="3" y="62360"/>
                </a:lnTo>
                <a:lnTo>
                  <a:pt x="1417" y="60772"/>
                </a:lnTo>
                <a:lnTo>
                  <a:pt x="130276" y="60772"/>
                </a:lnTo>
                <a:lnTo>
                  <a:pt x="130279" y="1591"/>
                </a:lnTo>
                <a:lnTo>
                  <a:pt x="131866" y="2"/>
                </a:lnTo>
                <a:lnTo>
                  <a:pt x="135406" y="2"/>
                </a:lnTo>
                <a:lnTo>
                  <a:pt x="136992" y="1418"/>
                </a:lnTo>
                <a:lnTo>
                  <a:pt x="136995" y="60772"/>
                </a:lnTo>
                <a:lnTo>
                  <a:pt x="823765" y="60772"/>
                </a:lnTo>
                <a:lnTo>
                  <a:pt x="823765" y="60941"/>
                </a:lnTo>
                <a:lnTo>
                  <a:pt x="947843" y="60941"/>
                </a:lnTo>
                <a:lnTo>
                  <a:pt x="949436" y="62360"/>
                </a:lnTo>
                <a:lnTo>
                  <a:pt x="949436" y="67854"/>
                </a:lnTo>
                <a:lnTo>
                  <a:pt x="6900" y="67854"/>
                </a:lnTo>
                <a:lnTo>
                  <a:pt x="6902" y="196651"/>
                </a:lnTo>
                <a:lnTo>
                  <a:pt x="949436" y="196651"/>
                </a:lnTo>
                <a:lnTo>
                  <a:pt x="949436" y="203562"/>
                </a:lnTo>
                <a:lnTo>
                  <a:pt x="6899" y="203562"/>
                </a:lnTo>
                <a:lnTo>
                  <a:pt x="6899" y="757203"/>
                </a:lnTo>
                <a:lnTo>
                  <a:pt x="776506" y="757203"/>
                </a:lnTo>
                <a:lnTo>
                  <a:pt x="769953" y="763760"/>
                </a:lnTo>
                <a:lnTo>
                  <a:pt x="769068" y="764114"/>
                </a:lnTo>
                <a:close/>
              </a:path>
              <a:path w="1003934" h="857884" extrusionOk="0">
                <a:moveTo>
                  <a:pt x="135225" y="121356"/>
                </a:moveTo>
                <a:lnTo>
                  <a:pt x="131685" y="121356"/>
                </a:lnTo>
                <a:lnTo>
                  <a:pt x="130096" y="119937"/>
                </a:lnTo>
                <a:lnTo>
                  <a:pt x="130096" y="67854"/>
                </a:lnTo>
                <a:lnTo>
                  <a:pt x="136824" y="67854"/>
                </a:lnTo>
                <a:lnTo>
                  <a:pt x="136824" y="119765"/>
                </a:lnTo>
                <a:lnTo>
                  <a:pt x="135225" y="121356"/>
                </a:lnTo>
                <a:close/>
              </a:path>
              <a:path w="1003934" h="857884" extrusionOk="0">
                <a:moveTo>
                  <a:pt x="305327" y="121356"/>
                </a:moveTo>
                <a:lnTo>
                  <a:pt x="301610" y="121356"/>
                </a:lnTo>
                <a:lnTo>
                  <a:pt x="300017" y="119937"/>
                </a:lnTo>
                <a:lnTo>
                  <a:pt x="300017" y="67854"/>
                </a:lnTo>
                <a:lnTo>
                  <a:pt x="306743" y="67854"/>
                </a:lnTo>
                <a:lnTo>
                  <a:pt x="306743" y="119765"/>
                </a:lnTo>
                <a:lnTo>
                  <a:pt x="305327" y="121356"/>
                </a:lnTo>
                <a:close/>
              </a:path>
              <a:path w="1003934" h="857884" extrusionOk="0">
                <a:moveTo>
                  <a:pt x="476134" y="121356"/>
                </a:moveTo>
                <a:lnTo>
                  <a:pt x="472594" y="121356"/>
                </a:lnTo>
                <a:lnTo>
                  <a:pt x="471001" y="119937"/>
                </a:lnTo>
                <a:lnTo>
                  <a:pt x="471001" y="67854"/>
                </a:lnTo>
                <a:lnTo>
                  <a:pt x="477727" y="67854"/>
                </a:lnTo>
                <a:lnTo>
                  <a:pt x="477727" y="119765"/>
                </a:lnTo>
                <a:lnTo>
                  <a:pt x="476134" y="121356"/>
                </a:lnTo>
                <a:close/>
              </a:path>
              <a:path w="1003934" h="857884" extrusionOk="0">
                <a:moveTo>
                  <a:pt x="648888" y="121356"/>
                </a:moveTo>
                <a:lnTo>
                  <a:pt x="645348" y="121356"/>
                </a:lnTo>
                <a:lnTo>
                  <a:pt x="643755" y="119937"/>
                </a:lnTo>
                <a:lnTo>
                  <a:pt x="643755" y="67854"/>
                </a:lnTo>
                <a:lnTo>
                  <a:pt x="650481" y="67854"/>
                </a:lnTo>
                <a:lnTo>
                  <a:pt x="650481" y="119765"/>
                </a:lnTo>
                <a:lnTo>
                  <a:pt x="648888" y="121356"/>
                </a:lnTo>
                <a:close/>
              </a:path>
              <a:path w="1003934" h="857884" extrusionOk="0">
                <a:moveTo>
                  <a:pt x="821287" y="121356"/>
                </a:moveTo>
                <a:lnTo>
                  <a:pt x="817747" y="121356"/>
                </a:lnTo>
                <a:lnTo>
                  <a:pt x="816154" y="119937"/>
                </a:lnTo>
                <a:lnTo>
                  <a:pt x="816154" y="67854"/>
                </a:lnTo>
                <a:lnTo>
                  <a:pt x="822880" y="67854"/>
                </a:lnTo>
                <a:lnTo>
                  <a:pt x="822880" y="119765"/>
                </a:lnTo>
                <a:lnTo>
                  <a:pt x="821287" y="121356"/>
                </a:lnTo>
                <a:close/>
              </a:path>
              <a:path w="1003934" h="857884" extrusionOk="0">
                <a:moveTo>
                  <a:pt x="949436" y="196651"/>
                </a:moveTo>
                <a:lnTo>
                  <a:pt x="941825" y="196651"/>
                </a:lnTo>
                <a:lnTo>
                  <a:pt x="941825" y="67854"/>
                </a:lnTo>
                <a:lnTo>
                  <a:pt x="949436" y="67854"/>
                </a:lnTo>
                <a:lnTo>
                  <a:pt x="949436" y="196651"/>
                </a:lnTo>
                <a:close/>
              </a:path>
              <a:path w="1003934" h="857884" extrusionOk="0">
                <a:moveTo>
                  <a:pt x="1002002" y="808581"/>
                </a:moveTo>
                <a:lnTo>
                  <a:pt x="65667" y="808581"/>
                </a:lnTo>
                <a:lnTo>
                  <a:pt x="64249" y="806986"/>
                </a:lnTo>
                <a:lnTo>
                  <a:pt x="64249" y="803266"/>
                </a:lnTo>
                <a:lnTo>
                  <a:pt x="65839" y="801848"/>
                </a:lnTo>
                <a:lnTo>
                  <a:pt x="996691" y="801848"/>
                </a:lnTo>
                <a:lnTo>
                  <a:pt x="996691" y="104346"/>
                </a:lnTo>
                <a:lnTo>
                  <a:pt x="998284" y="102936"/>
                </a:lnTo>
                <a:lnTo>
                  <a:pt x="1002001" y="102936"/>
                </a:lnTo>
                <a:lnTo>
                  <a:pt x="1003594" y="104346"/>
                </a:lnTo>
                <a:lnTo>
                  <a:pt x="1003595" y="106299"/>
                </a:lnTo>
                <a:lnTo>
                  <a:pt x="1003595" y="807163"/>
                </a:lnTo>
                <a:lnTo>
                  <a:pt x="1002002" y="808581"/>
                </a:lnTo>
                <a:close/>
              </a:path>
              <a:path w="1003934" h="857884" extrusionOk="0">
                <a:moveTo>
                  <a:pt x="949436" y="582872"/>
                </a:moveTo>
                <a:lnTo>
                  <a:pt x="941114" y="582872"/>
                </a:lnTo>
                <a:lnTo>
                  <a:pt x="942530" y="581455"/>
                </a:lnTo>
                <a:lnTo>
                  <a:pt x="942530" y="203562"/>
                </a:lnTo>
                <a:lnTo>
                  <a:pt x="949436" y="203562"/>
                </a:lnTo>
                <a:lnTo>
                  <a:pt x="949436" y="582872"/>
                </a:lnTo>
                <a:close/>
              </a:path>
              <a:path w="1003934" h="857884" extrusionOk="0">
                <a:moveTo>
                  <a:pt x="776506" y="757203"/>
                </a:moveTo>
                <a:lnTo>
                  <a:pt x="766764" y="757203"/>
                </a:lnTo>
                <a:lnTo>
                  <a:pt x="768180" y="755786"/>
                </a:lnTo>
                <a:lnTo>
                  <a:pt x="768180" y="640628"/>
                </a:lnTo>
                <a:lnTo>
                  <a:pt x="107787" y="640628"/>
                </a:lnTo>
                <a:lnTo>
                  <a:pt x="106197" y="639211"/>
                </a:lnTo>
                <a:lnTo>
                  <a:pt x="106197" y="300826"/>
                </a:lnTo>
                <a:lnTo>
                  <a:pt x="107615" y="299231"/>
                </a:lnTo>
                <a:lnTo>
                  <a:pt x="849073" y="299231"/>
                </a:lnTo>
                <a:lnTo>
                  <a:pt x="850666" y="300649"/>
                </a:lnTo>
                <a:lnTo>
                  <a:pt x="850666" y="305964"/>
                </a:lnTo>
                <a:lnTo>
                  <a:pt x="112925" y="305964"/>
                </a:lnTo>
                <a:lnTo>
                  <a:pt x="112925" y="409074"/>
                </a:lnTo>
                <a:lnTo>
                  <a:pt x="258420" y="409074"/>
                </a:lnTo>
                <a:lnTo>
                  <a:pt x="258420" y="409251"/>
                </a:lnTo>
                <a:lnTo>
                  <a:pt x="850666" y="409251"/>
                </a:lnTo>
                <a:lnTo>
                  <a:pt x="850666" y="415983"/>
                </a:lnTo>
                <a:lnTo>
                  <a:pt x="112925" y="415983"/>
                </a:lnTo>
                <a:lnTo>
                  <a:pt x="112925" y="526357"/>
                </a:lnTo>
                <a:lnTo>
                  <a:pt x="850666" y="526357"/>
                </a:lnTo>
                <a:lnTo>
                  <a:pt x="850666" y="533266"/>
                </a:lnTo>
                <a:lnTo>
                  <a:pt x="112925" y="533266"/>
                </a:lnTo>
                <a:lnTo>
                  <a:pt x="112925" y="633719"/>
                </a:lnTo>
                <a:lnTo>
                  <a:pt x="899699" y="633896"/>
                </a:lnTo>
                <a:lnTo>
                  <a:pt x="776506" y="757203"/>
                </a:lnTo>
                <a:close/>
              </a:path>
              <a:path w="1003934" h="857884" extrusionOk="0">
                <a:moveTo>
                  <a:pt x="258420" y="409074"/>
                </a:moveTo>
                <a:lnTo>
                  <a:pt x="251692" y="409074"/>
                </a:lnTo>
                <a:lnTo>
                  <a:pt x="251692" y="305964"/>
                </a:lnTo>
                <a:lnTo>
                  <a:pt x="850666" y="305964"/>
                </a:lnTo>
                <a:lnTo>
                  <a:pt x="850666" y="306141"/>
                </a:lnTo>
                <a:lnTo>
                  <a:pt x="258420" y="306141"/>
                </a:lnTo>
                <a:lnTo>
                  <a:pt x="258420" y="409074"/>
                </a:lnTo>
                <a:close/>
              </a:path>
              <a:path w="1003934" h="857884" extrusionOk="0">
                <a:moveTo>
                  <a:pt x="413828" y="409251"/>
                </a:moveTo>
                <a:lnTo>
                  <a:pt x="407102" y="409251"/>
                </a:lnTo>
                <a:lnTo>
                  <a:pt x="407102" y="306141"/>
                </a:lnTo>
                <a:lnTo>
                  <a:pt x="413828" y="306141"/>
                </a:lnTo>
                <a:lnTo>
                  <a:pt x="413828" y="409251"/>
                </a:lnTo>
                <a:close/>
              </a:path>
              <a:path w="1003934" h="857884" extrusionOk="0">
                <a:moveTo>
                  <a:pt x="557022" y="409251"/>
                </a:moveTo>
                <a:lnTo>
                  <a:pt x="550119" y="409251"/>
                </a:lnTo>
                <a:lnTo>
                  <a:pt x="550119" y="306141"/>
                </a:lnTo>
                <a:lnTo>
                  <a:pt x="557022" y="306141"/>
                </a:lnTo>
                <a:lnTo>
                  <a:pt x="557022" y="409251"/>
                </a:lnTo>
                <a:close/>
              </a:path>
              <a:path w="1003934" h="857884" extrusionOk="0">
                <a:moveTo>
                  <a:pt x="698977" y="409251"/>
                </a:moveTo>
                <a:lnTo>
                  <a:pt x="692074" y="409251"/>
                </a:lnTo>
                <a:lnTo>
                  <a:pt x="692074" y="306141"/>
                </a:lnTo>
                <a:lnTo>
                  <a:pt x="698977" y="306141"/>
                </a:lnTo>
                <a:lnTo>
                  <a:pt x="698977" y="409251"/>
                </a:lnTo>
                <a:close/>
              </a:path>
              <a:path w="1003934" h="857884" extrusionOk="0">
                <a:moveTo>
                  <a:pt x="850666" y="409251"/>
                </a:moveTo>
                <a:lnTo>
                  <a:pt x="843765" y="409251"/>
                </a:lnTo>
                <a:lnTo>
                  <a:pt x="843765" y="306141"/>
                </a:lnTo>
                <a:lnTo>
                  <a:pt x="850666" y="306141"/>
                </a:lnTo>
                <a:lnTo>
                  <a:pt x="850666" y="409251"/>
                </a:lnTo>
                <a:close/>
              </a:path>
              <a:path w="1003934" h="857884" extrusionOk="0">
                <a:moveTo>
                  <a:pt x="258418" y="526357"/>
                </a:moveTo>
                <a:lnTo>
                  <a:pt x="251692" y="526357"/>
                </a:lnTo>
                <a:lnTo>
                  <a:pt x="251692" y="415983"/>
                </a:lnTo>
                <a:lnTo>
                  <a:pt x="258418" y="415983"/>
                </a:lnTo>
                <a:lnTo>
                  <a:pt x="258418" y="526357"/>
                </a:lnTo>
                <a:close/>
              </a:path>
              <a:path w="1003934" h="857884" extrusionOk="0">
                <a:moveTo>
                  <a:pt x="414003" y="526357"/>
                </a:moveTo>
                <a:lnTo>
                  <a:pt x="407100" y="526357"/>
                </a:lnTo>
                <a:lnTo>
                  <a:pt x="407100" y="415983"/>
                </a:lnTo>
                <a:lnTo>
                  <a:pt x="414003" y="415983"/>
                </a:lnTo>
                <a:lnTo>
                  <a:pt x="414003" y="526357"/>
                </a:lnTo>
                <a:close/>
              </a:path>
              <a:path w="1003934" h="857884" extrusionOk="0">
                <a:moveTo>
                  <a:pt x="557020" y="526357"/>
                </a:moveTo>
                <a:lnTo>
                  <a:pt x="550294" y="526357"/>
                </a:lnTo>
                <a:lnTo>
                  <a:pt x="550294" y="415983"/>
                </a:lnTo>
                <a:lnTo>
                  <a:pt x="557020" y="415983"/>
                </a:lnTo>
                <a:lnTo>
                  <a:pt x="557020" y="526357"/>
                </a:lnTo>
                <a:close/>
              </a:path>
              <a:path w="1003934" h="857884" extrusionOk="0">
                <a:moveTo>
                  <a:pt x="698799" y="526357"/>
                </a:moveTo>
                <a:lnTo>
                  <a:pt x="692072" y="526357"/>
                </a:lnTo>
                <a:lnTo>
                  <a:pt x="692072" y="415983"/>
                </a:lnTo>
                <a:lnTo>
                  <a:pt x="698799" y="415983"/>
                </a:lnTo>
                <a:lnTo>
                  <a:pt x="698799" y="526357"/>
                </a:lnTo>
                <a:close/>
              </a:path>
              <a:path w="1003934" h="857884" extrusionOk="0">
                <a:moveTo>
                  <a:pt x="850666" y="526357"/>
                </a:moveTo>
                <a:lnTo>
                  <a:pt x="843586" y="526357"/>
                </a:lnTo>
                <a:lnTo>
                  <a:pt x="843586" y="415983"/>
                </a:lnTo>
                <a:lnTo>
                  <a:pt x="850666" y="415983"/>
                </a:lnTo>
                <a:lnTo>
                  <a:pt x="850666" y="526357"/>
                </a:lnTo>
                <a:close/>
              </a:path>
              <a:path w="1003934" h="857884" extrusionOk="0">
                <a:moveTo>
                  <a:pt x="407100" y="633896"/>
                </a:moveTo>
                <a:lnTo>
                  <a:pt x="251692" y="633896"/>
                </a:lnTo>
                <a:lnTo>
                  <a:pt x="251692" y="533266"/>
                </a:lnTo>
                <a:lnTo>
                  <a:pt x="258418" y="533266"/>
                </a:lnTo>
                <a:lnTo>
                  <a:pt x="258418" y="633719"/>
                </a:lnTo>
                <a:lnTo>
                  <a:pt x="407100" y="633896"/>
                </a:lnTo>
                <a:close/>
              </a:path>
              <a:path w="1003934" h="857884" extrusionOk="0">
                <a:moveTo>
                  <a:pt x="550294" y="633896"/>
                </a:moveTo>
                <a:lnTo>
                  <a:pt x="407100" y="633896"/>
                </a:lnTo>
                <a:lnTo>
                  <a:pt x="407100" y="533266"/>
                </a:lnTo>
                <a:lnTo>
                  <a:pt x="414003" y="533266"/>
                </a:lnTo>
                <a:lnTo>
                  <a:pt x="414003" y="633719"/>
                </a:lnTo>
                <a:lnTo>
                  <a:pt x="550294" y="633896"/>
                </a:lnTo>
                <a:close/>
              </a:path>
              <a:path w="1003934" h="857884" extrusionOk="0">
                <a:moveTo>
                  <a:pt x="692072" y="633896"/>
                </a:moveTo>
                <a:lnTo>
                  <a:pt x="550294" y="633896"/>
                </a:lnTo>
                <a:lnTo>
                  <a:pt x="550294" y="533266"/>
                </a:lnTo>
                <a:lnTo>
                  <a:pt x="557020" y="533266"/>
                </a:lnTo>
                <a:lnTo>
                  <a:pt x="557020" y="633719"/>
                </a:lnTo>
                <a:lnTo>
                  <a:pt x="692072" y="633896"/>
                </a:lnTo>
                <a:close/>
              </a:path>
              <a:path w="1003934" h="857884" extrusionOk="0">
                <a:moveTo>
                  <a:pt x="899699" y="633896"/>
                </a:moveTo>
                <a:lnTo>
                  <a:pt x="692072" y="633896"/>
                </a:lnTo>
                <a:lnTo>
                  <a:pt x="692072" y="533266"/>
                </a:lnTo>
                <a:lnTo>
                  <a:pt x="698622" y="533266"/>
                </a:lnTo>
                <a:lnTo>
                  <a:pt x="698622" y="633719"/>
                </a:lnTo>
                <a:lnTo>
                  <a:pt x="899876" y="633719"/>
                </a:lnTo>
                <a:lnTo>
                  <a:pt x="899699" y="633896"/>
                </a:lnTo>
                <a:close/>
              </a:path>
              <a:path w="1003934" h="857884" extrusionOk="0">
                <a:moveTo>
                  <a:pt x="850577" y="581455"/>
                </a:moveTo>
                <a:lnTo>
                  <a:pt x="843763" y="581455"/>
                </a:lnTo>
                <a:lnTo>
                  <a:pt x="843763" y="581101"/>
                </a:lnTo>
                <a:lnTo>
                  <a:pt x="843586" y="580746"/>
                </a:lnTo>
                <a:lnTo>
                  <a:pt x="843586" y="533266"/>
                </a:lnTo>
                <a:lnTo>
                  <a:pt x="850666" y="533266"/>
                </a:lnTo>
                <a:lnTo>
                  <a:pt x="850577" y="581455"/>
                </a:lnTo>
                <a:close/>
              </a:path>
              <a:path w="1003934" h="857884" extrusionOk="0">
                <a:moveTo>
                  <a:pt x="899876" y="633719"/>
                </a:moveTo>
                <a:lnTo>
                  <a:pt x="768006" y="633719"/>
                </a:lnTo>
                <a:lnTo>
                  <a:pt x="768006" y="580392"/>
                </a:lnTo>
                <a:lnTo>
                  <a:pt x="843763" y="581455"/>
                </a:lnTo>
                <a:lnTo>
                  <a:pt x="850577" y="581455"/>
                </a:lnTo>
                <a:lnTo>
                  <a:pt x="850489" y="581632"/>
                </a:lnTo>
                <a:lnTo>
                  <a:pt x="941114" y="582872"/>
                </a:lnTo>
                <a:lnTo>
                  <a:pt x="949436" y="582872"/>
                </a:lnTo>
                <a:lnTo>
                  <a:pt x="949436" y="583581"/>
                </a:lnTo>
                <a:lnTo>
                  <a:pt x="949082" y="584467"/>
                </a:lnTo>
                <a:lnTo>
                  <a:pt x="899876" y="633719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13"/>
          <p:cNvSpPr/>
          <p:nvPr/>
        </p:nvSpPr>
        <p:spPr>
          <a:xfrm>
            <a:off x="11943893" y="6115393"/>
            <a:ext cx="1144270" cy="1402715"/>
          </a:xfrm>
          <a:custGeom>
            <a:avLst/>
            <a:gdLst/>
            <a:ahLst/>
            <a:cxnLst/>
            <a:rect l="l" t="t" r="r" b="b"/>
            <a:pathLst>
              <a:path w="1144269" h="1402715" extrusionOk="0">
                <a:moveTo>
                  <a:pt x="1142210" y="126707"/>
                </a:moveTo>
                <a:lnTo>
                  <a:pt x="759919" y="126707"/>
                </a:lnTo>
                <a:lnTo>
                  <a:pt x="798783" y="113876"/>
                </a:lnTo>
                <a:lnTo>
                  <a:pt x="829005" y="86332"/>
                </a:lnTo>
                <a:lnTo>
                  <a:pt x="863864" y="52572"/>
                </a:lnTo>
                <a:lnTo>
                  <a:pt x="916637" y="21095"/>
                </a:lnTo>
                <a:lnTo>
                  <a:pt x="959004" y="7533"/>
                </a:lnTo>
                <a:lnTo>
                  <a:pt x="1006677" y="0"/>
                </a:lnTo>
                <a:lnTo>
                  <a:pt x="1054307" y="1213"/>
                </a:lnTo>
                <a:lnTo>
                  <a:pt x="1096546" y="13890"/>
                </a:lnTo>
                <a:lnTo>
                  <a:pt x="1128045" y="40747"/>
                </a:lnTo>
                <a:lnTo>
                  <a:pt x="1142811" y="76957"/>
                </a:lnTo>
                <a:lnTo>
                  <a:pt x="1144070" y="119189"/>
                </a:lnTo>
                <a:lnTo>
                  <a:pt x="1142210" y="126707"/>
                </a:lnTo>
                <a:close/>
              </a:path>
              <a:path w="1144269" h="1402715" extrusionOk="0">
                <a:moveTo>
                  <a:pt x="831388" y="417674"/>
                </a:moveTo>
                <a:lnTo>
                  <a:pt x="327042" y="417674"/>
                </a:lnTo>
                <a:lnTo>
                  <a:pt x="372387" y="415960"/>
                </a:lnTo>
                <a:lnTo>
                  <a:pt x="406026" y="398775"/>
                </a:lnTo>
                <a:lnTo>
                  <a:pt x="448385" y="349004"/>
                </a:lnTo>
                <a:lnTo>
                  <a:pt x="473566" y="285053"/>
                </a:lnTo>
                <a:lnTo>
                  <a:pt x="475949" y="245553"/>
                </a:lnTo>
                <a:lnTo>
                  <a:pt x="474140" y="208785"/>
                </a:lnTo>
                <a:lnTo>
                  <a:pt x="476594" y="172031"/>
                </a:lnTo>
                <a:lnTo>
                  <a:pt x="491763" y="132574"/>
                </a:lnTo>
                <a:lnTo>
                  <a:pt x="534864" y="83434"/>
                </a:lnTo>
                <a:lnTo>
                  <a:pt x="599378" y="56299"/>
                </a:lnTo>
                <a:lnTo>
                  <a:pt x="644918" y="65481"/>
                </a:lnTo>
                <a:lnTo>
                  <a:pt x="680851" y="90839"/>
                </a:lnTo>
                <a:lnTo>
                  <a:pt x="716182" y="116529"/>
                </a:lnTo>
                <a:lnTo>
                  <a:pt x="759919" y="126707"/>
                </a:lnTo>
                <a:lnTo>
                  <a:pt x="1142210" y="126707"/>
                </a:lnTo>
                <a:lnTo>
                  <a:pt x="1133421" y="162245"/>
                </a:lnTo>
                <a:lnTo>
                  <a:pt x="1112462" y="200928"/>
                </a:lnTo>
                <a:lnTo>
                  <a:pt x="1082390" y="230488"/>
                </a:lnTo>
                <a:lnTo>
                  <a:pt x="1047882" y="248689"/>
                </a:lnTo>
                <a:lnTo>
                  <a:pt x="1009540" y="262017"/>
                </a:lnTo>
                <a:lnTo>
                  <a:pt x="967966" y="276959"/>
                </a:lnTo>
                <a:lnTo>
                  <a:pt x="923763" y="300001"/>
                </a:lnTo>
                <a:lnTo>
                  <a:pt x="877531" y="337631"/>
                </a:lnTo>
                <a:lnTo>
                  <a:pt x="843964" y="377456"/>
                </a:lnTo>
                <a:lnTo>
                  <a:pt x="832904" y="401328"/>
                </a:lnTo>
                <a:lnTo>
                  <a:pt x="831388" y="417674"/>
                </a:lnTo>
                <a:close/>
              </a:path>
              <a:path w="1144269" h="1402715" extrusionOk="0">
                <a:moveTo>
                  <a:pt x="509199" y="1064194"/>
                </a:moveTo>
                <a:lnTo>
                  <a:pt x="170667" y="877718"/>
                </a:lnTo>
                <a:lnTo>
                  <a:pt x="181425" y="848281"/>
                </a:lnTo>
                <a:lnTo>
                  <a:pt x="183811" y="811690"/>
                </a:lnTo>
                <a:lnTo>
                  <a:pt x="179053" y="765791"/>
                </a:lnTo>
                <a:lnTo>
                  <a:pt x="168382" y="708430"/>
                </a:lnTo>
                <a:lnTo>
                  <a:pt x="153025" y="637451"/>
                </a:lnTo>
                <a:lnTo>
                  <a:pt x="140490" y="583655"/>
                </a:lnTo>
                <a:lnTo>
                  <a:pt x="131894" y="540861"/>
                </a:lnTo>
                <a:lnTo>
                  <a:pt x="139206" y="468472"/>
                </a:lnTo>
                <a:lnTo>
                  <a:pt x="157768" y="433819"/>
                </a:lnTo>
                <a:lnTo>
                  <a:pt x="203893" y="396304"/>
                </a:lnTo>
                <a:lnTo>
                  <a:pt x="246600" y="392280"/>
                </a:lnTo>
                <a:lnTo>
                  <a:pt x="286381" y="404592"/>
                </a:lnTo>
                <a:lnTo>
                  <a:pt x="327042" y="417674"/>
                </a:lnTo>
                <a:lnTo>
                  <a:pt x="831388" y="417674"/>
                </a:lnTo>
                <a:lnTo>
                  <a:pt x="830486" y="427401"/>
                </a:lnTo>
                <a:lnTo>
                  <a:pt x="846171" y="460859"/>
                </a:lnTo>
                <a:lnTo>
                  <a:pt x="874811" y="484278"/>
                </a:lnTo>
                <a:lnTo>
                  <a:pt x="903342" y="505661"/>
                </a:lnTo>
                <a:lnTo>
                  <a:pt x="918696" y="533013"/>
                </a:lnTo>
                <a:lnTo>
                  <a:pt x="910891" y="564057"/>
                </a:lnTo>
                <a:lnTo>
                  <a:pt x="883986" y="593705"/>
                </a:lnTo>
                <a:lnTo>
                  <a:pt x="845601" y="622537"/>
                </a:lnTo>
                <a:lnTo>
                  <a:pt x="803355" y="651133"/>
                </a:lnTo>
                <a:lnTo>
                  <a:pt x="764865" y="680073"/>
                </a:lnTo>
                <a:lnTo>
                  <a:pt x="737752" y="709936"/>
                </a:lnTo>
                <a:lnTo>
                  <a:pt x="729634" y="741303"/>
                </a:lnTo>
                <a:lnTo>
                  <a:pt x="745504" y="769604"/>
                </a:lnTo>
                <a:lnTo>
                  <a:pt x="775528" y="791469"/>
                </a:lnTo>
                <a:lnTo>
                  <a:pt x="805834" y="815314"/>
                </a:lnTo>
                <a:lnTo>
                  <a:pt x="822548" y="849555"/>
                </a:lnTo>
                <a:lnTo>
                  <a:pt x="818280" y="882247"/>
                </a:lnTo>
                <a:lnTo>
                  <a:pt x="802076" y="911309"/>
                </a:lnTo>
                <a:lnTo>
                  <a:pt x="763741" y="951060"/>
                </a:lnTo>
                <a:lnTo>
                  <a:pt x="719424" y="981673"/>
                </a:lnTo>
                <a:lnTo>
                  <a:pt x="674840" y="1000221"/>
                </a:lnTo>
                <a:lnTo>
                  <a:pt x="631736" y="1011056"/>
                </a:lnTo>
                <a:lnTo>
                  <a:pt x="591863" y="1018529"/>
                </a:lnTo>
                <a:lnTo>
                  <a:pt x="556969" y="1026993"/>
                </a:lnTo>
                <a:lnTo>
                  <a:pt x="528802" y="1040799"/>
                </a:lnTo>
                <a:lnTo>
                  <a:pt x="509199" y="1064194"/>
                </a:lnTo>
                <a:close/>
              </a:path>
              <a:path w="1144269" h="1402715" extrusionOk="0">
                <a:moveTo>
                  <a:pt x="342683" y="1402236"/>
                </a:moveTo>
                <a:lnTo>
                  <a:pt x="292537" y="1396720"/>
                </a:lnTo>
                <a:lnTo>
                  <a:pt x="250329" y="1386340"/>
                </a:lnTo>
                <a:lnTo>
                  <a:pt x="200056" y="1367054"/>
                </a:lnTo>
                <a:lnTo>
                  <a:pt x="131366" y="1327486"/>
                </a:lnTo>
                <a:lnTo>
                  <a:pt x="88048" y="1289536"/>
                </a:lnTo>
                <a:lnTo>
                  <a:pt x="47457" y="1236212"/>
                </a:lnTo>
                <a:lnTo>
                  <a:pt x="28275" y="1198839"/>
                </a:lnTo>
                <a:lnTo>
                  <a:pt x="12490" y="1155395"/>
                </a:lnTo>
                <a:lnTo>
                  <a:pt x="2324" y="1108561"/>
                </a:lnTo>
                <a:lnTo>
                  <a:pt x="0" y="1061018"/>
                </a:lnTo>
                <a:lnTo>
                  <a:pt x="7737" y="1015447"/>
                </a:lnTo>
                <a:lnTo>
                  <a:pt x="27760" y="974529"/>
                </a:lnTo>
                <a:lnTo>
                  <a:pt x="63978" y="941457"/>
                </a:lnTo>
                <a:lnTo>
                  <a:pt x="139725" y="909636"/>
                </a:lnTo>
                <a:lnTo>
                  <a:pt x="170653" y="877718"/>
                </a:lnTo>
                <a:lnTo>
                  <a:pt x="509111" y="1064299"/>
                </a:lnTo>
                <a:lnTo>
                  <a:pt x="509390" y="1064299"/>
                </a:lnTo>
                <a:lnTo>
                  <a:pt x="503776" y="1082782"/>
                </a:lnTo>
                <a:lnTo>
                  <a:pt x="507985" y="1129647"/>
                </a:lnTo>
                <a:lnTo>
                  <a:pt x="530487" y="1208837"/>
                </a:lnTo>
                <a:lnTo>
                  <a:pt x="546582" y="1241273"/>
                </a:lnTo>
                <a:lnTo>
                  <a:pt x="558261" y="1266777"/>
                </a:lnTo>
                <a:lnTo>
                  <a:pt x="544234" y="1326908"/>
                </a:lnTo>
                <a:lnTo>
                  <a:pt x="515084" y="1352899"/>
                </a:lnTo>
                <a:lnTo>
                  <a:pt x="456465" y="1382602"/>
                </a:lnTo>
                <a:lnTo>
                  <a:pt x="398186" y="1398869"/>
                </a:lnTo>
                <a:lnTo>
                  <a:pt x="342683" y="1402236"/>
                </a:lnTo>
                <a:close/>
              </a:path>
              <a:path w="1144269" h="1402715" extrusionOk="0">
                <a:moveTo>
                  <a:pt x="509390" y="1064299"/>
                </a:moveTo>
                <a:lnTo>
                  <a:pt x="509111" y="1064299"/>
                </a:lnTo>
                <a:lnTo>
                  <a:pt x="509390" y="106429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13"/>
          <p:cNvSpPr/>
          <p:nvPr/>
        </p:nvSpPr>
        <p:spPr>
          <a:xfrm>
            <a:off x="11890795" y="6052271"/>
            <a:ext cx="1156335" cy="1409700"/>
          </a:xfrm>
          <a:custGeom>
            <a:avLst/>
            <a:gdLst/>
            <a:ahLst/>
            <a:cxnLst/>
            <a:rect l="l" t="t" r="r" b="b"/>
            <a:pathLst>
              <a:path w="1156334" h="1409700" extrusionOk="0">
                <a:moveTo>
                  <a:pt x="809095" y="114299"/>
                </a:moveTo>
                <a:lnTo>
                  <a:pt x="786139" y="114299"/>
                </a:lnTo>
                <a:lnTo>
                  <a:pt x="802818" y="101599"/>
                </a:lnTo>
                <a:lnTo>
                  <a:pt x="817671" y="101599"/>
                </a:lnTo>
                <a:lnTo>
                  <a:pt x="832379" y="76199"/>
                </a:lnTo>
                <a:lnTo>
                  <a:pt x="848117" y="63499"/>
                </a:lnTo>
                <a:lnTo>
                  <a:pt x="867100" y="50799"/>
                </a:lnTo>
                <a:lnTo>
                  <a:pt x="890708" y="25399"/>
                </a:lnTo>
                <a:lnTo>
                  <a:pt x="920323" y="12699"/>
                </a:lnTo>
                <a:lnTo>
                  <a:pt x="962327" y="0"/>
                </a:lnTo>
                <a:lnTo>
                  <a:pt x="1031967" y="0"/>
                </a:lnTo>
                <a:lnTo>
                  <a:pt x="975780" y="12699"/>
                </a:lnTo>
                <a:lnTo>
                  <a:pt x="925322" y="25399"/>
                </a:lnTo>
                <a:lnTo>
                  <a:pt x="897384" y="38099"/>
                </a:lnTo>
                <a:lnTo>
                  <a:pt x="875153" y="50799"/>
                </a:lnTo>
                <a:lnTo>
                  <a:pt x="857056" y="76199"/>
                </a:lnTo>
                <a:lnTo>
                  <a:pt x="841523" y="88899"/>
                </a:lnTo>
                <a:lnTo>
                  <a:pt x="825669" y="101599"/>
                </a:lnTo>
                <a:lnTo>
                  <a:pt x="809095" y="114299"/>
                </a:lnTo>
                <a:close/>
              </a:path>
              <a:path w="1156334" h="1409700" extrusionOk="0">
                <a:moveTo>
                  <a:pt x="673873" y="380999"/>
                </a:moveTo>
                <a:lnTo>
                  <a:pt x="656872" y="380999"/>
                </a:lnTo>
                <a:lnTo>
                  <a:pt x="778261" y="266699"/>
                </a:lnTo>
                <a:lnTo>
                  <a:pt x="818930" y="241299"/>
                </a:lnTo>
                <a:lnTo>
                  <a:pt x="859435" y="203199"/>
                </a:lnTo>
                <a:lnTo>
                  <a:pt x="939314" y="152399"/>
                </a:lnTo>
                <a:lnTo>
                  <a:pt x="978367" y="126999"/>
                </a:lnTo>
                <a:lnTo>
                  <a:pt x="1016616" y="101599"/>
                </a:lnTo>
                <a:lnTo>
                  <a:pt x="1053902" y="76199"/>
                </a:lnTo>
                <a:lnTo>
                  <a:pt x="1090063" y="50799"/>
                </a:lnTo>
                <a:lnTo>
                  <a:pt x="1124939" y="38099"/>
                </a:lnTo>
                <a:lnTo>
                  <a:pt x="1084735" y="12699"/>
                </a:lnTo>
                <a:lnTo>
                  <a:pt x="1031967" y="0"/>
                </a:lnTo>
                <a:lnTo>
                  <a:pt x="1060703" y="0"/>
                </a:lnTo>
                <a:lnTo>
                  <a:pt x="1105417" y="12699"/>
                </a:lnTo>
                <a:lnTo>
                  <a:pt x="1139376" y="38099"/>
                </a:lnTo>
                <a:lnTo>
                  <a:pt x="1144706" y="50799"/>
                </a:lnTo>
                <a:lnTo>
                  <a:pt x="1132025" y="50799"/>
                </a:lnTo>
                <a:lnTo>
                  <a:pt x="1096916" y="63499"/>
                </a:lnTo>
                <a:lnTo>
                  <a:pt x="1060500" y="88899"/>
                </a:lnTo>
                <a:lnTo>
                  <a:pt x="1022940" y="114299"/>
                </a:lnTo>
                <a:lnTo>
                  <a:pt x="984399" y="126999"/>
                </a:lnTo>
                <a:lnTo>
                  <a:pt x="945042" y="165099"/>
                </a:lnTo>
                <a:lnTo>
                  <a:pt x="864528" y="215899"/>
                </a:lnTo>
                <a:lnTo>
                  <a:pt x="823698" y="253999"/>
                </a:lnTo>
                <a:lnTo>
                  <a:pt x="782705" y="279399"/>
                </a:lnTo>
                <a:lnTo>
                  <a:pt x="673873" y="380999"/>
                </a:lnTo>
                <a:close/>
              </a:path>
              <a:path w="1156334" h="1409700" extrusionOk="0">
                <a:moveTo>
                  <a:pt x="379904" y="419099"/>
                </a:moveTo>
                <a:lnTo>
                  <a:pt x="355183" y="419099"/>
                </a:lnTo>
                <a:lnTo>
                  <a:pt x="376955" y="406399"/>
                </a:lnTo>
                <a:lnTo>
                  <a:pt x="408951" y="393699"/>
                </a:lnTo>
                <a:lnTo>
                  <a:pt x="432993" y="368299"/>
                </a:lnTo>
                <a:lnTo>
                  <a:pt x="449599" y="342899"/>
                </a:lnTo>
                <a:lnTo>
                  <a:pt x="459283" y="330199"/>
                </a:lnTo>
                <a:lnTo>
                  <a:pt x="470199" y="304799"/>
                </a:lnTo>
                <a:lnTo>
                  <a:pt x="475157" y="279399"/>
                </a:lnTo>
                <a:lnTo>
                  <a:pt x="476141" y="253999"/>
                </a:lnTo>
                <a:lnTo>
                  <a:pt x="475132" y="228599"/>
                </a:lnTo>
                <a:lnTo>
                  <a:pt x="474183" y="203199"/>
                </a:lnTo>
                <a:lnTo>
                  <a:pt x="480854" y="152399"/>
                </a:lnTo>
                <a:lnTo>
                  <a:pt x="511627" y="101599"/>
                </a:lnTo>
                <a:lnTo>
                  <a:pt x="569048" y="63499"/>
                </a:lnTo>
                <a:lnTo>
                  <a:pt x="605417" y="50799"/>
                </a:lnTo>
                <a:lnTo>
                  <a:pt x="632028" y="50799"/>
                </a:lnTo>
                <a:lnTo>
                  <a:pt x="654545" y="63499"/>
                </a:lnTo>
                <a:lnTo>
                  <a:pt x="597487" y="63499"/>
                </a:lnTo>
                <a:lnTo>
                  <a:pt x="568304" y="76199"/>
                </a:lnTo>
                <a:lnTo>
                  <a:pt x="519752" y="114299"/>
                </a:lnTo>
                <a:lnTo>
                  <a:pt x="492017" y="165099"/>
                </a:lnTo>
                <a:lnTo>
                  <a:pt x="485968" y="203199"/>
                </a:lnTo>
                <a:lnTo>
                  <a:pt x="486902" y="228599"/>
                </a:lnTo>
                <a:lnTo>
                  <a:pt x="488058" y="253999"/>
                </a:lnTo>
                <a:lnTo>
                  <a:pt x="487001" y="279399"/>
                </a:lnTo>
                <a:lnTo>
                  <a:pt x="481638" y="304799"/>
                </a:lnTo>
                <a:lnTo>
                  <a:pt x="469877" y="330199"/>
                </a:lnTo>
                <a:lnTo>
                  <a:pt x="459499" y="355599"/>
                </a:lnTo>
                <a:lnTo>
                  <a:pt x="441540" y="380999"/>
                </a:lnTo>
                <a:lnTo>
                  <a:pt x="415257" y="406399"/>
                </a:lnTo>
                <a:lnTo>
                  <a:pt x="379904" y="419099"/>
                </a:lnTo>
                <a:close/>
              </a:path>
              <a:path w="1156334" h="1409700" extrusionOk="0">
                <a:moveTo>
                  <a:pt x="714609" y="914399"/>
                </a:moveTo>
                <a:lnTo>
                  <a:pt x="643001" y="914399"/>
                </a:lnTo>
                <a:lnTo>
                  <a:pt x="734710" y="888999"/>
                </a:lnTo>
                <a:lnTo>
                  <a:pt x="822411" y="863599"/>
                </a:lnTo>
                <a:lnTo>
                  <a:pt x="822999" y="850899"/>
                </a:lnTo>
                <a:lnTo>
                  <a:pt x="822411" y="850899"/>
                </a:lnTo>
                <a:lnTo>
                  <a:pt x="816651" y="838199"/>
                </a:lnTo>
                <a:lnTo>
                  <a:pt x="805530" y="812799"/>
                </a:lnTo>
                <a:lnTo>
                  <a:pt x="790941" y="800099"/>
                </a:lnTo>
                <a:lnTo>
                  <a:pt x="759305" y="787399"/>
                </a:lnTo>
                <a:lnTo>
                  <a:pt x="745397" y="774699"/>
                </a:lnTo>
                <a:lnTo>
                  <a:pt x="734853" y="761999"/>
                </a:lnTo>
                <a:lnTo>
                  <a:pt x="729468" y="736599"/>
                </a:lnTo>
                <a:lnTo>
                  <a:pt x="735513" y="711199"/>
                </a:lnTo>
                <a:lnTo>
                  <a:pt x="757452" y="685799"/>
                </a:lnTo>
                <a:lnTo>
                  <a:pt x="789811" y="660399"/>
                </a:lnTo>
                <a:lnTo>
                  <a:pt x="827116" y="634999"/>
                </a:lnTo>
                <a:lnTo>
                  <a:pt x="859514" y="609599"/>
                </a:lnTo>
                <a:lnTo>
                  <a:pt x="888274" y="584199"/>
                </a:lnTo>
                <a:lnTo>
                  <a:pt x="909316" y="558799"/>
                </a:lnTo>
                <a:lnTo>
                  <a:pt x="918559" y="546099"/>
                </a:lnTo>
                <a:lnTo>
                  <a:pt x="869608" y="546099"/>
                </a:lnTo>
                <a:lnTo>
                  <a:pt x="917383" y="533399"/>
                </a:lnTo>
                <a:lnTo>
                  <a:pt x="912099" y="520699"/>
                </a:lnTo>
                <a:lnTo>
                  <a:pt x="903780" y="507999"/>
                </a:lnTo>
                <a:lnTo>
                  <a:pt x="893141" y="495299"/>
                </a:lnTo>
                <a:lnTo>
                  <a:pt x="880894" y="495299"/>
                </a:lnTo>
                <a:lnTo>
                  <a:pt x="864231" y="482599"/>
                </a:lnTo>
                <a:lnTo>
                  <a:pt x="848786" y="469899"/>
                </a:lnTo>
                <a:lnTo>
                  <a:pt x="836759" y="444499"/>
                </a:lnTo>
                <a:lnTo>
                  <a:pt x="830350" y="431799"/>
                </a:lnTo>
                <a:lnTo>
                  <a:pt x="833341" y="393699"/>
                </a:lnTo>
                <a:lnTo>
                  <a:pt x="845923" y="368299"/>
                </a:lnTo>
                <a:lnTo>
                  <a:pt x="862920" y="355599"/>
                </a:lnTo>
                <a:lnTo>
                  <a:pt x="879159" y="330199"/>
                </a:lnTo>
                <a:lnTo>
                  <a:pt x="915715" y="304799"/>
                </a:lnTo>
                <a:lnTo>
                  <a:pt x="951086" y="279399"/>
                </a:lnTo>
                <a:lnTo>
                  <a:pt x="984969" y="266699"/>
                </a:lnTo>
                <a:lnTo>
                  <a:pt x="1044533" y="241299"/>
                </a:lnTo>
                <a:lnTo>
                  <a:pt x="1092974" y="215899"/>
                </a:lnTo>
                <a:lnTo>
                  <a:pt x="1133708" y="165099"/>
                </a:lnTo>
                <a:lnTo>
                  <a:pt x="1143812" y="114299"/>
                </a:lnTo>
                <a:lnTo>
                  <a:pt x="1143392" y="76199"/>
                </a:lnTo>
                <a:lnTo>
                  <a:pt x="1132025" y="50799"/>
                </a:lnTo>
                <a:lnTo>
                  <a:pt x="1144706" y="50799"/>
                </a:lnTo>
                <a:lnTo>
                  <a:pt x="1155365" y="76199"/>
                </a:lnTo>
                <a:lnTo>
                  <a:pt x="1156231" y="126999"/>
                </a:lnTo>
                <a:lnTo>
                  <a:pt x="1144693" y="165099"/>
                </a:lnTo>
                <a:lnTo>
                  <a:pt x="1123469" y="203199"/>
                </a:lnTo>
                <a:lnTo>
                  <a:pt x="1075935" y="241299"/>
                </a:lnTo>
                <a:lnTo>
                  <a:pt x="1020882" y="266699"/>
                </a:lnTo>
                <a:lnTo>
                  <a:pt x="956930" y="292099"/>
                </a:lnTo>
                <a:lnTo>
                  <a:pt x="922804" y="317499"/>
                </a:lnTo>
                <a:lnTo>
                  <a:pt x="887686" y="342899"/>
                </a:lnTo>
                <a:lnTo>
                  <a:pt x="869323" y="355599"/>
                </a:lnTo>
                <a:lnTo>
                  <a:pt x="854130" y="380999"/>
                </a:lnTo>
                <a:lnTo>
                  <a:pt x="844395" y="406399"/>
                </a:lnTo>
                <a:lnTo>
                  <a:pt x="842405" y="431799"/>
                </a:lnTo>
                <a:lnTo>
                  <a:pt x="847938" y="444499"/>
                </a:lnTo>
                <a:lnTo>
                  <a:pt x="858529" y="457199"/>
                </a:lnTo>
                <a:lnTo>
                  <a:pt x="872378" y="469899"/>
                </a:lnTo>
                <a:lnTo>
                  <a:pt x="902237" y="495299"/>
                </a:lnTo>
                <a:lnTo>
                  <a:pt x="915314" y="507999"/>
                </a:lnTo>
                <a:lnTo>
                  <a:pt x="925309" y="520699"/>
                </a:lnTo>
                <a:lnTo>
                  <a:pt x="930614" y="533399"/>
                </a:lnTo>
                <a:lnTo>
                  <a:pt x="925257" y="558799"/>
                </a:lnTo>
                <a:lnTo>
                  <a:pt x="904074" y="584199"/>
                </a:lnTo>
                <a:lnTo>
                  <a:pt x="871970" y="609599"/>
                </a:lnTo>
                <a:lnTo>
                  <a:pt x="833849" y="647699"/>
                </a:lnTo>
                <a:lnTo>
                  <a:pt x="798890" y="660399"/>
                </a:lnTo>
                <a:lnTo>
                  <a:pt x="768416" y="685799"/>
                </a:lnTo>
                <a:lnTo>
                  <a:pt x="747585" y="711199"/>
                </a:lnTo>
                <a:lnTo>
                  <a:pt x="741553" y="736599"/>
                </a:lnTo>
                <a:lnTo>
                  <a:pt x="745940" y="749299"/>
                </a:lnTo>
                <a:lnTo>
                  <a:pt x="754821" y="761999"/>
                </a:lnTo>
                <a:lnTo>
                  <a:pt x="767065" y="774699"/>
                </a:lnTo>
                <a:lnTo>
                  <a:pt x="781541" y="787399"/>
                </a:lnTo>
                <a:lnTo>
                  <a:pt x="798941" y="800099"/>
                </a:lnTo>
                <a:lnTo>
                  <a:pt x="815196" y="812799"/>
                </a:lnTo>
                <a:lnTo>
                  <a:pt x="827929" y="825499"/>
                </a:lnTo>
                <a:lnTo>
                  <a:pt x="834760" y="850899"/>
                </a:lnTo>
                <a:lnTo>
                  <a:pt x="831866" y="876299"/>
                </a:lnTo>
                <a:lnTo>
                  <a:pt x="819147" y="876299"/>
                </a:lnTo>
                <a:lnTo>
                  <a:pt x="767778" y="901699"/>
                </a:lnTo>
                <a:lnTo>
                  <a:pt x="714609" y="914399"/>
                </a:lnTo>
                <a:close/>
              </a:path>
              <a:path w="1156334" h="1409700" extrusionOk="0">
                <a:moveTo>
                  <a:pt x="440149" y="685799"/>
                </a:moveTo>
                <a:lnTo>
                  <a:pt x="431036" y="685799"/>
                </a:lnTo>
                <a:lnTo>
                  <a:pt x="459744" y="634999"/>
                </a:lnTo>
                <a:lnTo>
                  <a:pt x="489331" y="596899"/>
                </a:lnTo>
                <a:lnTo>
                  <a:pt x="519712" y="546099"/>
                </a:lnTo>
                <a:lnTo>
                  <a:pt x="550803" y="507999"/>
                </a:lnTo>
                <a:lnTo>
                  <a:pt x="582516" y="469899"/>
                </a:lnTo>
                <a:lnTo>
                  <a:pt x="614768" y="431799"/>
                </a:lnTo>
                <a:lnTo>
                  <a:pt x="647472" y="393699"/>
                </a:lnTo>
                <a:lnTo>
                  <a:pt x="633244" y="368299"/>
                </a:lnTo>
                <a:lnTo>
                  <a:pt x="620972" y="342899"/>
                </a:lnTo>
                <a:lnTo>
                  <a:pt x="610631" y="304799"/>
                </a:lnTo>
                <a:lnTo>
                  <a:pt x="602191" y="279399"/>
                </a:lnTo>
                <a:lnTo>
                  <a:pt x="592649" y="228599"/>
                </a:lnTo>
                <a:lnTo>
                  <a:pt x="588702" y="165099"/>
                </a:lnTo>
                <a:lnTo>
                  <a:pt x="590324" y="114299"/>
                </a:lnTo>
                <a:lnTo>
                  <a:pt x="597487" y="63499"/>
                </a:lnTo>
                <a:lnTo>
                  <a:pt x="610709" y="63499"/>
                </a:lnTo>
                <a:lnTo>
                  <a:pt x="603202" y="114299"/>
                </a:lnTo>
                <a:lnTo>
                  <a:pt x="601374" y="165099"/>
                </a:lnTo>
                <a:lnTo>
                  <a:pt x="605169" y="215899"/>
                </a:lnTo>
                <a:lnTo>
                  <a:pt x="614532" y="266699"/>
                </a:lnTo>
                <a:lnTo>
                  <a:pt x="622470" y="304799"/>
                </a:lnTo>
                <a:lnTo>
                  <a:pt x="643641" y="355599"/>
                </a:lnTo>
                <a:lnTo>
                  <a:pt x="656872" y="380999"/>
                </a:lnTo>
                <a:lnTo>
                  <a:pt x="673873" y="380999"/>
                </a:lnTo>
                <a:lnTo>
                  <a:pt x="660371" y="393699"/>
                </a:lnTo>
                <a:lnTo>
                  <a:pt x="660106" y="406399"/>
                </a:lnTo>
                <a:lnTo>
                  <a:pt x="658901" y="406399"/>
                </a:lnTo>
                <a:lnTo>
                  <a:pt x="629983" y="431799"/>
                </a:lnTo>
                <a:lnTo>
                  <a:pt x="601440" y="469899"/>
                </a:lnTo>
                <a:lnTo>
                  <a:pt x="573327" y="495299"/>
                </a:lnTo>
                <a:lnTo>
                  <a:pt x="545699" y="533399"/>
                </a:lnTo>
                <a:lnTo>
                  <a:pt x="589458" y="546099"/>
                </a:lnTo>
                <a:lnTo>
                  <a:pt x="537496" y="546099"/>
                </a:lnTo>
                <a:lnTo>
                  <a:pt x="510165" y="584199"/>
                </a:lnTo>
                <a:lnTo>
                  <a:pt x="483357" y="622299"/>
                </a:lnTo>
                <a:lnTo>
                  <a:pt x="457156" y="660399"/>
                </a:lnTo>
                <a:lnTo>
                  <a:pt x="440149" y="685799"/>
                </a:lnTo>
                <a:close/>
              </a:path>
              <a:path w="1156334" h="1409700" extrusionOk="0">
                <a:moveTo>
                  <a:pt x="789991" y="126999"/>
                </a:moveTo>
                <a:lnTo>
                  <a:pt x="720309" y="126999"/>
                </a:lnTo>
                <a:lnTo>
                  <a:pt x="701546" y="114299"/>
                </a:lnTo>
                <a:lnTo>
                  <a:pt x="684217" y="101599"/>
                </a:lnTo>
                <a:lnTo>
                  <a:pt x="667935" y="88899"/>
                </a:lnTo>
                <a:lnTo>
                  <a:pt x="650991" y="76199"/>
                </a:lnTo>
                <a:lnTo>
                  <a:pt x="632284" y="63499"/>
                </a:lnTo>
                <a:lnTo>
                  <a:pt x="654545" y="63499"/>
                </a:lnTo>
                <a:lnTo>
                  <a:pt x="674257" y="76199"/>
                </a:lnTo>
                <a:lnTo>
                  <a:pt x="692450" y="88899"/>
                </a:lnTo>
                <a:lnTo>
                  <a:pt x="708773" y="101599"/>
                </a:lnTo>
                <a:lnTo>
                  <a:pt x="725785" y="114299"/>
                </a:lnTo>
                <a:lnTo>
                  <a:pt x="809095" y="114299"/>
                </a:lnTo>
                <a:lnTo>
                  <a:pt x="789991" y="126999"/>
                </a:lnTo>
                <a:close/>
              </a:path>
              <a:path w="1156334" h="1409700" extrusionOk="0">
                <a:moveTo>
                  <a:pt x="411044" y="1409699"/>
                </a:moveTo>
                <a:lnTo>
                  <a:pt x="312373" y="1409699"/>
                </a:lnTo>
                <a:lnTo>
                  <a:pt x="269991" y="1396999"/>
                </a:lnTo>
                <a:lnTo>
                  <a:pt x="233227" y="1384299"/>
                </a:lnTo>
                <a:lnTo>
                  <a:pt x="175612" y="1358899"/>
                </a:lnTo>
                <a:lnTo>
                  <a:pt x="135437" y="1333499"/>
                </a:lnTo>
                <a:lnTo>
                  <a:pt x="90463" y="1295399"/>
                </a:lnTo>
                <a:lnTo>
                  <a:pt x="48214" y="1244599"/>
                </a:lnTo>
                <a:lnTo>
                  <a:pt x="26971" y="1193799"/>
                </a:lnTo>
                <a:lnTo>
                  <a:pt x="10776" y="1155699"/>
                </a:lnTo>
                <a:lnTo>
                  <a:pt x="1247" y="1104899"/>
                </a:lnTo>
                <a:lnTo>
                  <a:pt x="0" y="1054099"/>
                </a:lnTo>
                <a:lnTo>
                  <a:pt x="8651" y="1015999"/>
                </a:lnTo>
                <a:lnTo>
                  <a:pt x="28817" y="965199"/>
                </a:lnTo>
                <a:lnTo>
                  <a:pt x="47140" y="952499"/>
                </a:lnTo>
                <a:lnTo>
                  <a:pt x="66706" y="939799"/>
                </a:lnTo>
                <a:lnTo>
                  <a:pt x="86657" y="927099"/>
                </a:lnTo>
                <a:lnTo>
                  <a:pt x="106138" y="914399"/>
                </a:lnTo>
                <a:lnTo>
                  <a:pt x="125023" y="914399"/>
                </a:lnTo>
                <a:lnTo>
                  <a:pt x="142307" y="901699"/>
                </a:lnTo>
                <a:lnTo>
                  <a:pt x="157828" y="888999"/>
                </a:lnTo>
                <a:lnTo>
                  <a:pt x="171422" y="876299"/>
                </a:lnTo>
                <a:lnTo>
                  <a:pt x="181746" y="850899"/>
                </a:lnTo>
                <a:lnTo>
                  <a:pt x="183886" y="812799"/>
                </a:lnTo>
                <a:lnTo>
                  <a:pt x="179039" y="761999"/>
                </a:lnTo>
                <a:lnTo>
                  <a:pt x="168406" y="711199"/>
                </a:lnTo>
                <a:lnTo>
                  <a:pt x="153183" y="634999"/>
                </a:lnTo>
                <a:lnTo>
                  <a:pt x="150937" y="622299"/>
                </a:lnTo>
                <a:lnTo>
                  <a:pt x="148665" y="622299"/>
                </a:lnTo>
                <a:lnTo>
                  <a:pt x="146446" y="609599"/>
                </a:lnTo>
                <a:lnTo>
                  <a:pt x="144362" y="596899"/>
                </a:lnTo>
                <a:lnTo>
                  <a:pt x="135530" y="558799"/>
                </a:lnTo>
                <a:lnTo>
                  <a:pt x="130583" y="533399"/>
                </a:lnTo>
                <a:lnTo>
                  <a:pt x="131422" y="495299"/>
                </a:lnTo>
                <a:lnTo>
                  <a:pt x="153339" y="444499"/>
                </a:lnTo>
                <a:lnTo>
                  <a:pt x="187506" y="406399"/>
                </a:lnTo>
                <a:lnTo>
                  <a:pt x="232000" y="380999"/>
                </a:lnTo>
                <a:lnTo>
                  <a:pt x="254337" y="380999"/>
                </a:lnTo>
                <a:lnTo>
                  <a:pt x="275574" y="393699"/>
                </a:lnTo>
                <a:lnTo>
                  <a:pt x="216705" y="393699"/>
                </a:lnTo>
                <a:lnTo>
                  <a:pt x="219637" y="406399"/>
                </a:lnTo>
                <a:lnTo>
                  <a:pt x="205244" y="406399"/>
                </a:lnTo>
                <a:lnTo>
                  <a:pt x="189095" y="419099"/>
                </a:lnTo>
                <a:lnTo>
                  <a:pt x="151134" y="469899"/>
                </a:lnTo>
                <a:lnTo>
                  <a:pt x="142611" y="533399"/>
                </a:lnTo>
                <a:lnTo>
                  <a:pt x="147416" y="558799"/>
                </a:lnTo>
                <a:lnTo>
                  <a:pt x="158175" y="609599"/>
                </a:lnTo>
                <a:lnTo>
                  <a:pt x="164953" y="634999"/>
                </a:lnTo>
                <a:lnTo>
                  <a:pt x="180614" y="711199"/>
                </a:lnTo>
                <a:lnTo>
                  <a:pt x="191449" y="761999"/>
                </a:lnTo>
                <a:lnTo>
                  <a:pt x="196158" y="812799"/>
                </a:lnTo>
                <a:lnTo>
                  <a:pt x="193443" y="850899"/>
                </a:lnTo>
                <a:lnTo>
                  <a:pt x="182007" y="876299"/>
                </a:lnTo>
                <a:lnTo>
                  <a:pt x="166501" y="901699"/>
                </a:lnTo>
                <a:lnTo>
                  <a:pt x="148788" y="914399"/>
                </a:lnTo>
                <a:lnTo>
                  <a:pt x="129750" y="927099"/>
                </a:lnTo>
                <a:lnTo>
                  <a:pt x="110269" y="927099"/>
                </a:lnTo>
                <a:lnTo>
                  <a:pt x="92266" y="939799"/>
                </a:lnTo>
                <a:lnTo>
                  <a:pt x="74320" y="939799"/>
                </a:lnTo>
                <a:lnTo>
                  <a:pt x="56928" y="952499"/>
                </a:lnTo>
                <a:lnTo>
                  <a:pt x="40587" y="977899"/>
                </a:lnTo>
                <a:lnTo>
                  <a:pt x="46212" y="990599"/>
                </a:lnTo>
                <a:lnTo>
                  <a:pt x="32639" y="990599"/>
                </a:lnTo>
                <a:lnTo>
                  <a:pt x="15239" y="1041399"/>
                </a:lnTo>
                <a:lnTo>
                  <a:pt x="12809" y="1092199"/>
                </a:lnTo>
                <a:lnTo>
                  <a:pt x="21698" y="1142999"/>
                </a:lnTo>
                <a:lnTo>
                  <a:pt x="38251" y="1193799"/>
                </a:lnTo>
                <a:lnTo>
                  <a:pt x="58814" y="1231899"/>
                </a:lnTo>
                <a:lnTo>
                  <a:pt x="95775" y="1282699"/>
                </a:lnTo>
                <a:lnTo>
                  <a:pt x="135518" y="1320799"/>
                </a:lnTo>
                <a:lnTo>
                  <a:pt x="172560" y="1346199"/>
                </a:lnTo>
                <a:lnTo>
                  <a:pt x="201419" y="1358899"/>
                </a:lnTo>
                <a:lnTo>
                  <a:pt x="212586" y="1358899"/>
                </a:lnTo>
                <a:lnTo>
                  <a:pt x="248946" y="1371599"/>
                </a:lnTo>
                <a:lnTo>
                  <a:pt x="294101" y="1384299"/>
                </a:lnTo>
                <a:lnTo>
                  <a:pt x="345834" y="1396999"/>
                </a:lnTo>
                <a:lnTo>
                  <a:pt x="437811" y="1396999"/>
                </a:lnTo>
                <a:lnTo>
                  <a:pt x="411044" y="1409699"/>
                </a:lnTo>
                <a:close/>
              </a:path>
              <a:path w="1156334" h="1409700" extrusionOk="0">
                <a:moveTo>
                  <a:pt x="315388" y="406399"/>
                </a:moveTo>
                <a:lnTo>
                  <a:pt x="264855" y="406399"/>
                </a:lnTo>
                <a:lnTo>
                  <a:pt x="251651" y="393699"/>
                </a:lnTo>
                <a:lnTo>
                  <a:pt x="296097" y="393699"/>
                </a:lnTo>
                <a:lnTo>
                  <a:pt x="315388" y="406399"/>
                </a:lnTo>
                <a:close/>
              </a:path>
              <a:path w="1156334" h="1409700" extrusionOk="0">
                <a:moveTo>
                  <a:pt x="243698" y="1181099"/>
                </a:moveTo>
                <a:lnTo>
                  <a:pt x="230237" y="1181099"/>
                </a:lnTo>
                <a:lnTo>
                  <a:pt x="242390" y="1130299"/>
                </a:lnTo>
                <a:lnTo>
                  <a:pt x="256091" y="1079499"/>
                </a:lnTo>
                <a:lnTo>
                  <a:pt x="271334" y="1028699"/>
                </a:lnTo>
                <a:lnTo>
                  <a:pt x="288114" y="977899"/>
                </a:lnTo>
                <a:lnTo>
                  <a:pt x="306424" y="939799"/>
                </a:lnTo>
                <a:lnTo>
                  <a:pt x="326260" y="888999"/>
                </a:lnTo>
                <a:lnTo>
                  <a:pt x="347616" y="838199"/>
                </a:lnTo>
                <a:lnTo>
                  <a:pt x="370486" y="787399"/>
                </a:lnTo>
                <a:lnTo>
                  <a:pt x="394864" y="749299"/>
                </a:lnTo>
                <a:lnTo>
                  <a:pt x="420745" y="698499"/>
                </a:lnTo>
                <a:lnTo>
                  <a:pt x="424597" y="698499"/>
                </a:lnTo>
                <a:lnTo>
                  <a:pt x="384591" y="673099"/>
                </a:lnTo>
                <a:lnTo>
                  <a:pt x="347365" y="647699"/>
                </a:lnTo>
                <a:lnTo>
                  <a:pt x="313397" y="609599"/>
                </a:lnTo>
                <a:lnTo>
                  <a:pt x="283162" y="571499"/>
                </a:lnTo>
                <a:lnTo>
                  <a:pt x="251881" y="533399"/>
                </a:lnTo>
                <a:lnTo>
                  <a:pt x="229425" y="482599"/>
                </a:lnTo>
                <a:lnTo>
                  <a:pt x="214358" y="444499"/>
                </a:lnTo>
                <a:lnTo>
                  <a:pt x="205244" y="406399"/>
                </a:lnTo>
                <a:lnTo>
                  <a:pt x="219637" y="406399"/>
                </a:lnTo>
                <a:lnTo>
                  <a:pt x="225502" y="431799"/>
                </a:lnTo>
                <a:lnTo>
                  <a:pt x="240115" y="482599"/>
                </a:lnTo>
                <a:lnTo>
                  <a:pt x="262061" y="520699"/>
                </a:lnTo>
                <a:lnTo>
                  <a:pt x="292856" y="571499"/>
                </a:lnTo>
                <a:lnTo>
                  <a:pt x="322384" y="596899"/>
                </a:lnTo>
                <a:lnTo>
                  <a:pt x="355557" y="634999"/>
                </a:lnTo>
                <a:lnTo>
                  <a:pt x="391924" y="660399"/>
                </a:lnTo>
                <a:lnTo>
                  <a:pt x="431036" y="685799"/>
                </a:lnTo>
                <a:lnTo>
                  <a:pt x="440149" y="685799"/>
                </a:lnTo>
                <a:lnTo>
                  <a:pt x="431645" y="698499"/>
                </a:lnTo>
                <a:lnTo>
                  <a:pt x="411831" y="736599"/>
                </a:lnTo>
                <a:lnTo>
                  <a:pt x="392969" y="774699"/>
                </a:lnTo>
                <a:lnTo>
                  <a:pt x="374994" y="812799"/>
                </a:lnTo>
                <a:lnTo>
                  <a:pt x="357843" y="850899"/>
                </a:lnTo>
                <a:lnTo>
                  <a:pt x="352550" y="850899"/>
                </a:lnTo>
                <a:lnTo>
                  <a:pt x="332227" y="901699"/>
                </a:lnTo>
                <a:lnTo>
                  <a:pt x="313347" y="952499"/>
                </a:lnTo>
                <a:lnTo>
                  <a:pt x="295918" y="1003299"/>
                </a:lnTo>
                <a:lnTo>
                  <a:pt x="279943" y="1041399"/>
                </a:lnTo>
                <a:lnTo>
                  <a:pt x="265429" y="1092199"/>
                </a:lnTo>
                <a:lnTo>
                  <a:pt x="252381" y="1142999"/>
                </a:lnTo>
                <a:lnTo>
                  <a:pt x="243698" y="1181099"/>
                </a:lnTo>
                <a:close/>
              </a:path>
              <a:path w="1156334" h="1409700" extrusionOk="0">
                <a:moveTo>
                  <a:pt x="355183" y="419099"/>
                </a:moveTo>
                <a:lnTo>
                  <a:pt x="311453" y="419099"/>
                </a:lnTo>
                <a:lnTo>
                  <a:pt x="291098" y="406399"/>
                </a:lnTo>
                <a:lnTo>
                  <a:pt x="334872" y="406399"/>
                </a:lnTo>
                <a:lnTo>
                  <a:pt x="355183" y="419099"/>
                </a:lnTo>
                <a:close/>
              </a:path>
              <a:path w="1156334" h="1409700" extrusionOk="0">
                <a:moveTo>
                  <a:pt x="678277" y="558799"/>
                </a:moveTo>
                <a:lnTo>
                  <a:pt x="582400" y="558799"/>
                </a:lnTo>
                <a:lnTo>
                  <a:pt x="537496" y="546099"/>
                </a:lnTo>
                <a:lnTo>
                  <a:pt x="633702" y="546099"/>
                </a:lnTo>
                <a:lnTo>
                  <a:pt x="678277" y="558799"/>
                </a:lnTo>
                <a:close/>
              </a:path>
              <a:path w="1156334" h="1409700" extrusionOk="0">
                <a:moveTo>
                  <a:pt x="870517" y="558799"/>
                </a:moveTo>
                <a:lnTo>
                  <a:pt x="772293" y="558799"/>
                </a:lnTo>
                <a:lnTo>
                  <a:pt x="821198" y="546099"/>
                </a:lnTo>
                <a:lnTo>
                  <a:pt x="918559" y="546099"/>
                </a:lnTo>
                <a:lnTo>
                  <a:pt x="870517" y="558799"/>
                </a:lnTo>
                <a:close/>
              </a:path>
              <a:path w="1156334" h="1409700" extrusionOk="0">
                <a:moveTo>
                  <a:pt x="772559" y="571499"/>
                </a:moveTo>
                <a:lnTo>
                  <a:pt x="673861" y="571499"/>
                </a:lnTo>
                <a:lnTo>
                  <a:pt x="627910" y="558799"/>
                </a:lnTo>
                <a:lnTo>
                  <a:pt x="821786" y="558799"/>
                </a:lnTo>
                <a:lnTo>
                  <a:pt x="772559" y="571499"/>
                </a:lnTo>
                <a:close/>
              </a:path>
              <a:path w="1156334" h="1409700" extrusionOk="0">
                <a:moveTo>
                  <a:pt x="605417" y="927099"/>
                </a:moveTo>
                <a:lnTo>
                  <a:pt x="596302" y="927099"/>
                </a:lnTo>
                <a:lnTo>
                  <a:pt x="535326" y="914399"/>
                </a:lnTo>
                <a:lnTo>
                  <a:pt x="480050" y="901699"/>
                </a:lnTo>
                <a:lnTo>
                  <a:pt x="430886" y="888999"/>
                </a:lnTo>
                <a:lnTo>
                  <a:pt x="388249" y="876299"/>
                </a:lnTo>
                <a:lnTo>
                  <a:pt x="352550" y="850899"/>
                </a:lnTo>
                <a:lnTo>
                  <a:pt x="357843" y="850899"/>
                </a:lnTo>
                <a:lnTo>
                  <a:pt x="392778" y="863599"/>
                </a:lnTo>
                <a:lnTo>
                  <a:pt x="434517" y="876299"/>
                </a:lnTo>
                <a:lnTo>
                  <a:pt x="482662" y="888999"/>
                </a:lnTo>
                <a:lnTo>
                  <a:pt x="536821" y="901699"/>
                </a:lnTo>
                <a:lnTo>
                  <a:pt x="596596" y="914399"/>
                </a:lnTo>
                <a:lnTo>
                  <a:pt x="660276" y="914399"/>
                </a:lnTo>
                <a:lnTo>
                  <a:pt x="605417" y="927099"/>
                </a:lnTo>
                <a:close/>
              </a:path>
              <a:path w="1156334" h="1409700" extrusionOk="0">
                <a:moveTo>
                  <a:pt x="437811" y="1396999"/>
                </a:moveTo>
                <a:lnTo>
                  <a:pt x="401928" y="1396999"/>
                </a:lnTo>
                <a:lnTo>
                  <a:pt x="460166" y="1371599"/>
                </a:lnTo>
                <a:lnTo>
                  <a:pt x="485366" y="1371599"/>
                </a:lnTo>
                <a:lnTo>
                  <a:pt x="516755" y="1346199"/>
                </a:lnTo>
                <a:lnTo>
                  <a:pt x="544842" y="1320799"/>
                </a:lnTo>
                <a:lnTo>
                  <a:pt x="560136" y="1295399"/>
                </a:lnTo>
                <a:lnTo>
                  <a:pt x="560618" y="1282699"/>
                </a:lnTo>
                <a:lnTo>
                  <a:pt x="558041" y="1269999"/>
                </a:lnTo>
                <a:lnTo>
                  <a:pt x="552983" y="1257299"/>
                </a:lnTo>
                <a:lnTo>
                  <a:pt x="546022" y="1244599"/>
                </a:lnTo>
                <a:lnTo>
                  <a:pt x="538176" y="1231899"/>
                </a:lnTo>
                <a:lnTo>
                  <a:pt x="530024" y="1206499"/>
                </a:lnTo>
                <a:lnTo>
                  <a:pt x="522152" y="1193799"/>
                </a:lnTo>
                <a:lnTo>
                  <a:pt x="515149" y="1168399"/>
                </a:lnTo>
                <a:lnTo>
                  <a:pt x="514267" y="1155699"/>
                </a:lnTo>
                <a:lnTo>
                  <a:pt x="507252" y="1130299"/>
                </a:lnTo>
                <a:lnTo>
                  <a:pt x="503351" y="1104899"/>
                </a:lnTo>
                <a:lnTo>
                  <a:pt x="503806" y="1079499"/>
                </a:lnTo>
                <a:lnTo>
                  <a:pt x="509857" y="1066799"/>
                </a:lnTo>
                <a:lnTo>
                  <a:pt x="527247" y="1041399"/>
                </a:lnTo>
                <a:lnTo>
                  <a:pt x="551157" y="1028699"/>
                </a:lnTo>
                <a:lnTo>
                  <a:pt x="580144" y="1015999"/>
                </a:lnTo>
                <a:lnTo>
                  <a:pt x="612767" y="1003299"/>
                </a:lnTo>
                <a:lnTo>
                  <a:pt x="649769" y="1003299"/>
                </a:lnTo>
                <a:lnTo>
                  <a:pt x="727301" y="977899"/>
                </a:lnTo>
                <a:lnTo>
                  <a:pt x="765957" y="952499"/>
                </a:lnTo>
                <a:lnTo>
                  <a:pt x="778531" y="939799"/>
                </a:lnTo>
                <a:lnTo>
                  <a:pt x="793997" y="914399"/>
                </a:lnTo>
                <a:lnTo>
                  <a:pt x="808740" y="901699"/>
                </a:lnTo>
                <a:lnTo>
                  <a:pt x="819147" y="876299"/>
                </a:lnTo>
                <a:lnTo>
                  <a:pt x="831866" y="876299"/>
                </a:lnTo>
                <a:lnTo>
                  <a:pt x="830419" y="888999"/>
                </a:lnTo>
                <a:lnTo>
                  <a:pt x="813480" y="914399"/>
                </a:lnTo>
                <a:lnTo>
                  <a:pt x="791965" y="939799"/>
                </a:lnTo>
                <a:lnTo>
                  <a:pt x="773896" y="952499"/>
                </a:lnTo>
                <a:lnTo>
                  <a:pt x="733076" y="990599"/>
                </a:lnTo>
                <a:lnTo>
                  <a:pt x="651977" y="1015999"/>
                </a:lnTo>
                <a:lnTo>
                  <a:pt x="614796" y="1015999"/>
                </a:lnTo>
                <a:lnTo>
                  <a:pt x="583684" y="1028699"/>
                </a:lnTo>
                <a:lnTo>
                  <a:pt x="557067" y="1041399"/>
                </a:lnTo>
                <a:lnTo>
                  <a:pt x="535793" y="1054099"/>
                </a:lnTo>
                <a:lnTo>
                  <a:pt x="520706" y="1066799"/>
                </a:lnTo>
                <a:lnTo>
                  <a:pt x="515795" y="1079499"/>
                </a:lnTo>
                <a:lnTo>
                  <a:pt x="515796" y="1104899"/>
                </a:lnTo>
                <a:lnTo>
                  <a:pt x="519656" y="1130299"/>
                </a:lnTo>
                <a:lnTo>
                  <a:pt x="526322" y="1155699"/>
                </a:lnTo>
                <a:lnTo>
                  <a:pt x="527205" y="1155699"/>
                </a:lnTo>
                <a:lnTo>
                  <a:pt x="533982" y="1181099"/>
                </a:lnTo>
                <a:lnTo>
                  <a:pt x="541601" y="1206499"/>
                </a:lnTo>
                <a:lnTo>
                  <a:pt x="549446" y="1219199"/>
                </a:lnTo>
                <a:lnTo>
                  <a:pt x="556902" y="1231899"/>
                </a:lnTo>
                <a:lnTo>
                  <a:pt x="564410" y="1244599"/>
                </a:lnTo>
                <a:lnTo>
                  <a:pt x="570085" y="1269999"/>
                </a:lnTo>
                <a:lnTo>
                  <a:pt x="573065" y="1282699"/>
                </a:lnTo>
                <a:lnTo>
                  <a:pt x="572485" y="1295399"/>
                </a:lnTo>
                <a:lnTo>
                  <a:pt x="555753" y="1333499"/>
                </a:lnTo>
                <a:lnTo>
                  <a:pt x="525510" y="1358899"/>
                </a:lnTo>
                <a:lnTo>
                  <a:pt x="491844" y="1371599"/>
                </a:lnTo>
                <a:lnTo>
                  <a:pt x="437811" y="1396999"/>
                </a:lnTo>
                <a:close/>
              </a:path>
              <a:path w="1156334" h="1409700" extrusionOk="0">
                <a:moveTo>
                  <a:pt x="212586" y="1358899"/>
                </a:moveTo>
                <a:lnTo>
                  <a:pt x="201419" y="1358899"/>
                </a:lnTo>
                <a:lnTo>
                  <a:pt x="206714" y="1320799"/>
                </a:lnTo>
                <a:lnTo>
                  <a:pt x="212920" y="1282699"/>
                </a:lnTo>
                <a:lnTo>
                  <a:pt x="220063" y="1231899"/>
                </a:lnTo>
                <a:lnTo>
                  <a:pt x="228170" y="1193799"/>
                </a:lnTo>
                <a:lnTo>
                  <a:pt x="200400" y="1181099"/>
                </a:lnTo>
                <a:lnTo>
                  <a:pt x="174036" y="1168399"/>
                </a:lnTo>
                <a:lnTo>
                  <a:pt x="149160" y="1142999"/>
                </a:lnTo>
                <a:lnTo>
                  <a:pt x="125856" y="1130299"/>
                </a:lnTo>
                <a:lnTo>
                  <a:pt x="96899" y="1092199"/>
                </a:lnTo>
                <a:lnTo>
                  <a:pt x="71528" y="1066799"/>
                </a:lnTo>
                <a:lnTo>
                  <a:pt x="50017" y="1028699"/>
                </a:lnTo>
                <a:lnTo>
                  <a:pt x="32639" y="990599"/>
                </a:lnTo>
                <a:lnTo>
                  <a:pt x="46212" y="990599"/>
                </a:lnTo>
                <a:lnTo>
                  <a:pt x="57462" y="1015999"/>
                </a:lnTo>
                <a:lnTo>
                  <a:pt x="78807" y="1054099"/>
                </a:lnTo>
                <a:lnTo>
                  <a:pt x="104343" y="1092199"/>
                </a:lnTo>
                <a:lnTo>
                  <a:pt x="133792" y="1117599"/>
                </a:lnTo>
                <a:lnTo>
                  <a:pt x="155888" y="1142999"/>
                </a:lnTo>
                <a:lnTo>
                  <a:pt x="179365" y="1155699"/>
                </a:lnTo>
                <a:lnTo>
                  <a:pt x="204166" y="1168399"/>
                </a:lnTo>
                <a:lnTo>
                  <a:pt x="230237" y="1181099"/>
                </a:lnTo>
                <a:lnTo>
                  <a:pt x="243698" y="1181099"/>
                </a:lnTo>
                <a:lnTo>
                  <a:pt x="240804" y="1193799"/>
                </a:lnTo>
                <a:lnTo>
                  <a:pt x="240519" y="1193799"/>
                </a:lnTo>
                <a:lnTo>
                  <a:pt x="232016" y="1231899"/>
                </a:lnTo>
                <a:lnTo>
                  <a:pt x="224562" y="1282699"/>
                </a:lnTo>
                <a:lnTo>
                  <a:pt x="218104" y="1320799"/>
                </a:lnTo>
                <a:lnTo>
                  <a:pt x="212586" y="1358899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13"/>
          <p:cNvSpPr/>
          <p:nvPr/>
        </p:nvSpPr>
        <p:spPr>
          <a:xfrm>
            <a:off x="8679027" y="4888019"/>
            <a:ext cx="1480185" cy="647700"/>
          </a:xfrm>
          <a:custGeom>
            <a:avLst/>
            <a:gdLst/>
            <a:ahLst/>
            <a:cxnLst/>
            <a:rect l="l" t="t" r="r" b="b"/>
            <a:pathLst>
              <a:path w="1480184" h="647700" extrusionOk="0">
                <a:moveTo>
                  <a:pt x="1330928" y="647697"/>
                </a:moveTo>
                <a:lnTo>
                  <a:pt x="31322" y="647697"/>
                </a:lnTo>
                <a:lnTo>
                  <a:pt x="31323" y="621659"/>
                </a:lnTo>
                <a:lnTo>
                  <a:pt x="1110769" y="621659"/>
                </a:lnTo>
                <a:lnTo>
                  <a:pt x="1129225" y="618599"/>
                </a:lnTo>
                <a:lnTo>
                  <a:pt x="1165518" y="579688"/>
                </a:lnTo>
                <a:lnTo>
                  <a:pt x="1169012" y="546008"/>
                </a:lnTo>
                <a:lnTo>
                  <a:pt x="1168624" y="537977"/>
                </a:lnTo>
                <a:lnTo>
                  <a:pt x="1145715" y="493107"/>
                </a:lnTo>
                <a:lnTo>
                  <a:pt x="1110898" y="481238"/>
                </a:lnTo>
                <a:lnTo>
                  <a:pt x="31452" y="481238"/>
                </a:lnTo>
                <a:lnTo>
                  <a:pt x="31451" y="457662"/>
                </a:lnTo>
                <a:lnTo>
                  <a:pt x="1328598" y="458698"/>
                </a:lnTo>
                <a:lnTo>
                  <a:pt x="1372119" y="471263"/>
                </a:lnTo>
                <a:lnTo>
                  <a:pt x="1401856" y="505203"/>
                </a:lnTo>
                <a:lnTo>
                  <a:pt x="1412857" y="555983"/>
                </a:lnTo>
                <a:lnTo>
                  <a:pt x="1412673" y="564360"/>
                </a:lnTo>
                <a:lnTo>
                  <a:pt x="1398454" y="611847"/>
                </a:lnTo>
                <a:lnTo>
                  <a:pt x="1357433" y="643293"/>
                </a:lnTo>
                <a:lnTo>
                  <a:pt x="1330928" y="647697"/>
                </a:lnTo>
                <a:close/>
              </a:path>
              <a:path w="1480184" h="647700" extrusionOk="0">
                <a:moveTo>
                  <a:pt x="1456734" y="430329"/>
                </a:moveTo>
                <a:lnTo>
                  <a:pt x="112469" y="430329"/>
                </a:lnTo>
                <a:lnTo>
                  <a:pt x="112472" y="406623"/>
                </a:lnTo>
                <a:lnTo>
                  <a:pt x="1232041" y="406623"/>
                </a:lnTo>
                <a:lnTo>
                  <a:pt x="1238607" y="397227"/>
                </a:lnTo>
                <a:lnTo>
                  <a:pt x="1247103" y="381006"/>
                </a:lnTo>
                <a:lnTo>
                  <a:pt x="1254119" y="358713"/>
                </a:lnTo>
                <a:lnTo>
                  <a:pt x="1256244" y="331101"/>
                </a:lnTo>
                <a:lnTo>
                  <a:pt x="1252717" y="308047"/>
                </a:lnTo>
                <a:lnTo>
                  <a:pt x="1245987" y="289292"/>
                </a:lnTo>
                <a:lnTo>
                  <a:pt x="1238334" y="275249"/>
                </a:lnTo>
                <a:lnTo>
                  <a:pt x="1232041" y="266331"/>
                </a:lnTo>
                <a:lnTo>
                  <a:pt x="112472" y="266331"/>
                </a:lnTo>
                <a:lnTo>
                  <a:pt x="112474" y="240423"/>
                </a:lnTo>
                <a:lnTo>
                  <a:pt x="1457510" y="238610"/>
                </a:lnTo>
                <a:lnTo>
                  <a:pt x="1476895" y="294953"/>
                </a:lnTo>
                <a:lnTo>
                  <a:pt x="1480161" y="321256"/>
                </a:lnTo>
                <a:lnTo>
                  <a:pt x="1479176" y="357736"/>
                </a:lnTo>
                <a:lnTo>
                  <a:pt x="1473155" y="388665"/>
                </a:lnTo>
                <a:lnTo>
                  <a:pt x="1464781" y="413159"/>
                </a:lnTo>
                <a:lnTo>
                  <a:pt x="1456734" y="430329"/>
                </a:lnTo>
                <a:close/>
              </a:path>
              <a:path w="1480184" h="647700" extrusionOk="0">
                <a:moveTo>
                  <a:pt x="1299735" y="190035"/>
                </a:moveTo>
                <a:lnTo>
                  <a:pt x="0" y="190035"/>
                </a:lnTo>
                <a:lnTo>
                  <a:pt x="0" y="163997"/>
                </a:lnTo>
                <a:lnTo>
                  <a:pt x="1079446" y="163997"/>
                </a:lnTo>
                <a:lnTo>
                  <a:pt x="1097901" y="160937"/>
                </a:lnTo>
                <a:lnTo>
                  <a:pt x="1134194" y="122025"/>
                </a:lnTo>
                <a:lnTo>
                  <a:pt x="1137719" y="98318"/>
                </a:lnTo>
                <a:lnTo>
                  <a:pt x="1137689" y="88344"/>
                </a:lnTo>
                <a:lnTo>
                  <a:pt x="1126823" y="48878"/>
                </a:lnTo>
                <a:lnTo>
                  <a:pt x="1079446" y="23574"/>
                </a:lnTo>
                <a:lnTo>
                  <a:pt x="0" y="23574"/>
                </a:lnTo>
                <a:lnTo>
                  <a:pt x="0" y="0"/>
                </a:lnTo>
                <a:lnTo>
                  <a:pt x="1297147" y="1037"/>
                </a:lnTo>
                <a:lnTo>
                  <a:pt x="1340619" y="13601"/>
                </a:lnTo>
                <a:lnTo>
                  <a:pt x="1370404" y="47539"/>
                </a:lnTo>
                <a:lnTo>
                  <a:pt x="1381665" y="98318"/>
                </a:lnTo>
                <a:lnTo>
                  <a:pt x="1381480" y="106696"/>
                </a:lnTo>
                <a:lnTo>
                  <a:pt x="1367207" y="154184"/>
                </a:lnTo>
                <a:lnTo>
                  <a:pt x="1326222" y="185630"/>
                </a:lnTo>
                <a:lnTo>
                  <a:pt x="1299735" y="190035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3"/>
          <p:cNvSpPr/>
          <p:nvPr/>
        </p:nvSpPr>
        <p:spPr>
          <a:xfrm>
            <a:off x="8694688" y="4897731"/>
            <a:ext cx="1487170" cy="622935"/>
          </a:xfrm>
          <a:custGeom>
            <a:avLst/>
            <a:gdLst/>
            <a:ahLst/>
            <a:cxnLst/>
            <a:rect l="l" t="t" r="r" b="b"/>
            <a:pathLst>
              <a:path w="1487170" h="622935" extrusionOk="0">
                <a:moveTo>
                  <a:pt x="1302324" y="195475"/>
                </a:moveTo>
                <a:lnTo>
                  <a:pt x="1162" y="195475"/>
                </a:lnTo>
                <a:lnTo>
                  <a:pt x="0" y="194309"/>
                </a:lnTo>
                <a:lnTo>
                  <a:pt x="0" y="191201"/>
                </a:lnTo>
                <a:lnTo>
                  <a:pt x="1162" y="190035"/>
                </a:lnTo>
                <a:lnTo>
                  <a:pt x="1302454" y="190035"/>
                </a:lnTo>
                <a:lnTo>
                  <a:pt x="1328317" y="185754"/>
                </a:lnTo>
                <a:lnTo>
                  <a:pt x="1367827" y="155302"/>
                </a:lnTo>
                <a:lnTo>
                  <a:pt x="1380953" y="116537"/>
                </a:lnTo>
                <a:lnTo>
                  <a:pt x="1381785" y="100909"/>
                </a:lnTo>
                <a:lnTo>
                  <a:pt x="1380947" y="88297"/>
                </a:lnTo>
                <a:lnTo>
                  <a:pt x="1370663" y="51426"/>
                </a:lnTo>
                <a:lnTo>
                  <a:pt x="1342059" y="18703"/>
                </a:lnTo>
                <a:lnTo>
                  <a:pt x="1299865" y="6476"/>
                </a:lnTo>
                <a:lnTo>
                  <a:pt x="1163" y="5439"/>
                </a:lnTo>
                <a:lnTo>
                  <a:pt x="172" y="4447"/>
                </a:lnTo>
                <a:lnTo>
                  <a:pt x="127" y="1037"/>
                </a:lnTo>
                <a:lnTo>
                  <a:pt x="1163" y="0"/>
                </a:lnTo>
                <a:lnTo>
                  <a:pt x="1299865" y="1037"/>
                </a:lnTo>
                <a:lnTo>
                  <a:pt x="1345004" y="14135"/>
                </a:lnTo>
                <a:lnTo>
                  <a:pt x="1375581" y="49093"/>
                </a:lnTo>
                <a:lnTo>
                  <a:pt x="1386302" y="87587"/>
                </a:lnTo>
                <a:lnTo>
                  <a:pt x="1387101" y="100909"/>
                </a:lnTo>
                <a:lnTo>
                  <a:pt x="1386938" y="108807"/>
                </a:lnTo>
                <a:lnTo>
                  <a:pt x="1372289" y="158314"/>
                </a:lnTo>
                <a:lnTo>
                  <a:pt x="1329982" y="190893"/>
                </a:lnTo>
                <a:lnTo>
                  <a:pt x="1302324" y="195475"/>
                </a:lnTo>
                <a:close/>
              </a:path>
              <a:path w="1487170" h="622935" extrusionOk="0">
                <a:moveTo>
                  <a:pt x="1088375" y="171770"/>
                </a:moveTo>
                <a:lnTo>
                  <a:pt x="5692" y="171770"/>
                </a:lnTo>
                <a:lnTo>
                  <a:pt x="4530" y="170733"/>
                </a:lnTo>
                <a:lnTo>
                  <a:pt x="4530" y="167624"/>
                </a:lnTo>
                <a:lnTo>
                  <a:pt x="5692" y="166458"/>
                </a:lnTo>
                <a:lnTo>
                  <a:pt x="1088503" y="166458"/>
                </a:lnTo>
                <a:lnTo>
                  <a:pt x="1106152" y="163521"/>
                </a:lnTo>
                <a:lnTo>
                  <a:pt x="1140534" y="126560"/>
                </a:lnTo>
                <a:lnTo>
                  <a:pt x="1143966" y="102062"/>
                </a:lnTo>
                <a:lnTo>
                  <a:pt x="1143886" y="93400"/>
                </a:lnTo>
                <a:lnTo>
                  <a:pt x="1133476" y="55525"/>
                </a:lnTo>
                <a:lnTo>
                  <a:pt x="1088374" y="31479"/>
                </a:lnTo>
                <a:lnTo>
                  <a:pt x="5693" y="31479"/>
                </a:lnTo>
                <a:lnTo>
                  <a:pt x="4531" y="30309"/>
                </a:lnTo>
                <a:lnTo>
                  <a:pt x="4531" y="27203"/>
                </a:lnTo>
                <a:lnTo>
                  <a:pt x="5693" y="26040"/>
                </a:lnTo>
                <a:lnTo>
                  <a:pt x="1088375" y="26040"/>
                </a:lnTo>
                <a:lnTo>
                  <a:pt x="1107968" y="29304"/>
                </a:lnTo>
                <a:lnTo>
                  <a:pt x="1145971" y="70599"/>
                </a:lnTo>
                <a:lnTo>
                  <a:pt x="1149407" y="102062"/>
                </a:lnTo>
                <a:lnTo>
                  <a:pt x="1148835" y="110724"/>
                </a:lnTo>
                <a:lnTo>
                  <a:pt x="1124713" y="159479"/>
                </a:lnTo>
                <a:lnTo>
                  <a:pt x="1107818" y="168533"/>
                </a:lnTo>
                <a:lnTo>
                  <a:pt x="1088375" y="171770"/>
                </a:lnTo>
                <a:close/>
              </a:path>
              <a:path w="1487170" h="622935" extrusionOk="0">
                <a:moveTo>
                  <a:pt x="1101965" y="73837"/>
                </a:moveTo>
                <a:lnTo>
                  <a:pt x="5693" y="73837"/>
                </a:lnTo>
                <a:lnTo>
                  <a:pt x="4531" y="72674"/>
                </a:lnTo>
                <a:lnTo>
                  <a:pt x="4531" y="69561"/>
                </a:lnTo>
                <a:lnTo>
                  <a:pt x="5693" y="68398"/>
                </a:lnTo>
                <a:lnTo>
                  <a:pt x="1101965" y="68398"/>
                </a:lnTo>
                <a:lnTo>
                  <a:pt x="1103130" y="69561"/>
                </a:lnTo>
                <a:lnTo>
                  <a:pt x="1103130" y="72674"/>
                </a:lnTo>
                <a:lnTo>
                  <a:pt x="1101965" y="73837"/>
                </a:lnTo>
                <a:close/>
              </a:path>
              <a:path w="1487170" h="622935" extrusionOk="0">
                <a:moveTo>
                  <a:pt x="972535" y="123451"/>
                </a:moveTo>
                <a:lnTo>
                  <a:pt x="5693" y="123451"/>
                </a:lnTo>
                <a:lnTo>
                  <a:pt x="4399" y="122285"/>
                </a:lnTo>
                <a:lnTo>
                  <a:pt x="4531" y="120731"/>
                </a:lnTo>
                <a:lnTo>
                  <a:pt x="4531" y="119176"/>
                </a:lnTo>
                <a:lnTo>
                  <a:pt x="5693" y="118013"/>
                </a:lnTo>
                <a:lnTo>
                  <a:pt x="972535" y="118013"/>
                </a:lnTo>
                <a:lnTo>
                  <a:pt x="973700" y="119176"/>
                </a:lnTo>
                <a:lnTo>
                  <a:pt x="973700" y="122285"/>
                </a:lnTo>
                <a:lnTo>
                  <a:pt x="972535" y="123451"/>
                </a:lnTo>
                <a:close/>
              </a:path>
              <a:path w="1487170" h="622935" extrusionOk="0">
                <a:moveTo>
                  <a:pt x="115062" y="219699"/>
                </a:moveTo>
                <a:lnTo>
                  <a:pt x="113897" y="218533"/>
                </a:lnTo>
                <a:lnTo>
                  <a:pt x="113897" y="215554"/>
                </a:lnTo>
                <a:lnTo>
                  <a:pt x="115062" y="214259"/>
                </a:lnTo>
                <a:lnTo>
                  <a:pt x="1462688" y="212445"/>
                </a:lnTo>
                <a:lnTo>
                  <a:pt x="1463594" y="213093"/>
                </a:lnTo>
                <a:lnTo>
                  <a:pt x="1464112" y="214000"/>
                </a:lnTo>
                <a:lnTo>
                  <a:pt x="1465855" y="217886"/>
                </a:lnTo>
                <a:lnTo>
                  <a:pt x="115062" y="219699"/>
                </a:lnTo>
                <a:close/>
              </a:path>
              <a:path w="1487170" h="622935" extrusionOk="0">
                <a:moveTo>
                  <a:pt x="1461911" y="409735"/>
                </a:moveTo>
                <a:lnTo>
                  <a:pt x="115062" y="409735"/>
                </a:lnTo>
                <a:lnTo>
                  <a:pt x="113897" y="408569"/>
                </a:lnTo>
                <a:lnTo>
                  <a:pt x="113897" y="405460"/>
                </a:lnTo>
                <a:lnTo>
                  <a:pt x="115062" y="404294"/>
                </a:lnTo>
                <a:lnTo>
                  <a:pt x="1459193" y="404294"/>
                </a:lnTo>
                <a:lnTo>
                  <a:pt x="1468098" y="384233"/>
                </a:lnTo>
                <a:lnTo>
                  <a:pt x="1475874" y="359522"/>
                </a:lnTo>
                <a:lnTo>
                  <a:pt x="1480907" y="330608"/>
                </a:lnTo>
                <a:lnTo>
                  <a:pt x="1481585" y="297941"/>
                </a:lnTo>
                <a:lnTo>
                  <a:pt x="1479281" y="277181"/>
                </a:lnTo>
                <a:lnTo>
                  <a:pt x="1474903" y="256894"/>
                </a:lnTo>
                <a:lnTo>
                  <a:pt x="1468462" y="237116"/>
                </a:lnTo>
                <a:lnTo>
                  <a:pt x="1459970" y="217886"/>
                </a:lnTo>
                <a:lnTo>
                  <a:pt x="1465855" y="217886"/>
                </a:lnTo>
                <a:lnTo>
                  <a:pt x="1473115" y="234070"/>
                </a:lnTo>
                <a:lnTo>
                  <a:pt x="1479934" y="254772"/>
                </a:lnTo>
                <a:lnTo>
                  <a:pt x="1484570" y="276009"/>
                </a:lnTo>
                <a:lnTo>
                  <a:pt x="1487021" y="297682"/>
                </a:lnTo>
                <a:lnTo>
                  <a:pt x="1486296" y="330608"/>
                </a:lnTo>
                <a:lnTo>
                  <a:pt x="1472678" y="387672"/>
                </a:lnTo>
                <a:lnTo>
                  <a:pt x="1462817" y="409216"/>
                </a:lnTo>
                <a:lnTo>
                  <a:pt x="1461911" y="409735"/>
                </a:lnTo>
                <a:close/>
              </a:path>
              <a:path w="1487170" h="622935" extrusionOk="0">
                <a:moveTo>
                  <a:pt x="1237478" y="386029"/>
                </a:moveTo>
                <a:lnTo>
                  <a:pt x="119462" y="386029"/>
                </a:lnTo>
                <a:lnTo>
                  <a:pt x="118297" y="384863"/>
                </a:lnTo>
                <a:lnTo>
                  <a:pt x="118297" y="381754"/>
                </a:lnTo>
                <a:lnTo>
                  <a:pt x="119592" y="380588"/>
                </a:lnTo>
                <a:lnTo>
                  <a:pt x="1235149" y="380588"/>
                </a:lnTo>
                <a:lnTo>
                  <a:pt x="1242215" y="369761"/>
                </a:lnTo>
                <a:lnTo>
                  <a:pt x="1249936" y="353627"/>
                </a:lnTo>
                <a:lnTo>
                  <a:pt x="1255862" y="332806"/>
                </a:lnTo>
                <a:lnTo>
                  <a:pt x="1257540" y="307916"/>
                </a:lnTo>
                <a:lnTo>
                  <a:pt x="1254587" y="287271"/>
                </a:lnTo>
                <a:lnTo>
                  <a:pt x="1248868" y="269831"/>
                </a:lnTo>
                <a:lnTo>
                  <a:pt x="1241887" y="255890"/>
                </a:lnTo>
                <a:lnTo>
                  <a:pt x="1235149" y="245737"/>
                </a:lnTo>
                <a:lnTo>
                  <a:pt x="119462" y="245737"/>
                </a:lnTo>
                <a:lnTo>
                  <a:pt x="118297" y="244571"/>
                </a:lnTo>
                <a:lnTo>
                  <a:pt x="118297" y="241462"/>
                </a:lnTo>
                <a:lnTo>
                  <a:pt x="119462" y="240296"/>
                </a:lnTo>
                <a:lnTo>
                  <a:pt x="1237478" y="240296"/>
                </a:lnTo>
                <a:lnTo>
                  <a:pt x="1238255" y="240685"/>
                </a:lnTo>
                <a:lnTo>
                  <a:pt x="1259831" y="285344"/>
                </a:lnTo>
                <a:lnTo>
                  <a:pt x="1263106" y="307657"/>
                </a:lnTo>
                <a:lnTo>
                  <a:pt x="1261178" y="334569"/>
                </a:lnTo>
                <a:lnTo>
                  <a:pt x="1254579" y="356915"/>
                </a:lnTo>
                <a:lnTo>
                  <a:pt x="1246160" y="373965"/>
                </a:lnTo>
                <a:lnTo>
                  <a:pt x="1238773" y="384992"/>
                </a:lnTo>
                <a:lnTo>
                  <a:pt x="1238255" y="385640"/>
                </a:lnTo>
                <a:lnTo>
                  <a:pt x="1237478" y="386029"/>
                </a:lnTo>
                <a:close/>
              </a:path>
              <a:path w="1487170" h="622935" extrusionOk="0">
                <a:moveTo>
                  <a:pt x="1101965" y="289780"/>
                </a:moveTo>
                <a:lnTo>
                  <a:pt x="384664" y="289780"/>
                </a:lnTo>
                <a:lnTo>
                  <a:pt x="383499" y="288615"/>
                </a:lnTo>
                <a:lnTo>
                  <a:pt x="383499" y="285506"/>
                </a:lnTo>
                <a:lnTo>
                  <a:pt x="384664" y="284340"/>
                </a:lnTo>
                <a:lnTo>
                  <a:pt x="1101965" y="284340"/>
                </a:lnTo>
                <a:lnTo>
                  <a:pt x="1103130" y="285506"/>
                </a:lnTo>
                <a:lnTo>
                  <a:pt x="1103130" y="288615"/>
                </a:lnTo>
                <a:lnTo>
                  <a:pt x="1101965" y="289780"/>
                </a:lnTo>
                <a:close/>
              </a:path>
              <a:path w="1487170" h="622935" extrusionOk="0">
                <a:moveTo>
                  <a:pt x="1233596" y="336415"/>
                </a:moveTo>
                <a:lnTo>
                  <a:pt x="142889" y="336415"/>
                </a:lnTo>
                <a:lnTo>
                  <a:pt x="141724" y="335249"/>
                </a:lnTo>
                <a:lnTo>
                  <a:pt x="141724" y="332140"/>
                </a:lnTo>
                <a:lnTo>
                  <a:pt x="143019" y="330974"/>
                </a:lnTo>
                <a:lnTo>
                  <a:pt x="1233596" y="330974"/>
                </a:lnTo>
                <a:lnTo>
                  <a:pt x="1234760" y="332140"/>
                </a:lnTo>
                <a:lnTo>
                  <a:pt x="1234760" y="335249"/>
                </a:lnTo>
                <a:lnTo>
                  <a:pt x="1233596" y="336415"/>
                </a:lnTo>
                <a:close/>
              </a:path>
              <a:path w="1487170" h="622935" extrusionOk="0">
                <a:moveTo>
                  <a:pt x="1336235" y="622439"/>
                </a:moveTo>
                <a:lnTo>
                  <a:pt x="35073" y="622439"/>
                </a:lnTo>
                <a:lnTo>
                  <a:pt x="33910" y="621273"/>
                </a:lnTo>
                <a:lnTo>
                  <a:pt x="33910" y="618164"/>
                </a:lnTo>
                <a:lnTo>
                  <a:pt x="35073" y="616999"/>
                </a:lnTo>
                <a:lnTo>
                  <a:pt x="1336235" y="616999"/>
                </a:lnTo>
                <a:lnTo>
                  <a:pt x="1362044" y="612718"/>
                </a:lnTo>
                <a:lnTo>
                  <a:pt x="1401577" y="582296"/>
                </a:lnTo>
                <a:lnTo>
                  <a:pt x="1414734" y="543501"/>
                </a:lnTo>
                <a:lnTo>
                  <a:pt x="1415567" y="527875"/>
                </a:lnTo>
                <a:lnTo>
                  <a:pt x="1414801" y="515261"/>
                </a:lnTo>
                <a:lnTo>
                  <a:pt x="1404444" y="478391"/>
                </a:lnTo>
                <a:lnTo>
                  <a:pt x="1375889" y="445763"/>
                </a:lnTo>
                <a:lnTo>
                  <a:pt x="1333646" y="433440"/>
                </a:lnTo>
                <a:lnTo>
                  <a:pt x="36625" y="432274"/>
                </a:lnTo>
                <a:lnTo>
                  <a:pt x="35070" y="432274"/>
                </a:lnTo>
                <a:lnTo>
                  <a:pt x="33908" y="431109"/>
                </a:lnTo>
                <a:lnTo>
                  <a:pt x="33908" y="428000"/>
                </a:lnTo>
                <a:lnTo>
                  <a:pt x="35070" y="426834"/>
                </a:lnTo>
                <a:lnTo>
                  <a:pt x="1333776" y="427870"/>
                </a:lnTo>
                <a:lnTo>
                  <a:pt x="1378866" y="440986"/>
                </a:lnTo>
                <a:lnTo>
                  <a:pt x="1409492" y="476059"/>
                </a:lnTo>
                <a:lnTo>
                  <a:pt x="1420213" y="514551"/>
                </a:lnTo>
                <a:lnTo>
                  <a:pt x="1421011" y="527875"/>
                </a:lnTo>
                <a:lnTo>
                  <a:pt x="1420847" y="535771"/>
                </a:lnTo>
                <a:lnTo>
                  <a:pt x="1406145" y="585277"/>
                </a:lnTo>
                <a:lnTo>
                  <a:pt x="1363874" y="617857"/>
                </a:lnTo>
                <a:lnTo>
                  <a:pt x="1336235" y="622439"/>
                </a:lnTo>
                <a:close/>
              </a:path>
              <a:path w="1487170" h="622935" extrusionOk="0">
                <a:moveTo>
                  <a:pt x="1122286" y="598604"/>
                </a:moveTo>
                <a:lnTo>
                  <a:pt x="39600" y="598604"/>
                </a:lnTo>
                <a:lnTo>
                  <a:pt x="38438" y="597568"/>
                </a:lnTo>
                <a:lnTo>
                  <a:pt x="38438" y="594459"/>
                </a:lnTo>
                <a:lnTo>
                  <a:pt x="39600" y="593293"/>
                </a:lnTo>
                <a:lnTo>
                  <a:pt x="1122413" y="593293"/>
                </a:lnTo>
                <a:lnTo>
                  <a:pt x="1140062" y="590356"/>
                </a:lnTo>
                <a:lnTo>
                  <a:pt x="1174443" y="553394"/>
                </a:lnTo>
                <a:lnTo>
                  <a:pt x="1177875" y="528895"/>
                </a:lnTo>
                <a:lnTo>
                  <a:pt x="1177795" y="520232"/>
                </a:lnTo>
                <a:lnTo>
                  <a:pt x="1167385" y="482358"/>
                </a:lnTo>
                <a:lnTo>
                  <a:pt x="1122283" y="458312"/>
                </a:lnTo>
                <a:lnTo>
                  <a:pt x="39603" y="458312"/>
                </a:lnTo>
                <a:lnTo>
                  <a:pt x="38440" y="457146"/>
                </a:lnTo>
                <a:lnTo>
                  <a:pt x="38440" y="454037"/>
                </a:lnTo>
                <a:lnTo>
                  <a:pt x="39603" y="452871"/>
                </a:lnTo>
                <a:lnTo>
                  <a:pt x="1122286" y="452871"/>
                </a:lnTo>
                <a:lnTo>
                  <a:pt x="1141878" y="456136"/>
                </a:lnTo>
                <a:lnTo>
                  <a:pt x="1179882" y="497433"/>
                </a:lnTo>
                <a:lnTo>
                  <a:pt x="1183318" y="528895"/>
                </a:lnTo>
                <a:lnTo>
                  <a:pt x="1182746" y="537558"/>
                </a:lnTo>
                <a:lnTo>
                  <a:pt x="1158623" y="586314"/>
                </a:lnTo>
                <a:lnTo>
                  <a:pt x="1141729" y="595367"/>
                </a:lnTo>
                <a:lnTo>
                  <a:pt x="1122286" y="598604"/>
                </a:lnTo>
                <a:close/>
              </a:path>
              <a:path w="1487170" h="622935" extrusionOk="0">
                <a:moveTo>
                  <a:pt x="1110505" y="503651"/>
                </a:moveTo>
                <a:lnTo>
                  <a:pt x="1109081" y="503521"/>
                </a:lnTo>
                <a:lnTo>
                  <a:pt x="39603" y="503521"/>
                </a:lnTo>
                <a:lnTo>
                  <a:pt x="38440" y="502356"/>
                </a:lnTo>
                <a:lnTo>
                  <a:pt x="38440" y="499247"/>
                </a:lnTo>
                <a:lnTo>
                  <a:pt x="39603" y="498081"/>
                </a:lnTo>
                <a:lnTo>
                  <a:pt x="1110637" y="498081"/>
                </a:lnTo>
                <a:lnTo>
                  <a:pt x="1111802" y="499247"/>
                </a:lnTo>
                <a:lnTo>
                  <a:pt x="1111799" y="500801"/>
                </a:lnTo>
                <a:lnTo>
                  <a:pt x="1111799" y="502356"/>
                </a:lnTo>
                <a:lnTo>
                  <a:pt x="1110505" y="503651"/>
                </a:lnTo>
                <a:close/>
              </a:path>
              <a:path w="1487170" h="622935" extrusionOk="0">
                <a:moveTo>
                  <a:pt x="1004893" y="553394"/>
                </a:moveTo>
                <a:lnTo>
                  <a:pt x="160233" y="553394"/>
                </a:lnTo>
                <a:lnTo>
                  <a:pt x="159068" y="552229"/>
                </a:lnTo>
                <a:lnTo>
                  <a:pt x="159068" y="549120"/>
                </a:lnTo>
                <a:lnTo>
                  <a:pt x="160233" y="547954"/>
                </a:lnTo>
                <a:lnTo>
                  <a:pt x="1004893" y="547954"/>
                </a:lnTo>
                <a:lnTo>
                  <a:pt x="1006058" y="549120"/>
                </a:lnTo>
                <a:lnTo>
                  <a:pt x="1006058" y="552229"/>
                </a:lnTo>
                <a:lnTo>
                  <a:pt x="1004893" y="553394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13"/>
          <p:cNvSpPr/>
          <p:nvPr/>
        </p:nvSpPr>
        <p:spPr>
          <a:xfrm>
            <a:off x="8978706" y="6032022"/>
            <a:ext cx="1320800" cy="1295400"/>
          </a:xfrm>
          <a:custGeom>
            <a:avLst/>
            <a:gdLst/>
            <a:ahLst/>
            <a:cxnLst/>
            <a:rect l="l" t="t" r="r" b="b"/>
            <a:pathLst>
              <a:path w="1320800" h="1295400" extrusionOk="0">
                <a:moveTo>
                  <a:pt x="1320584" y="1295399"/>
                </a:moveTo>
                <a:lnTo>
                  <a:pt x="560515" y="1295399"/>
                </a:lnTo>
                <a:lnTo>
                  <a:pt x="560515" y="981654"/>
                </a:lnTo>
                <a:lnTo>
                  <a:pt x="0" y="981654"/>
                </a:lnTo>
                <a:lnTo>
                  <a:pt x="0" y="236021"/>
                </a:lnTo>
                <a:lnTo>
                  <a:pt x="156996" y="0"/>
                </a:lnTo>
                <a:lnTo>
                  <a:pt x="760328" y="0"/>
                </a:lnTo>
                <a:lnTo>
                  <a:pt x="760328" y="313745"/>
                </a:lnTo>
                <a:lnTo>
                  <a:pt x="1320584" y="313745"/>
                </a:lnTo>
                <a:lnTo>
                  <a:pt x="1320584" y="129539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3"/>
          <p:cNvSpPr/>
          <p:nvPr/>
        </p:nvSpPr>
        <p:spPr>
          <a:xfrm>
            <a:off x="9012949" y="6071412"/>
            <a:ext cx="1242060" cy="1206500"/>
          </a:xfrm>
          <a:custGeom>
            <a:avLst/>
            <a:gdLst/>
            <a:ahLst/>
            <a:cxnLst/>
            <a:rect l="l" t="t" r="r" b="b"/>
            <a:pathLst>
              <a:path w="1242059" h="1206500" extrusionOk="0">
                <a:moveTo>
                  <a:pt x="84594" y="585470"/>
                </a:moveTo>
                <a:lnTo>
                  <a:pt x="83299" y="584200"/>
                </a:lnTo>
                <a:lnTo>
                  <a:pt x="79667" y="584200"/>
                </a:lnTo>
                <a:lnTo>
                  <a:pt x="78359" y="585470"/>
                </a:lnTo>
                <a:lnTo>
                  <a:pt x="78359" y="831850"/>
                </a:lnTo>
                <a:lnTo>
                  <a:pt x="79667" y="833120"/>
                </a:lnTo>
                <a:lnTo>
                  <a:pt x="83299" y="833120"/>
                </a:lnTo>
                <a:lnTo>
                  <a:pt x="84594" y="831850"/>
                </a:lnTo>
                <a:lnTo>
                  <a:pt x="84594" y="585470"/>
                </a:lnTo>
                <a:close/>
              </a:path>
              <a:path w="1242059" h="1206500" extrusionOk="0">
                <a:moveTo>
                  <a:pt x="263131" y="817397"/>
                </a:moveTo>
                <a:lnTo>
                  <a:pt x="251460" y="817397"/>
                </a:lnTo>
                <a:lnTo>
                  <a:pt x="251460" y="793750"/>
                </a:lnTo>
                <a:lnTo>
                  <a:pt x="251460" y="787400"/>
                </a:lnTo>
                <a:lnTo>
                  <a:pt x="245237" y="787400"/>
                </a:lnTo>
                <a:lnTo>
                  <a:pt x="245237" y="793750"/>
                </a:lnTo>
                <a:lnTo>
                  <a:pt x="245237" y="817397"/>
                </a:lnTo>
                <a:lnTo>
                  <a:pt x="174650" y="817397"/>
                </a:lnTo>
                <a:lnTo>
                  <a:pt x="174650" y="875030"/>
                </a:lnTo>
                <a:lnTo>
                  <a:pt x="162966" y="875030"/>
                </a:lnTo>
                <a:lnTo>
                  <a:pt x="162966" y="793750"/>
                </a:lnTo>
                <a:lnTo>
                  <a:pt x="245237" y="793750"/>
                </a:lnTo>
                <a:lnTo>
                  <a:pt x="245237" y="787400"/>
                </a:lnTo>
                <a:lnTo>
                  <a:pt x="156997" y="787400"/>
                </a:lnTo>
                <a:lnTo>
                  <a:pt x="156997" y="881380"/>
                </a:lnTo>
                <a:lnTo>
                  <a:pt x="174650" y="881380"/>
                </a:lnTo>
                <a:lnTo>
                  <a:pt x="174650" y="905738"/>
                </a:lnTo>
                <a:lnTo>
                  <a:pt x="263131" y="905738"/>
                </a:lnTo>
                <a:lnTo>
                  <a:pt x="263131" y="817397"/>
                </a:lnTo>
                <a:close/>
              </a:path>
              <a:path w="1242059" h="1206500" extrusionOk="0">
                <a:moveTo>
                  <a:pt x="263131" y="642518"/>
                </a:moveTo>
                <a:lnTo>
                  <a:pt x="251460" y="642518"/>
                </a:lnTo>
                <a:lnTo>
                  <a:pt x="251460" y="618490"/>
                </a:lnTo>
                <a:lnTo>
                  <a:pt x="251460" y="612140"/>
                </a:lnTo>
                <a:lnTo>
                  <a:pt x="245237" y="612140"/>
                </a:lnTo>
                <a:lnTo>
                  <a:pt x="245237" y="618490"/>
                </a:lnTo>
                <a:lnTo>
                  <a:pt x="245237" y="642518"/>
                </a:lnTo>
                <a:lnTo>
                  <a:pt x="174650" y="642518"/>
                </a:lnTo>
                <a:lnTo>
                  <a:pt x="174650" y="701040"/>
                </a:lnTo>
                <a:lnTo>
                  <a:pt x="162966" y="701040"/>
                </a:lnTo>
                <a:lnTo>
                  <a:pt x="162966" y="618490"/>
                </a:lnTo>
                <a:lnTo>
                  <a:pt x="245237" y="618490"/>
                </a:lnTo>
                <a:lnTo>
                  <a:pt x="245237" y="612140"/>
                </a:lnTo>
                <a:lnTo>
                  <a:pt x="156997" y="612140"/>
                </a:lnTo>
                <a:lnTo>
                  <a:pt x="156997" y="706120"/>
                </a:lnTo>
                <a:lnTo>
                  <a:pt x="174650" y="706120"/>
                </a:lnTo>
                <a:lnTo>
                  <a:pt x="174650" y="730859"/>
                </a:lnTo>
                <a:lnTo>
                  <a:pt x="263131" y="730859"/>
                </a:lnTo>
                <a:lnTo>
                  <a:pt x="263131" y="642518"/>
                </a:lnTo>
                <a:close/>
              </a:path>
              <a:path w="1242059" h="1206500" extrusionOk="0">
                <a:moveTo>
                  <a:pt x="263131" y="467639"/>
                </a:moveTo>
                <a:lnTo>
                  <a:pt x="251460" y="467639"/>
                </a:lnTo>
                <a:lnTo>
                  <a:pt x="251460" y="443230"/>
                </a:lnTo>
                <a:lnTo>
                  <a:pt x="251460" y="436880"/>
                </a:lnTo>
                <a:lnTo>
                  <a:pt x="245237" y="436880"/>
                </a:lnTo>
                <a:lnTo>
                  <a:pt x="245237" y="443230"/>
                </a:lnTo>
                <a:lnTo>
                  <a:pt x="245237" y="467639"/>
                </a:lnTo>
                <a:lnTo>
                  <a:pt x="174650" y="467639"/>
                </a:lnTo>
                <a:lnTo>
                  <a:pt x="174650" y="525780"/>
                </a:lnTo>
                <a:lnTo>
                  <a:pt x="162966" y="525780"/>
                </a:lnTo>
                <a:lnTo>
                  <a:pt x="162966" y="443230"/>
                </a:lnTo>
                <a:lnTo>
                  <a:pt x="245237" y="443230"/>
                </a:lnTo>
                <a:lnTo>
                  <a:pt x="245237" y="436880"/>
                </a:lnTo>
                <a:lnTo>
                  <a:pt x="156997" y="436880"/>
                </a:lnTo>
                <a:lnTo>
                  <a:pt x="156997" y="532130"/>
                </a:lnTo>
                <a:lnTo>
                  <a:pt x="174650" y="532130"/>
                </a:lnTo>
                <a:lnTo>
                  <a:pt x="174650" y="555980"/>
                </a:lnTo>
                <a:lnTo>
                  <a:pt x="263131" y="555980"/>
                </a:lnTo>
                <a:lnTo>
                  <a:pt x="263131" y="467639"/>
                </a:lnTo>
                <a:close/>
              </a:path>
              <a:path w="1242059" h="1206500" extrusionOk="0">
                <a:moveTo>
                  <a:pt x="263131" y="300786"/>
                </a:moveTo>
                <a:lnTo>
                  <a:pt x="251460" y="300786"/>
                </a:lnTo>
                <a:lnTo>
                  <a:pt x="251460" y="276860"/>
                </a:lnTo>
                <a:lnTo>
                  <a:pt x="251460" y="270510"/>
                </a:lnTo>
                <a:lnTo>
                  <a:pt x="245237" y="270510"/>
                </a:lnTo>
                <a:lnTo>
                  <a:pt x="245237" y="276860"/>
                </a:lnTo>
                <a:lnTo>
                  <a:pt x="245237" y="300786"/>
                </a:lnTo>
                <a:lnTo>
                  <a:pt x="174650" y="300786"/>
                </a:lnTo>
                <a:lnTo>
                  <a:pt x="174650" y="358140"/>
                </a:lnTo>
                <a:lnTo>
                  <a:pt x="162966" y="358140"/>
                </a:lnTo>
                <a:lnTo>
                  <a:pt x="162966" y="276860"/>
                </a:lnTo>
                <a:lnTo>
                  <a:pt x="245237" y="276860"/>
                </a:lnTo>
                <a:lnTo>
                  <a:pt x="245237" y="270510"/>
                </a:lnTo>
                <a:lnTo>
                  <a:pt x="156997" y="270510"/>
                </a:lnTo>
                <a:lnTo>
                  <a:pt x="156997" y="364490"/>
                </a:lnTo>
                <a:lnTo>
                  <a:pt x="174650" y="364490"/>
                </a:lnTo>
                <a:lnTo>
                  <a:pt x="174650" y="389128"/>
                </a:lnTo>
                <a:lnTo>
                  <a:pt x="263131" y="389128"/>
                </a:lnTo>
                <a:lnTo>
                  <a:pt x="263131" y="300786"/>
                </a:lnTo>
                <a:close/>
              </a:path>
              <a:path w="1242059" h="1206500" extrusionOk="0">
                <a:moveTo>
                  <a:pt x="381469" y="316230"/>
                </a:moveTo>
                <a:lnTo>
                  <a:pt x="380174" y="314960"/>
                </a:lnTo>
                <a:lnTo>
                  <a:pt x="303618" y="314960"/>
                </a:lnTo>
                <a:lnTo>
                  <a:pt x="302323" y="316230"/>
                </a:lnTo>
                <a:lnTo>
                  <a:pt x="302323" y="318770"/>
                </a:lnTo>
                <a:lnTo>
                  <a:pt x="303618" y="321310"/>
                </a:lnTo>
                <a:lnTo>
                  <a:pt x="380174" y="321310"/>
                </a:lnTo>
                <a:lnTo>
                  <a:pt x="381469" y="320040"/>
                </a:lnTo>
                <a:lnTo>
                  <a:pt x="381469" y="316230"/>
                </a:lnTo>
                <a:close/>
              </a:path>
              <a:path w="1242059" h="1206500" extrusionOk="0">
                <a:moveTo>
                  <a:pt x="445046" y="833120"/>
                </a:moveTo>
                <a:lnTo>
                  <a:pt x="443484" y="831850"/>
                </a:lnTo>
                <a:lnTo>
                  <a:pt x="291426" y="831850"/>
                </a:lnTo>
                <a:lnTo>
                  <a:pt x="290118" y="833120"/>
                </a:lnTo>
                <a:lnTo>
                  <a:pt x="290118" y="835660"/>
                </a:lnTo>
                <a:lnTo>
                  <a:pt x="291426" y="836930"/>
                </a:lnTo>
                <a:lnTo>
                  <a:pt x="443750" y="836930"/>
                </a:lnTo>
                <a:lnTo>
                  <a:pt x="445046" y="835660"/>
                </a:lnTo>
                <a:lnTo>
                  <a:pt x="445046" y="833120"/>
                </a:lnTo>
                <a:close/>
              </a:path>
              <a:path w="1242059" h="1206500" extrusionOk="0">
                <a:moveTo>
                  <a:pt x="454647" y="659130"/>
                </a:moveTo>
                <a:lnTo>
                  <a:pt x="454380" y="657860"/>
                </a:lnTo>
                <a:lnTo>
                  <a:pt x="453085" y="656590"/>
                </a:lnTo>
                <a:lnTo>
                  <a:pt x="301028" y="656590"/>
                </a:lnTo>
                <a:lnTo>
                  <a:pt x="299720" y="657860"/>
                </a:lnTo>
                <a:lnTo>
                  <a:pt x="299720" y="661670"/>
                </a:lnTo>
                <a:lnTo>
                  <a:pt x="301028" y="662940"/>
                </a:lnTo>
                <a:lnTo>
                  <a:pt x="453351" y="662940"/>
                </a:lnTo>
                <a:lnTo>
                  <a:pt x="454647" y="661670"/>
                </a:lnTo>
                <a:lnTo>
                  <a:pt x="454647" y="659130"/>
                </a:lnTo>
                <a:close/>
              </a:path>
              <a:path w="1242059" h="1206500" extrusionOk="0">
                <a:moveTo>
                  <a:pt x="457238" y="483870"/>
                </a:moveTo>
                <a:lnTo>
                  <a:pt x="455688" y="482600"/>
                </a:lnTo>
                <a:lnTo>
                  <a:pt x="303618" y="482600"/>
                </a:lnTo>
                <a:lnTo>
                  <a:pt x="302323" y="483870"/>
                </a:lnTo>
                <a:lnTo>
                  <a:pt x="302323" y="487680"/>
                </a:lnTo>
                <a:lnTo>
                  <a:pt x="303618" y="488950"/>
                </a:lnTo>
                <a:lnTo>
                  <a:pt x="455942" y="488950"/>
                </a:lnTo>
                <a:lnTo>
                  <a:pt x="457238" y="487680"/>
                </a:lnTo>
                <a:lnTo>
                  <a:pt x="457238" y="483870"/>
                </a:lnTo>
                <a:close/>
              </a:path>
              <a:path w="1242059" h="1206500" extrusionOk="0">
                <a:moveTo>
                  <a:pt x="545731" y="317500"/>
                </a:moveTo>
                <a:lnTo>
                  <a:pt x="545465" y="316230"/>
                </a:lnTo>
                <a:lnTo>
                  <a:pt x="544169" y="314960"/>
                </a:lnTo>
                <a:lnTo>
                  <a:pt x="406641" y="314960"/>
                </a:lnTo>
                <a:lnTo>
                  <a:pt x="405345" y="316230"/>
                </a:lnTo>
                <a:lnTo>
                  <a:pt x="405345" y="320040"/>
                </a:lnTo>
                <a:lnTo>
                  <a:pt x="406641" y="321310"/>
                </a:lnTo>
                <a:lnTo>
                  <a:pt x="544436" y="321310"/>
                </a:lnTo>
                <a:lnTo>
                  <a:pt x="545731" y="320040"/>
                </a:lnTo>
                <a:lnTo>
                  <a:pt x="545731" y="317500"/>
                </a:lnTo>
                <a:close/>
              </a:path>
              <a:path w="1242059" h="1206500" extrusionOk="0">
                <a:moveTo>
                  <a:pt x="559993" y="805180"/>
                </a:moveTo>
                <a:lnTo>
                  <a:pt x="558444" y="803910"/>
                </a:lnTo>
                <a:lnTo>
                  <a:pt x="555066" y="803910"/>
                </a:lnTo>
                <a:lnTo>
                  <a:pt x="553770" y="805180"/>
                </a:lnTo>
                <a:lnTo>
                  <a:pt x="553770" y="1051560"/>
                </a:lnTo>
                <a:lnTo>
                  <a:pt x="555066" y="1052830"/>
                </a:lnTo>
                <a:lnTo>
                  <a:pt x="558698" y="1052830"/>
                </a:lnTo>
                <a:lnTo>
                  <a:pt x="559993" y="1051560"/>
                </a:lnTo>
                <a:lnTo>
                  <a:pt x="559993" y="805180"/>
                </a:lnTo>
                <a:close/>
              </a:path>
              <a:path w="1242059" h="1206500" extrusionOk="0">
                <a:moveTo>
                  <a:pt x="617093" y="144780"/>
                </a:moveTo>
                <a:lnTo>
                  <a:pt x="615797" y="143510"/>
                </a:lnTo>
                <a:lnTo>
                  <a:pt x="613981" y="143510"/>
                </a:lnTo>
                <a:lnTo>
                  <a:pt x="319443" y="138430"/>
                </a:lnTo>
                <a:lnTo>
                  <a:pt x="317627" y="138430"/>
                </a:lnTo>
                <a:lnTo>
                  <a:pt x="316331" y="139700"/>
                </a:lnTo>
                <a:lnTo>
                  <a:pt x="316331" y="142240"/>
                </a:lnTo>
                <a:lnTo>
                  <a:pt x="316598" y="143510"/>
                </a:lnTo>
                <a:lnTo>
                  <a:pt x="317893" y="144780"/>
                </a:lnTo>
                <a:lnTo>
                  <a:pt x="319443" y="144780"/>
                </a:lnTo>
                <a:lnTo>
                  <a:pt x="613981" y="149860"/>
                </a:lnTo>
                <a:lnTo>
                  <a:pt x="615530" y="149860"/>
                </a:lnTo>
                <a:lnTo>
                  <a:pt x="617093" y="148590"/>
                </a:lnTo>
                <a:lnTo>
                  <a:pt x="617093" y="144780"/>
                </a:lnTo>
                <a:close/>
              </a:path>
              <a:path w="1242059" h="1206500" extrusionOk="0">
                <a:moveTo>
                  <a:pt x="617347" y="92710"/>
                </a:moveTo>
                <a:lnTo>
                  <a:pt x="616051" y="91440"/>
                </a:lnTo>
                <a:lnTo>
                  <a:pt x="428180" y="91440"/>
                </a:lnTo>
                <a:lnTo>
                  <a:pt x="426885" y="92710"/>
                </a:lnTo>
                <a:lnTo>
                  <a:pt x="426885" y="96520"/>
                </a:lnTo>
                <a:lnTo>
                  <a:pt x="428434" y="97790"/>
                </a:lnTo>
                <a:lnTo>
                  <a:pt x="616051" y="97790"/>
                </a:lnTo>
                <a:lnTo>
                  <a:pt x="617347" y="96520"/>
                </a:lnTo>
                <a:lnTo>
                  <a:pt x="617347" y="92710"/>
                </a:lnTo>
                <a:close/>
              </a:path>
              <a:path w="1242059" h="1206500" extrusionOk="0">
                <a:moveTo>
                  <a:pt x="759040" y="1052893"/>
                </a:moveTo>
                <a:lnTo>
                  <a:pt x="747356" y="1052893"/>
                </a:lnTo>
                <a:lnTo>
                  <a:pt x="747356" y="1028700"/>
                </a:lnTo>
                <a:lnTo>
                  <a:pt x="747356" y="1022350"/>
                </a:lnTo>
                <a:lnTo>
                  <a:pt x="741133" y="1022350"/>
                </a:lnTo>
                <a:lnTo>
                  <a:pt x="741133" y="1028700"/>
                </a:lnTo>
                <a:lnTo>
                  <a:pt x="741133" y="1052893"/>
                </a:lnTo>
                <a:lnTo>
                  <a:pt x="670547" y="1052893"/>
                </a:lnTo>
                <a:lnTo>
                  <a:pt x="670547" y="1111250"/>
                </a:lnTo>
                <a:lnTo>
                  <a:pt x="658863" y="1111250"/>
                </a:lnTo>
                <a:lnTo>
                  <a:pt x="658863" y="1028700"/>
                </a:lnTo>
                <a:lnTo>
                  <a:pt x="741133" y="1028700"/>
                </a:lnTo>
                <a:lnTo>
                  <a:pt x="741133" y="1022350"/>
                </a:lnTo>
                <a:lnTo>
                  <a:pt x="652894" y="1022350"/>
                </a:lnTo>
                <a:lnTo>
                  <a:pt x="652894" y="1117600"/>
                </a:lnTo>
                <a:lnTo>
                  <a:pt x="670547" y="1117600"/>
                </a:lnTo>
                <a:lnTo>
                  <a:pt x="670547" y="1141247"/>
                </a:lnTo>
                <a:lnTo>
                  <a:pt x="759040" y="1141247"/>
                </a:lnTo>
                <a:lnTo>
                  <a:pt x="759040" y="1052893"/>
                </a:lnTo>
                <a:close/>
              </a:path>
              <a:path w="1242059" h="1206500" extrusionOk="0">
                <a:moveTo>
                  <a:pt x="759040" y="878281"/>
                </a:moveTo>
                <a:lnTo>
                  <a:pt x="747356" y="878281"/>
                </a:lnTo>
                <a:lnTo>
                  <a:pt x="747356" y="853440"/>
                </a:lnTo>
                <a:lnTo>
                  <a:pt x="747356" y="848360"/>
                </a:lnTo>
                <a:lnTo>
                  <a:pt x="741133" y="848360"/>
                </a:lnTo>
                <a:lnTo>
                  <a:pt x="741133" y="853440"/>
                </a:lnTo>
                <a:lnTo>
                  <a:pt x="741133" y="878281"/>
                </a:lnTo>
                <a:lnTo>
                  <a:pt x="670547" y="878281"/>
                </a:lnTo>
                <a:lnTo>
                  <a:pt x="670547" y="935990"/>
                </a:lnTo>
                <a:lnTo>
                  <a:pt x="658863" y="935990"/>
                </a:lnTo>
                <a:lnTo>
                  <a:pt x="658863" y="853440"/>
                </a:lnTo>
                <a:lnTo>
                  <a:pt x="741133" y="853440"/>
                </a:lnTo>
                <a:lnTo>
                  <a:pt x="741133" y="848360"/>
                </a:lnTo>
                <a:lnTo>
                  <a:pt x="652894" y="848360"/>
                </a:lnTo>
                <a:lnTo>
                  <a:pt x="652894" y="942340"/>
                </a:lnTo>
                <a:lnTo>
                  <a:pt x="670547" y="942340"/>
                </a:lnTo>
                <a:lnTo>
                  <a:pt x="670547" y="966622"/>
                </a:lnTo>
                <a:lnTo>
                  <a:pt x="759040" y="966622"/>
                </a:lnTo>
                <a:lnTo>
                  <a:pt x="759040" y="878281"/>
                </a:lnTo>
                <a:close/>
              </a:path>
              <a:path w="1242059" h="1206500" extrusionOk="0">
                <a:moveTo>
                  <a:pt x="759040" y="703402"/>
                </a:moveTo>
                <a:lnTo>
                  <a:pt x="747356" y="703402"/>
                </a:lnTo>
                <a:lnTo>
                  <a:pt x="747356" y="679450"/>
                </a:lnTo>
                <a:lnTo>
                  <a:pt x="747356" y="673100"/>
                </a:lnTo>
                <a:lnTo>
                  <a:pt x="741133" y="673100"/>
                </a:lnTo>
                <a:lnTo>
                  <a:pt x="741133" y="679450"/>
                </a:lnTo>
                <a:lnTo>
                  <a:pt x="741133" y="703402"/>
                </a:lnTo>
                <a:lnTo>
                  <a:pt x="670547" y="703402"/>
                </a:lnTo>
                <a:lnTo>
                  <a:pt x="670547" y="760730"/>
                </a:lnTo>
                <a:lnTo>
                  <a:pt x="658863" y="760730"/>
                </a:lnTo>
                <a:lnTo>
                  <a:pt x="658863" y="679450"/>
                </a:lnTo>
                <a:lnTo>
                  <a:pt x="741133" y="679450"/>
                </a:lnTo>
                <a:lnTo>
                  <a:pt x="741133" y="673100"/>
                </a:lnTo>
                <a:lnTo>
                  <a:pt x="652894" y="673100"/>
                </a:lnTo>
                <a:lnTo>
                  <a:pt x="652894" y="767080"/>
                </a:lnTo>
                <a:lnTo>
                  <a:pt x="670547" y="767080"/>
                </a:lnTo>
                <a:lnTo>
                  <a:pt x="670547" y="791743"/>
                </a:lnTo>
                <a:lnTo>
                  <a:pt x="759040" y="791743"/>
                </a:lnTo>
                <a:lnTo>
                  <a:pt x="759040" y="703402"/>
                </a:lnTo>
                <a:close/>
              </a:path>
              <a:path w="1242059" h="1206500" extrusionOk="0">
                <a:moveTo>
                  <a:pt x="759040" y="536295"/>
                </a:moveTo>
                <a:lnTo>
                  <a:pt x="747356" y="536295"/>
                </a:lnTo>
                <a:lnTo>
                  <a:pt x="747356" y="511810"/>
                </a:lnTo>
                <a:lnTo>
                  <a:pt x="747356" y="506730"/>
                </a:lnTo>
                <a:lnTo>
                  <a:pt x="741133" y="506730"/>
                </a:lnTo>
                <a:lnTo>
                  <a:pt x="741133" y="511810"/>
                </a:lnTo>
                <a:lnTo>
                  <a:pt x="741133" y="536295"/>
                </a:lnTo>
                <a:lnTo>
                  <a:pt x="670547" y="536295"/>
                </a:lnTo>
                <a:lnTo>
                  <a:pt x="670547" y="594360"/>
                </a:lnTo>
                <a:lnTo>
                  <a:pt x="658863" y="594360"/>
                </a:lnTo>
                <a:lnTo>
                  <a:pt x="658863" y="511810"/>
                </a:lnTo>
                <a:lnTo>
                  <a:pt x="741133" y="511810"/>
                </a:lnTo>
                <a:lnTo>
                  <a:pt x="741133" y="506730"/>
                </a:lnTo>
                <a:lnTo>
                  <a:pt x="652894" y="506730"/>
                </a:lnTo>
                <a:lnTo>
                  <a:pt x="652894" y="600710"/>
                </a:lnTo>
                <a:lnTo>
                  <a:pt x="670547" y="600710"/>
                </a:lnTo>
                <a:lnTo>
                  <a:pt x="670547" y="624636"/>
                </a:lnTo>
                <a:lnTo>
                  <a:pt x="759040" y="624636"/>
                </a:lnTo>
                <a:lnTo>
                  <a:pt x="759040" y="536295"/>
                </a:lnTo>
                <a:close/>
              </a:path>
              <a:path w="1242059" h="1206500" extrusionOk="0">
                <a:moveTo>
                  <a:pt x="879182" y="1068070"/>
                </a:moveTo>
                <a:lnTo>
                  <a:pt x="877887" y="1066800"/>
                </a:lnTo>
                <a:lnTo>
                  <a:pt x="801331" y="1066800"/>
                </a:lnTo>
                <a:lnTo>
                  <a:pt x="800036" y="1068070"/>
                </a:lnTo>
                <a:lnTo>
                  <a:pt x="800036" y="1071880"/>
                </a:lnTo>
                <a:lnTo>
                  <a:pt x="801331" y="1073150"/>
                </a:lnTo>
                <a:lnTo>
                  <a:pt x="877887" y="1073150"/>
                </a:lnTo>
                <a:lnTo>
                  <a:pt x="879182" y="1071880"/>
                </a:lnTo>
                <a:lnTo>
                  <a:pt x="879182" y="1068070"/>
                </a:lnTo>
                <a:close/>
              </a:path>
              <a:path w="1242059" h="1206500" extrusionOk="0">
                <a:moveTo>
                  <a:pt x="879182" y="894080"/>
                </a:moveTo>
                <a:lnTo>
                  <a:pt x="877887" y="891540"/>
                </a:lnTo>
                <a:lnTo>
                  <a:pt x="801331" y="891540"/>
                </a:lnTo>
                <a:lnTo>
                  <a:pt x="800036" y="894080"/>
                </a:lnTo>
                <a:lnTo>
                  <a:pt x="800036" y="896620"/>
                </a:lnTo>
                <a:lnTo>
                  <a:pt x="801331" y="897890"/>
                </a:lnTo>
                <a:lnTo>
                  <a:pt x="877887" y="897890"/>
                </a:lnTo>
                <a:lnTo>
                  <a:pt x="879182" y="896620"/>
                </a:lnTo>
                <a:lnTo>
                  <a:pt x="879182" y="894080"/>
                </a:lnTo>
                <a:close/>
              </a:path>
              <a:path w="1242059" h="1206500" extrusionOk="0">
                <a:moveTo>
                  <a:pt x="879182" y="718820"/>
                </a:moveTo>
                <a:lnTo>
                  <a:pt x="877887" y="717550"/>
                </a:lnTo>
                <a:lnTo>
                  <a:pt x="801331" y="717550"/>
                </a:lnTo>
                <a:lnTo>
                  <a:pt x="800036" y="718820"/>
                </a:lnTo>
                <a:lnTo>
                  <a:pt x="800036" y="722630"/>
                </a:lnTo>
                <a:lnTo>
                  <a:pt x="801331" y="723900"/>
                </a:lnTo>
                <a:lnTo>
                  <a:pt x="877887" y="723900"/>
                </a:lnTo>
                <a:lnTo>
                  <a:pt x="879182" y="722630"/>
                </a:lnTo>
                <a:lnTo>
                  <a:pt x="879182" y="718820"/>
                </a:lnTo>
                <a:close/>
              </a:path>
              <a:path w="1242059" h="1206500" extrusionOk="0">
                <a:moveTo>
                  <a:pt x="879182" y="546100"/>
                </a:moveTo>
                <a:lnTo>
                  <a:pt x="877887" y="544830"/>
                </a:lnTo>
                <a:lnTo>
                  <a:pt x="801331" y="544830"/>
                </a:lnTo>
                <a:lnTo>
                  <a:pt x="800036" y="546100"/>
                </a:lnTo>
                <a:lnTo>
                  <a:pt x="800036" y="548640"/>
                </a:lnTo>
                <a:lnTo>
                  <a:pt x="801331" y="549910"/>
                </a:lnTo>
                <a:lnTo>
                  <a:pt x="877887" y="549910"/>
                </a:lnTo>
                <a:lnTo>
                  <a:pt x="879182" y="548640"/>
                </a:lnTo>
                <a:lnTo>
                  <a:pt x="879182" y="546100"/>
                </a:lnTo>
                <a:close/>
              </a:path>
              <a:path w="1242059" h="1206500" extrusionOk="0">
                <a:moveTo>
                  <a:pt x="1018527" y="1068070"/>
                </a:moveTo>
                <a:lnTo>
                  <a:pt x="1016977" y="1066800"/>
                </a:lnTo>
                <a:lnTo>
                  <a:pt x="904608" y="1066800"/>
                </a:lnTo>
                <a:lnTo>
                  <a:pt x="903312" y="1068070"/>
                </a:lnTo>
                <a:lnTo>
                  <a:pt x="903312" y="1071880"/>
                </a:lnTo>
                <a:lnTo>
                  <a:pt x="904608" y="1073150"/>
                </a:lnTo>
                <a:lnTo>
                  <a:pt x="1017231" y="1073150"/>
                </a:lnTo>
                <a:lnTo>
                  <a:pt x="1018527" y="1071880"/>
                </a:lnTo>
                <a:lnTo>
                  <a:pt x="1018527" y="1068070"/>
                </a:lnTo>
                <a:close/>
              </a:path>
              <a:path w="1242059" h="1206500" extrusionOk="0">
                <a:moveTo>
                  <a:pt x="1072502" y="894080"/>
                </a:moveTo>
                <a:lnTo>
                  <a:pt x="1071206" y="891540"/>
                </a:lnTo>
                <a:lnTo>
                  <a:pt x="904354" y="891540"/>
                </a:lnTo>
                <a:lnTo>
                  <a:pt x="903058" y="894080"/>
                </a:lnTo>
                <a:lnTo>
                  <a:pt x="903058" y="896620"/>
                </a:lnTo>
                <a:lnTo>
                  <a:pt x="904354" y="897890"/>
                </a:lnTo>
                <a:lnTo>
                  <a:pt x="1071206" y="897890"/>
                </a:lnTo>
                <a:lnTo>
                  <a:pt x="1072502" y="896620"/>
                </a:lnTo>
                <a:lnTo>
                  <a:pt x="1072502" y="894080"/>
                </a:lnTo>
                <a:close/>
              </a:path>
              <a:path w="1242059" h="1206500" extrusionOk="0">
                <a:moveTo>
                  <a:pt x="1093520" y="369570"/>
                </a:moveTo>
                <a:lnTo>
                  <a:pt x="1092225" y="368300"/>
                </a:lnTo>
                <a:lnTo>
                  <a:pt x="1090409" y="368300"/>
                </a:lnTo>
                <a:lnTo>
                  <a:pt x="795883" y="364490"/>
                </a:lnTo>
                <a:lnTo>
                  <a:pt x="794321" y="364490"/>
                </a:lnTo>
                <a:lnTo>
                  <a:pt x="792772" y="365760"/>
                </a:lnTo>
                <a:lnTo>
                  <a:pt x="792772" y="369570"/>
                </a:lnTo>
                <a:lnTo>
                  <a:pt x="794067" y="370840"/>
                </a:lnTo>
                <a:lnTo>
                  <a:pt x="795883" y="370840"/>
                </a:lnTo>
                <a:lnTo>
                  <a:pt x="1090409" y="374650"/>
                </a:lnTo>
                <a:lnTo>
                  <a:pt x="1091971" y="374650"/>
                </a:lnTo>
                <a:lnTo>
                  <a:pt x="1093520" y="373380"/>
                </a:lnTo>
                <a:lnTo>
                  <a:pt x="1093520" y="369570"/>
                </a:lnTo>
                <a:close/>
              </a:path>
              <a:path w="1242059" h="1206500" extrusionOk="0">
                <a:moveTo>
                  <a:pt x="1093787" y="325120"/>
                </a:moveTo>
                <a:lnTo>
                  <a:pt x="1092492" y="323850"/>
                </a:lnTo>
                <a:lnTo>
                  <a:pt x="904608" y="323850"/>
                </a:lnTo>
                <a:lnTo>
                  <a:pt x="903312" y="325120"/>
                </a:lnTo>
                <a:lnTo>
                  <a:pt x="903312" y="328930"/>
                </a:lnTo>
                <a:lnTo>
                  <a:pt x="904608" y="330200"/>
                </a:lnTo>
                <a:lnTo>
                  <a:pt x="1092492" y="330200"/>
                </a:lnTo>
                <a:lnTo>
                  <a:pt x="1093787" y="328930"/>
                </a:lnTo>
                <a:lnTo>
                  <a:pt x="1093787" y="325120"/>
                </a:lnTo>
                <a:close/>
              </a:path>
              <a:path w="1242059" h="1206500" extrusionOk="0">
                <a:moveTo>
                  <a:pt x="1146721" y="718820"/>
                </a:moveTo>
                <a:lnTo>
                  <a:pt x="1145171" y="717550"/>
                </a:lnTo>
                <a:lnTo>
                  <a:pt x="904608" y="717550"/>
                </a:lnTo>
                <a:lnTo>
                  <a:pt x="903312" y="718820"/>
                </a:lnTo>
                <a:lnTo>
                  <a:pt x="903312" y="722630"/>
                </a:lnTo>
                <a:lnTo>
                  <a:pt x="904608" y="723900"/>
                </a:lnTo>
                <a:lnTo>
                  <a:pt x="1145425" y="723900"/>
                </a:lnTo>
                <a:lnTo>
                  <a:pt x="1146721" y="722630"/>
                </a:lnTo>
                <a:lnTo>
                  <a:pt x="1146721" y="718820"/>
                </a:lnTo>
                <a:close/>
              </a:path>
              <a:path w="1242059" h="1206500" extrusionOk="0">
                <a:moveTo>
                  <a:pt x="1146721" y="546100"/>
                </a:moveTo>
                <a:lnTo>
                  <a:pt x="1145171" y="544830"/>
                </a:lnTo>
                <a:lnTo>
                  <a:pt x="904608" y="544830"/>
                </a:lnTo>
                <a:lnTo>
                  <a:pt x="903312" y="546100"/>
                </a:lnTo>
                <a:lnTo>
                  <a:pt x="903312" y="548640"/>
                </a:lnTo>
                <a:lnTo>
                  <a:pt x="904608" y="549910"/>
                </a:lnTo>
                <a:lnTo>
                  <a:pt x="1145425" y="549910"/>
                </a:lnTo>
                <a:lnTo>
                  <a:pt x="1146721" y="548640"/>
                </a:lnTo>
                <a:lnTo>
                  <a:pt x="1146721" y="546100"/>
                </a:lnTo>
                <a:close/>
              </a:path>
              <a:path w="1242059" h="1206500" extrusionOk="0">
                <a:moveTo>
                  <a:pt x="1241704" y="222250"/>
                </a:moveTo>
                <a:lnTo>
                  <a:pt x="1241691" y="219710"/>
                </a:lnTo>
                <a:lnTo>
                  <a:pt x="1240142" y="218440"/>
                </a:lnTo>
                <a:lnTo>
                  <a:pt x="1235989" y="218440"/>
                </a:lnTo>
                <a:lnTo>
                  <a:pt x="1235989" y="224790"/>
                </a:lnTo>
                <a:lnTo>
                  <a:pt x="1235989" y="1200150"/>
                </a:lnTo>
                <a:lnTo>
                  <a:pt x="560514" y="1200150"/>
                </a:lnTo>
                <a:lnTo>
                  <a:pt x="560514" y="1106170"/>
                </a:lnTo>
                <a:lnTo>
                  <a:pt x="559219" y="1104900"/>
                </a:lnTo>
                <a:lnTo>
                  <a:pt x="555586" y="1104900"/>
                </a:lnTo>
                <a:lnTo>
                  <a:pt x="554291" y="1106170"/>
                </a:lnTo>
                <a:lnTo>
                  <a:pt x="554291" y="1200150"/>
                </a:lnTo>
                <a:lnTo>
                  <a:pt x="481888" y="1200150"/>
                </a:lnTo>
                <a:lnTo>
                  <a:pt x="481888" y="981710"/>
                </a:lnTo>
                <a:lnTo>
                  <a:pt x="481888" y="458470"/>
                </a:lnTo>
                <a:lnTo>
                  <a:pt x="635508" y="458470"/>
                </a:lnTo>
                <a:lnTo>
                  <a:pt x="635508" y="227330"/>
                </a:lnTo>
                <a:lnTo>
                  <a:pt x="637070" y="224790"/>
                </a:lnTo>
                <a:lnTo>
                  <a:pt x="1168260" y="224790"/>
                </a:lnTo>
                <a:lnTo>
                  <a:pt x="1168260" y="396240"/>
                </a:lnTo>
                <a:lnTo>
                  <a:pt x="1169555" y="397510"/>
                </a:lnTo>
                <a:lnTo>
                  <a:pt x="1173187" y="397510"/>
                </a:lnTo>
                <a:lnTo>
                  <a:pt x="1174496" y="396240"/>
                </a:lnTo>
                <a:lnTo>
                  <a:pt x="1174496" y="224790"/>
                </a:lnTo>
                <a:lnTo>
                  <a:pt x="1235989" y="224790"/>
                </a:lnTo>
                <a:lnTo>
                  <a:pt x="1235989" y="218440"/>
                </a:lnTo>
                <a:lnTo>
                  <a:pt x="766559" y="218440"/>
                </a:lnTo>
                <a:lnTo>
                  <a:pt x="766559" y="5080"/>
                </a:lnTo>
                <a:lnTo>
                  <a:pt x="766559" y="1270"/>
                </a:lnTo>
                <a:lnTo>
                  <a:pt x="765251" y="0"/>
                </a:lnTo>
                <a:lnTo>
                  <a:pt x="760336" y="0"/>
                </a:lnTo>
                <a:lnTo>
                  <a:pt x="760336" y="5080"/>
                </a:lnTo>
                <a:lnTo>
                  <a:pt x="760336" y="218440"/>
                </a:lnTo>
                <a:lnTo>
                  <a:pt x="634479" y="218440"/>
                </a:lnTo>
                <a:lnTo>
                  <a:pt x="633437" y="219710"/>
                </a:lnTo>
                <a:lnTo>
                  <a:pt x="475919" y="455930"/>
                </a:lnTo>
                <a:lnTo>
                  <a:pt x="475665" y="457200"/>
                </a:lnTo>
                <a:lnTo>
                  <a:pt x="475399" y="457200"/>
                </a:lnTo>
                <a:lnTo>
                  <a:pt x="475399" y="981710"/>
                </a:lnTo>
                <a:lnTo>
                  <a:pt x="85115" y="981710"/>
                </a:lnTo>
                <a:lnTo>
                  <a:pt x="85115" y="887730"/>
                </a:lnTo>
                <a:lnTo>
                  <a:pt x="83820" y="886460"/>
                </a:lnTo>
                <a:lnTo>
                  <a:pt x="80187" y="886460"/>
                </a:lnTo>
                <a:lnTo>
                  <a:pt x="78892" y="887730"/>
                </a:lnTo>
                <a:lnTo>
                  <a:pt x="78892" y="981710"/>
                </a:lnTo>
                <a:lnTo>
                  <a:pt x="6489" y="981710"/>
                </a:lnTo>
                <a:lnTo>
                  <a:pt x="6489" y="240030"/>
                </a:lnTo>
                <a:lnTo>
                  <a:pt x="7010" y="238760"/>
                </a:lnTo>
                <a:lnTo>
                  <a:pt x="160108" y="238760"/>
                </a:lnTo>
                <a:lnTo>
                  <a:pt x="160108" y="7620"/>
                </a:lnTo>
                <a:lnTo>
                  <a:pt x="161671" y="5080"/>
                </a:lnTo>
                <a:lnTo>
                  <a:pt x="693127" y="5080"/>
                </a:lnTo>
                <a:lnTo>
                  <a:pt x="693127" y="176530"/>
                </a:lnTo>
                <a:lnTo>
                  <a:pt x="694423" y="177800"/>
                </a:lnTo>
                <a:lnTo>
                  <a:pt x="698055" y="177800"/>
                </a:lnTo>
                <a:lnTo>
                  <a:pt x="699350" y="176530"/>
                </a:lnTo>
                <a:lnTo>
                  <a:pt x="699350" y="5080"/>
                </a:lnTo>
                <a:lnTo>
                  <a:pt x="760336" y="5080"/>
                </a:lnTo>
                <a:lnTo>
                  <a:pt x="760336" y="0"/>
                </a:lnTo>
                <a:lnTo>
                  <a:pt x="158038" y="0"/>
                </a:lnTo>
                <a:lnTo>
                  <a:pt x="520" y="236220"/>
                </a:lnTo>
                <a:lnTo>
                  <a:pt x="266" y="237490"/>
                </a:lnTo>
                <a:lnTo>
                  <a:pt x="0" y="237490"/>
                </a:lnTo>
                <a:lnTo>
                  <a:pt x="0" y="986790"/>
                </a:lnTo>
                <a:lnTo>
                  <a:pt x="1295" y="988060"/>
                </a:lnTo>
                <a:lnTo>
                  <a:pt x="475399" y="988060"/>
                </a:lnTo>
                <a:lnTo>
                  <a:pt x="475399" y="1205230"/>
                </a:lnTo>
                <a:lnTo>
                  <a:pt x="476694" y="1206500"/>
                </a:lnTo>
                <a:lnTo>
                  <a:pt x="1240409" y="1206500"/>
                </a:lnTo>
                <a:lnTo>
                  <a:pt x="1241704" y="1205230"/>
                </a:lnTo>
                <a:lnTo>
                  <a:pt x="1241704" y="1200150"/>
                </a:lnTo>
                <a:lnTo>
                  <a:pt x="1241704" y="224790"/>
                </a:lnTo>
                <a:lnTo>
                  <a:pt x="1241704" y="222250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13"/>
          <p:cNvSpPr/>
          <p:nvPr/>
        </p:nvSpPr>
        <p:spPr>
          <a:xfrm>
            <a:off x="8601926" y="7802156"/>
            <a:ext cx="1352550" cy="1085850"/>
          </a:xfrm>
          <a:custGeom>
            <a:avLst/>
            <a:gdLst/>
            <a:ahLst/>
            <a:cxnLst/>
            <a:rect l="l" t="t" r="r" b="b"/>
            <a:pathLst>
              <a:path w="1352550" h="1085850" extrusionOk="0">
                <a:moveTo>
                  <a:pt x="124993" y="442582"/>
                </a:moveTo>
                <a:lnTo>
                  <a:pt x="124790" y="435419"/>
                </a:lnTo>
                <a:lnTo>
                  <a:pt x="115633" y="427164"/>
                </a:lnTo>
                <a:lnTo>
                  <a:pt x="108458" y="427380"/>
                </a:lnTo>
                <a:lnTo>
                  <a:pt x="104305" y="431939"/>
                </a:lnTo>
                <a:lnTo>
                  <a:pt x="3263" y="541185"/>
                </a:lnTo>
                <a:lnTo>
                  <a:pt x="1092" y="543356"/>
                </a:lnTo>
                <a:lnTo>
                  <a:pt x="0" y="546176"/>
                </a:lnTo>
                <a:lnTo>
                  <a:pt x="431" y="552259"/>
                </a:lnTo>
                <a:lnTo>
                  <a:pt x="1752" y="555078"/>
                </a:lnTo>
                <a:lnTo>
                  <a:pt x="3911" y="557034"/>
                </a:lnTo>
                <a:lnTo>
                  <a:pt x="104749" y="649338"/>
                </a:lnTo>
                <a:lnTo>
                  <a:pt x="106921" y="651281"/>
                </a:lnTo>
                <a:lnTo>
                  <a:pt x="109753" y="652157"/>
                </a:lnTo>
                <a:lnTo>
                  <a:pt x="115417" y="652157"/>
                </a:lnTo>
                <a:lnTo>
                  <a:pt x="118465" y="650849"/>
                </a:lnTo>
                <a:lnTo>
                  <a:pt x="124790" y="643902"/>
                </a:lnTo>
                <a:lnTo>
                  <a:pt x="124561" y="636739"/>
                </a:lnTo>
                <a:lnTo>
                  <a:pt x="119989" y="632612"/>
                </a:lnTo>
                <a:lnTo>
                  <a:pt x="27432" y="548132"/>
                </a:lnTo>
                <a:lnTo>
                  <a:pt x="120865" y="447141"/>
                </a:lnTo>
                <a:lnTo>
                  <a:pt x="124993" y="442582"/>
                </a:lnTo>
                <a:close/>
              </a:path>
              <a:path w="1352550" h="1085850" extrusionOk="0">
                <a:moveTo>
                  <a:pt x="1132179" y="218897"/>
                </a:moveTo>
                <a:lnTo>
                  <a:pt x="277431" y="218897"/>
                </a:lnTo>
                <a:lnTo>
                  <a:pt x="277431" y="977036"/>
                </a:lnTo>
                <a:lnTo>
                  <a:pt x="286004" y="1019416"/>
                </a:lnTo>
                <a:lnTo>
                  <a:pt x="309372" y="1053998"/>
                </a:lnTo>
                <a:lnTo>
                  <a:pt x="344043" y="1077302"/>
                </a:lnTo>
                <a:lnTo>
                  <a:pt x="386537" y="1085850"/>
                </a:lnTo>
                <a:lnTo>
                  <a:pt x="1035710" y="1085850"/>
                </a:lnTo>
                <a:lnTo>
                  <a:pt x="1073289" y="1078255"/>
                </a:lnTo>
                <a:lnTo>
                  <a:pt x="1103947" y="1057579"/>
                </a:lnTo>
                <a:lnTo>
                  <a:pt x="1124610" y="1026934"/>
                </a:lnTo>
                <a:lnTo>
                  <a:pt x="1132179" y="989418"/>
                </a:lnTo>
                <a:lnTo>
                  <a:pt x="1132179" y="218897"/>
                </a:lnTo>
                <a:close/>
              </a:path>
              <a:path w="1352550" h="1085850" extrusionOk="0">
                <a:moveTo>
                  <a:pt x="1132179" y="74701"/>
                </a:moveTo>
                <a:lnTo>
                  <a:pt x="1126299" y="45618"/>
                </a:lnTo>
                <a:lnTo>
                  <a:pt x="1110246" y="21882"/>
                </a:lnTo>
                <a:lnTo>
                  <a:pt x="1086434" y="5867"/>
                </a:lnTo>
                <a:lnTo>
                  <a:pt x="1057275" y="0"/>
                </a:lnTo>
                <a:lnTo>
                  <a:pt x="364756" y="0"/>
                </a:lnTo>
                <a:lnTo>
                  <a:pt x="330809" y="6819"/>
                </a:lnTo>
                <a:lnTo>
                  <a:pt x="303047" y="25463"/>
                </a:lnTo>
                <a:lnTo>
                  <a:pt x="284314" y="53136"/>
                </a:lnTo>
                <a:lnTo>
                  <a:pt x="277431" y="87083"/>
                </a:lnTo>
                <a:lnTo>
                  <a:pt x="277431" y="165049"/>
                </a:lnTo>
                <a:lnTo>
                  <a:pt x="1132179" y="165049"/>
                </a:lnTo>
                <a:lnTo>
                  <a:pt x="1132179" y="74701"/>
                </a:lnTo>
                <a:close/>
              </a:path>
              <a:path w="1352550" h="1085850" extrusionOk="0">
                <a:moveTo>
                  <a:pt x="1352346" y="546608"/>
                </a:moveTo>
                <a:lnTo>
                  <a:pt x="1351254" y="543788"/>
                </a:lnTo>
                <a:lnTo>
                  <a:pt x="1349082" y="541616"/>
                </a:lnTo>
                <a:lnTo>
                  <a:pt x="1248041" y="432384"/>
                </a:lnTo>
                <a:lnTo>
                  <a:pt x="1243901" y="427824"/>
                </a:lnTo>
                <a:lnTo>
                  <a:pt x="1236713" y="427596"/>
                </a:lnTo>
                <a:lnTo>
                  <a:pt x="1227569" y="435851"/>
                </a:lnTo>
                <a:lnTo>
                  <a:pt x="1227353" y="443026"/>
                </a:lnTo>
                <a:lnTo>
                  <a:pt x="1231480" y="447586"/>
                </a:lnTo>
                <a:lnTo>
                  <a:pt x="1324902" y="548563"/>
                </a:lnTo>
                <a:lnTo>
                  <a:pt x="1232357" y="633044"/>
                </a:lnTo>
                <a:lnTo>
                  <a:pt x="1227785" y="637171"/>
                </a:lnTo>
                <a:lnTo>
                  <a:pt x="1227569" y="644334"/>
                </a:lnTo>
                <a:lnTo>
                  <a:pt x="1233881" y="651281"/>
                </a:lnTo>
                <a:lnTo>
                  <a:pt x="1236929" y="652589"/>
                </a:lnTo>
                <a:lnTo>
                  <a:pt x="1239977" y="652589"/>
                </a:lnTo>
                <a:lnTo>
                  <a:pt x="1242593" y="652373"/>
                </a:lnTo>
                <a:lnTo>
                  <a:pt x="1245209" y="651510"/>
                </a:lnTo>
                <a:lnTo>
                  <a:pt x="1247381" y="649554"/>
                </a:lnTo>
                <a:lnTo>
                  <a:pt x="1348422" y="557466"/>
                </a:lnTo>
                <a:lnTo>
                  <a:pt x="1350606" y="555510"/>
                </a:lnTo>
                <a:lnTo>
                  <a:pt x="1351915" y="552691"/>
                </a:lnTo>
                <a:lnTo>
                  <a:pt x="1352346" y="546608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13"/>
          <p:cNvSpPr/>
          <p:nvPr/>
        </p:nvSpPr>
        <p:spPr>
          <a:xfrm>
            <a:off x="8625456" y="7825813"/>
            <a:ext cx="1304290" cy="1023619"/>
          </a:xfrm>
          <a:custGeom>
            <a:avLst/>
            <a:gdLst/>
            <a:ahLst/>
            <a:cxnLst/>
            <a:rect l="l" t="t" r="r" b="b"/>
            <a:pathLst>
              <a:path w="1304290" h="1023620" extrusionOk="0">
                <a:moveTo>
                  <a:pt x="997595" y="1023620"/>
                </a:moveTo>
                <a:lnTo>
                  <a:pt x="288973" y="1023620"/>
                </a:lnTo>
                <a:lnTo>
                  <a:pt x="258853" y="1017270"/>
                </a:lnTo>
                <a:lnTo>
                  <a:pt x="234204" y="1000760"/>
                </a:lnTo>
                <a:lnTo>
                  <a:pt x="217558" y="976630"/>
                </a:lnTo>
                <a:lnTo>
                  <a:pt x="211447" y="946150"/>
                </a:lnTo>
                <a:lnTo>
                  <a:pt x="211447" y="76200"/>
                </a:lnTo>
                <a:lnTo>
                  <a:pt x="217558" y="46990"/>
                </a:lnTo>
                <a:lnTo>
                  <a:pt x="234204" y="21590"/>
                </a:lnTo>
                <a:lnTo>
                  <a:pt x="258853" y="5080"/>
                </a:lnTo>
                <a:lnTo>
                  <a:pt x="288973" y="0"/>
                </a:lnTo>
                <a:lnTo>
                  <a:pt x="1003039" y="0"/>
                </a:lnTo>
                <a:lnTo>
                  <a:pt x="1031023" y="5080"/>
                </a:lnTo>
                <a:lnTo>
                  <a:pt x="1036753" y="8890"/>
                </a:lnTo>
                <a:lnTo>
                  <a:pt x="288973" y="8890"/>
                </a:lnTo>
                <a:lnTo>
                  <a:pt x="262269" y="13970"/>
                </a:lnTo>
                <a:lnTo>
                  <a:pt x="240465" y="27940"/>
                </a:lnTo>
                <a:lnTo>
                  <a:pt x="225766" y="49530"/>
                </a:lnTo>
                <a:lnTo>
                  <a:pt x="220376" y="76200"/>
                </a:lnTo>
                <a:lnTo>
                  <a:pt x="220376" y="163830"/>
                </a:lnTo>
                <a:lnTo>
                  <a:pt x="1075121" y="163830"/>
                </a:lnTo>
                <a:lnTo>
                  <a:pt x="1075121" y="172720"/>
                </a:lnTo>
                <a:lnTo>
                  <a:pt x="220376" y="172720"/>
                </a:lnTo>
                <a:lnTo>
                  <a:pt x="220376" y="946150"/>
                </a:lnTo>
                <a:lnTo>
                  <a:pt x="225766" y="972820"/>
                </a:lnTo>
                <a:lnTo>
                  <a:pt x="240465" y="994410"/>
                </a:lnTo>
                <a:lnTo>
                  <a:pt x="262269" y="1009650"/>
                </a:lnTo>
                <a:lnTo>
                  <a:pt x="288973" y="1014730"/>
                </a:lnTo>
                <a:lnTo>
                  <a:pt x="1031508" y="1014730"/>
                </a:lnTo>
                <a:lnTo>
                  <a:pt x="1027715" y="1017270"/>
                </a:lnTo>
                <a:lnTo>
                  <a:pt x="997595" y="1023620"/>
                </a:lnTo>
                <a:close/>
              </a:path>
              <a:path w="1304290" h="1023620" extrusionOk="0">
                <a:moveTo>
                  <a:pt x="1075121" y="163830"/>
                </a:moveTo>
                <a:lnTo>
                  <a:pt x="1066193" y="163830"/>
                </a:lnTo>
                <a:lnTo>
                  <a:pt x="1066193" y="76200"/>
                </a:lnTo>
                <a:lnTo>
                  <a:pt x="1060803" y="49530"/>
                </a:lnTo>
                <a:lnTo>
                  <a:pt x="1046103" y="27940"/>
                </a:lnTo>
                <a:lnTo>
                  <a:pt x="1024299" y="13970"/>
                </a:lnTo>
                <a:lnTo>
                  <a:pt x="997595" y="8890"/>
                </a:lnTo>
                <a:lnTo>
                  <a:pt x="1036753" y="8890"/>
                </a:lnTo>
                <a:lnTo>
                  <a:pt x="1053943" y="20320"/>
                </a:lnTo>
                <a:lnTo>
                  <a:pt x="1069432" y="43180"/>
                </a:lnTo>
                <a:lnTo>
                  <a:pt x="1075121" y="71120"/>
                </a:lnTo>
                <a:lnTo>
                  <a:pt x="1075121" y="163830"/>
                </a:lnTo>
                <a:close/>
              </a:path>
              <a:path w="1304290" h="1023620" extrusionOk="0">
                <a:moveTo>
                  <a:pt x="666368" y="110490"/>
                </a:moveTo>
                <a:lnTo>
                  <a:pt x="297031" y="110490"/>
                </a:lnTo>
                <a:lnTo>
                  <a:pt x="287809" y="107950"/>
                </a:lnTo>
                <a:lnTo>
                  <a:pt x="280262" y="102870"/>
                </a:lnTo>
                <a:lnTo>
                  <a:pt x="275165" y="95250"/>
                </a:lnTo>
                <a:lnTo>
                  <a:pt x="273294" y="86360"/>
                </a:lnTo>
                <a:lnTo>
                  <a:pt x="275165" y="77470"/>
                </a:lnTo>
                <a:lnTo>
                  <a:pt x="280262" y="69850"/>
                </a:lnTo>
                <a:lnTo>
                  <a:pt x="287809" y="64770"/>
                </a:lnTo>
                <a:lnTo>
                  <a:pt x="297031" y="62230"/>
                </a:lnTo>
                <a:lnTo>
                  <a:pt x="666585" y="62230"/>
                </a:lnTo>
                <a:lnTo>
                  <a:pt x="675773" y="64770"/>
                </a:lnTo>
                <a:lnTo>
                  <a:pt x="683245" y="69850"/>
                </a:lnTo>
                <a:lnTo>
                  <a:pt x="684082" y="71120"/>
                </a:lnTo>
                <a:lnTo>
                  <a:pt x="288973" y="71120"/>
                </a:lnTo>
                <a:lnTo>
                  <a:pt x="282222" y="78740"/>
                </a:lnTo>
                <a:lnTo>
                  <a:pt x="282222" y="93980"/>
                </a:lnTo>
                <a:lnTo>
                  <a:pt x="288755" y="101600"/>
                </a:lnTo>
                <a:lnTo>
                  <a:pt x="683986" y="101600"/>
                </a:lnTo>
                <a:lnTo>
                  <a:pt x="683136" y="102870"/>
                </a:lnTo>
                <a:lnTo>
                  <a:pt x="675589" y="107950"/>
                </a:lnTo>
                <a:lnTo>
                  <a:pt x="666368" y="110490"/>
                </a:lnTo>
                <a:close/>
              </a:path>
              <a:path w="1304290" h="1023620" extrusionOk="0">
                <a:moveTo>
                  <a:pt x="683986" y="101600"/>
                </a:moveTo>
                <a:lnTo>
                  <a:pt x="674643" y="101600"/>
                </a:lnTo>
                <a:lnTo>
                  <a:pt x="681394" y="93980"/>
                </a:lnTo>
                <a:lnTo>
                  <a:pt x="681176" y="86360"/>
                </a:lnTo>
                <a:lnTo>
                  <a:pt x="681176" y="78740"/>
                </a:lnTo>
                <a:lnTo>
                  <a:pt x="674643" y="71120"/>
                </a:lnTo>
                <a:lnTo>
                  <a:pt x="684082" y="71120"/>
                </a:lnTo>
                <a:lnTo>
                  <a:pt x="688267" y="77470"/>
                </a:lnTo>
                <a:lnTo>
                  <a:pt x="690105" y="86360"/>
                </a:lnTo>
                <a:lnTo>
                  <a:pt x="688233" y="95250"/>
                </a:lnTo>
                <a:lnTo>
                  <a:pt x="683986" y="101600"/>
                </a:lnTo>
                <a:close/>
              </a:path>
              <a:path w="1304290" h="1023620" extrusionOk="0">
                <a:moveTo>
                  <a:pt x="1031508" y="1014730"/>
                </a:moveTo>
                <a:lnTo>
                  <a:pt x="997595" y="1014730"/>
                </a:lnTo>
                <a:lnTo>
                  <a:pt x="1024299" y="1009650"/>
                </a:lnTo>
                <a:lnTo>
                  <a:pt x="1046103" y="994410"/>
                </a:lnTo>
                <a:lnTo>
                  <a:pt x="1060803" y="972820"/>
                </a:lnTo>
                <a:lnTo>
                  <a:pt x="1066193" y="946150"/>
                </a:lnTo>
                <a:lnTo>
                  <a:pt x="1066193" y="172720"/>
                </a:lnTo>
                <a:lnTo>
                  <a:pt x="1075121" y="172720"/>
                </a:lnTo>
                <a:lnTo>
                  <a:pt x="1075121" y="946150"/>
                </a:lnTo>
                <a:lnTo>
                  <a:pt x="1069010" y="976630"/>
                </a:lnTo>
                <a:lnTo>
                  <a:pt x="1052364" y="1000760"/>
                </a:lnTo>
                <a:lnTo>
                  <a:pt x="1031508" y="1014730"/>
                </a:lnTo>
                <a:close/>
              </a:path>
              <a:path w="1304290" h="1023620" extrusionOk="0">
                <a:moveTo>
                  <a:pt x="454914" y="271780"/>
                </a:moveTo>
                <a:lnTo>
                  <a:pt x="320767" y="271780"/>
                </a:lnTo>
                <a:lnTo>
                  <a:pt x="318808" y="269240"/>
                </a:lnTo>
                <a:lnTo>
                  <a:pt x="318808" y="264160"/>
                </a:lnTo>
                <a:lnTo>
                  <a:pt x="320767" y="262890"/>
                </a:lnTo>
                <a:lnTo>
                  <a:pt x="454696" y="262890"/>
                </a:lnTo>
                <a:lnTo>
                  <a:pt x="456873" y="264160"/>
                </a:lnTo>
                <a:lnTo>
                  <a:pt x="456873" y="269240"/>
                </a:lnTo>
                <a:lnTo>
                  <a:pt x="454914" y="271780"/>
                </a:lnTo>
                <a:close/>
              </a:path>
              <a:path w="1304290" h="1023620" extrusionOk="0">
                <a:moveTo>
                  <a:pt x="697509" y="271780"/>
                </a:moveTo>
                <a:lnTo>
                  <a:pt x="528302" y="271780"/>
                </a:lnTo>
                <a:lnTo>
                  <a:pt x="526124" y="269240"/>
                </a:lnTo>
                <a:lnTo>
                  <a:pt x="526124" y="264160"/>
                </a:lnTo>
                <a:lnTo>
                  <a:pt x="528084" y="262890"/>
                </a:lnTo>
                <a:lnTo>
                  <a:pt x="697291" y="262890"/>
                </a:lnTo>
                <a:lnTo>
                  <a:pt x="699469" y="264160"/>
                </a:lnTo>
                <a:lnTo>
                  <a:pt x="699469" y="269240"/>
                </a:lnTo>
                <a:lnTo>
                  <a:pt x="697509" y="271780"/>
                </a:lnTo>
                <a:close/>
              </a:path>
              <a:path w="1304290" h="1023620" extrusionOk="0">
                <a:moveTo>
                  <a:pt x="963623" y="271780"/>
                </a:moveTo>
                <a:lnTo>
                  <a:pt x="761097" y="271780"/>
                </a:lnTo>
                <a:lnTo>
                  <a:pt x="758920" y="269240"/>
                </a:lnTo>
                <a:lnTo>
                  <a:pt x="758920" y="264160"/>
                </a:lnTo>
                <a:lnTo>
                  <a:pt x="760880" y="262890"/>
                </a:lnTo>
                <a:lnTo>
                  <a:pt x="963623" y="262890"/>
                </a:lnTo>
                <a:lnTo>
                  <a:pt x="965583" y="264160"/>
                </a:lnTo>
                <a:lnTo>
                  <a:pt x="965583" y="269240"/>
                </a:lnTo>
                <a:lnTo>
                  <a:pt x="963623" y="271780"/>
                </a:lnTo>
                <a:close/>
              </a:path>
              <a:path w="1304290" h="1023620" extrusionOk="0">
                <a:moveTo>
                  <a:pt x="963623" y="361950"/>
                </a:moveTo>
                <a:lnTo>
                  <a:pt x="320767" y="361950"/>
                </a:lnTo>
                <a:lnTo>
                  <a:pt x="318590" y="359410"/>
                </a:lnTo>
                <a:lnTo>
                  <a:pt x="318590" y="354330"/>
                </a:lnTo>
                <a:lnTo>
                  <a:pt x="320550" y="351790"/>
                </a:lnTo>
                <a:lnTo>
                  <a:pt x="961010" y="351790"/>
                </a:lnTo>
                <a:lnTo>
                  <a:pt x="963623" y="353060"/>
                </a:lnTo>
                <a:lnTo>
                  <a:pt x="965583" y="354330"/>
                </a:lnTo>
                <a:lnTo>
                  <a:pt x="965583" y="359410"/>
                </a:lnTo>
                <a:lnTo>
                  <a:pt x="963623" y="361950"/>
                </a:lnTo>
                <a:close/>
              </a:path>
              <a:path w="1304290" h="1023620" extrusionOk="0">
                <a:moveTo>
                  <a:pt x="454914" y="434340"/>
                </a:moveTo>
                <a:lnTo>
                  <a:pt x="320767" y="434340"/>
                </a:lnTo>
                <a:lnTo>
                  <a:pt x="318808" y="431800"/>
                </a:lnTo>
                <a:lnTo>
                  <a:pt x="318808" y="427990"/>
                </a:lnTo>
                <a:lnTo>
                  <a:pt x="320767" y="425450"/>
                </a:lnTo>
                <a:lnTo>
                  <a:pt x="454696" y="425450"/>
                </a:lnTo>
                <a:lnTo>
                  <a:pt x="456873" y="426720"/>
                </a:lnTo>
                <a:lnTo>
                  <a:pt x="456873" y="431800"/>
                </a:lnTo>
                <a:lnTo>
                  <a:pt x="454914" y="434340"/>
                </a:lnTo>
                <a:close/>
              </a:path>
              <a:path w="1304290" h="1023620" extrusionOk="0">
                <a:moveTo>
                  <a:pt x="963623" y="434340"/>
                </a:moveTo>
                <a:lnTo>
                  <a:pt x="528302" y="434340"/>
                </a:lnTo>
                <a:lnTo>
                  <a:pt x="526124" y="431800"/>
                </a:lnTo>
                <a:lnTo>
                  <a:pt x="526124" y="427990"/>
                </a:lnTo>
                <a:lnTo>
                  <a:pt x="528084" y="425450"/>
                </a:lnTo>
                <a:lnTo>
                  <a:pt x="963623" y="425450"/>
                </a:lnTo>
                <a:lnTo>
                  <a:pt x="965583" y="426720"/>
                </a:lnTo>
                <a:lnTo>
                  <a:pt x="965583" y="431800"/>
                </a:lnTo>
                <a:lnTo>
                  <a:pt x="963623" y="434340"/>
                </a:lnTo>
                <a:close/>
              </a:path>
              <a:path w="1304290" h="1023620" extrusionOk="0">
                <a:moveTo>
                  <a:pt x="454914" y="506730"/>
                </a:moveTo>
                <a:lnTo>
                  <a:pt x="320767" y="506730"/>
                </a:lnTo>
                <a:lnTo>
                  <a:pt x="318808" y="505460"/>
                </a:lnTo>
                <a:lnTo>
                  <a:pt x="318808" y="500380"/>
                </a:lnTo>
                <a:lnTo>
                  <a:pt x="320767" y="497840"/>
                </a:lnTo>
                <a:lnTo>
                  <a:pt x="454696" y="497840"/>
                </a:lnTo>
                <a:lnTo>
                  <a:pt x="456873" y="500380"/>
                </a:lnTo>
                <a:lnTo>
                  <a:pt x="456873" y="505460"/>
                </a:lnTo>
                <a:lnTo>
                  <a:pt x="454914" y="506730"/>
                </a:lnTo>
                <a:close/>
              </a:path>
              <a:path w="1304290" h="1023620" extrusionOk="0">
                <a:moveTo>
                  <a:pt x="963623" y="506730"/>
                </a:moveTo>
                <a:lnTo>
                  <a:pt x="528302" y="506730"/>
                </a:lnTo>
                <a:lnTo>
                  <a:pt x="526124" y="505460"/>
                </a:lnTo>
                <a:lnTo>
                  <a:pt x="526124" y="500380"/>
                </a:lnTo>
                <a:lnTo>
                  <a:pt x="528084" y="497840"/>
                </a:lnTo>
                <a:lnTo>
                  <a:pt x="963623" y="497840"/>
                </a:lnTo>
                <a:lnTo>
                  <a:pt x="965583" y="500380"/>
                </a:lnTo>
                <a:lnTo>
                  <a:pt x="965583" y="505460"/>
                </a:lnTo>
                <a:lnTo>
                  <a:pt x="963623" y="506730"/>
                </a:lnTo>
                <a:close/>
              </a:path>
              <a:path w="1304290" h="1023620" extrusionOk="0">
                <a:moveTo>
                  <a:pt x="454914" y="585470"/>
                </a:moveTo>
                <a:lnTo>
                  <a:pt x="320767" y="585470"/>
                </a:lnTo>
                <a:lnTo>
                  <a:pt x="318808" y="582930"/>
                </a:lnTo>
                <a:lnTo>
                  <a:pt x="318808" y="579120"/>
                </a:lnTo>
                <a:lnTo>
                  <a:pt x="320767" y="576580"/>
                </a:lnTo>
                <a:lnTo>
                  <a:pt x="454696" y="576580"/>
                </a:lnTo>
                <a:lnTo>
                  <a:pt x="456873" y="577850"/>
                </a:lnTo>
                <a:lnTo>
                  <a:pt x="456873" y="582930"/>
                </a:lnTo>
                <a:lnTo>
                  <a:pt x="454914" y="585470"/>
                </a:lnTo>
                <a:close/>
              </a:path>
              <a:path w="1304290" h="1023620" extrusionOk="0">
                <a:moveTo>
                  <a:pt x="963623" y="585470"/>
                </a:moveTo>
                <a:lnTo>
                  <a:pt x="528302" y="585470"/>
                </a:lnTo>
                <a:lnTo>
                  <a:pt x="526124" y="582930"/>
                </a:lnTo>
                <a:lnTo>
                  <a:pt x="526124" y="577850"/>
                </a:lnTo>
                <a:lnTo>
                  <a:pt x="528084" y="576580"/>
                </a:lnTo>
                <a:lnTo>
                  <a:pt x="963623" y="576580"/>
                </a:lnTo>
                <a:lnTo>
                  <a:pt x="965583" y="577850"/>
                </a:lnTo>
                <a:lnTo>
                  <a:pt x="965583" y="582930"/>
                </a:lnTo>
                <a:lnTo>
                  <a:pt x="963623" y="585470"/>
                </a:lnTo>
                <a:close/>
              </a:path>
              <a:path w="1304290" h="1023620" extrusionOk="0">
                <a:moveTo>
                  <a:pt x="454914" y="676910"/>
                </a:moveTo>
                <a:lnTo>
                  <a:pt x="320767" y="676910"/>
                </a:lnTo>
                <a:lnTo>
                  <a:pt x="318808" y="674370"/>
                </a:lnTo>
                <a:lnTo>
                  <a:pt x="318808" y="669290"/>
                </a:lnTo>
                <a:lnTo>
                  <a:pt x="320767" y="666750"/>
                </a:lnTo>
                <a:lnTo>
                  <a:pt x="454696" y="666750"/>
                </a:lnTo>
                <a:lnTo>
                  <a:pt x="456873" y="669290"/>
                </a:lnTo>
                <a:lnTo>
                  <a:pt x="456873" y="674370"/>
                </a:lnTo>
                <a:lnTo>
                  <a:pt x="454914" y="676910"/>
                </a:lnTo>
                <a:close/>
              </a:path>
              <a:path w="1304290" h="1023620" extrusionOk="0">
                <a:moveTo>
                  <a:pt x="615410" y="676910"/>
                </a:moveTo>
                <a:lnTo>
                  <a:pt x="528302" y="676910"/>
                </a:lnTo>
                <a:lnTo>
                  <a:pt x="526124" y="674370"/>
                </a:lnTo>
                <a:lnTo>
                  <a:pt x="526124" y="669290"/>
                </a:lnTo>
                <a:lnTo>
                  <a:pt x="528084" y="666750"/>
                </a:lnTo>
                <a:lnTo>
                  <a:pt x="615192" y="666750"/>
                </a:lnTo>
                <a:lnTo>
                  <a:pt x="617370" y="669290"/>
                </a:lnTo>
                <a:lnTo>
                  <a:pt x="617370" y="674370"/>
                </a:lnTo>
                <a:lnTo>
                  <a:pt x="615410" y="676910"/>
                </a:lnTo>
                <a:close/>
              </a:path>
              <a:path w="1304290" h="1023620" extrusionOk="0">
                <a:moveTo>
                  <a:pt x="839277" y="676910"/>
                </a:moveTo>
                <a:lnTo>
                  <a:pt x="673119" y="676910"/>
                </a:lnTo>
                <a:lnTo>
                  <a:pt x="670941" y="674370"/>
                </a:lnTo>
                <a:lnTo>
                  <a:pt x="670941" y="669290"/>
                </a:lnTo>
                <a:lnTo>
                  <a:pt x="672901" y="666750"/>
                </a:lnTo>
                <a:lnTo>
                  <a:pt x="839059" y="666750"/>
                </a:lnTo>
                <a:lnTo>
                  <a:pt x="841237" y="669290"/>
                </a:lnTo>
                <a:lnTo>
                  <a:pt x="841237" y="674370"/>
                </a:lnTo>
                <a:lnTo>
                  <a:pt x="839277" y="676910"/>
                </a:lnTo>
                <a:close/>
              </a:path>
              <a:path w="1304290" h="1023620" extrusionOk="0">
                <a:moveTo>
                  <a:pt x="390454" y="770890"/>
                </a:moveTo>
                <a:lnTo>
                  <a:pt x="320767" y="770890"/>
                </a:lnTo>
                <a:lnTo>
                  <a:pt x="318808" y="768350"/>
                </a:lnTo>
                <a:lnTo>
                  <a:pt x="318808" y="763270"/>
                </a:lnTo>
                <a:lnTo>
                  <a:pt x="320767" y="762000"/>
                </a:lnTo>
                <a:lnTo>
                  <a:pt x="390236" y="762000"/>
                </a:lnTo>
                <a:lnTo>
                  <a:pt x="392414" y="763270"/>
                </a:lnTo>
                <a:lnTo>
                  <a:pt x="392414" y="768350"/>
                </a:lnTo>
                <a:lnTo>
                  <a:pt x="390454" y="770890"/>
                </a:lnTo>
                <a:close/>
              </a:path>
              <a:path w="1304290" h="1023620" extrusionOk="0">
                <a:moveTo>
                  <a:pt x="787665" y="770890"/>
                </a:moveTo>
                <a:lnTo>
                  <a:pt x="434661" y="770890"/>
                </a:lnTo>
                <a:lnTo>
                  <a:pt x="432483" y="768350"/>
                </a:lnTo>
                <a:lnTo>
                  <a:pt x="432483" y="765810"/>
                </a:lnTo>
                <a:lnTo>
                  <a:pt x="432701" y="763270"/>
                </a:lnTo>
                <a:lnTo>
                  <a:pt x="434661" y="762000"/>
                </a:lnTo>
                <a:lnTo>
                  <a:pt x="787448" y="762000"/>
                </a:lnTo>
                <a:lnTo>
                  <a:pt x="789625" y="763270"/>
                </a:lnTo>
                <a:lnTo>
                  <a:pt x="789625" y="768350"/>
                </a:lnTo>
                <a:lnTo>
                  <a:pt x="787665" y="770890"/>
                </a:lnTo>
                <a:close/>
              </a:path>
              <a:path w="1304290" h="1023620" extrusionOk="0">
                <a:moveTo>
                  <a:pt x="963623" y="849630"/>
                </a:moveTo>
                <a:lnTo>
                  <a:pt x="320767" y="849630"/>
                </a:lnTo>
                <a:lnTo>
                  <a:pt x="318590" y="848360"/>
                </a:lnTo>
                <a:lnTo>
                  <a:pt x="318590" y="842010"/>
                </a:lnTo>
                <a:lnTo>
                  <a:pt x="320550" y="840740"/>
                </a:lnTo>
                <a:lnTo>
                  <a:pt x="963623" y="840740"/>
                </a:lnTo>
                <a:lnTo>
                  <a:pt x="965583" y="843280"/>
                </a:lnTo>
                <a:lnTo>
                  <a:pt x="965583" y="847090"/>
                </a:lnTo>
                <a:lnTo>
                  <a:pt x="963623" y="849630"/>
                </a:lnTo>
                <a:close/>
              </a:path>
              <a:path w="1304290" h="1023620" extrusionOk="0">
                <a:moveTo>
                  <a:pt x="389365" y="929640"/>
                </a:moveTo>
                <a:lnTo>
                  <a:pt x="319896" y="929640"/>
                </a:lnTo>
                <a:lnTo>
                  <a:pt x="317719" y="927100"/>
                </a:lnTo>
                <a:lnTo>
                  <a:pt x="317719" y="922020"/>
                </a:lnTo>
                <a:lnTo>
                  <a:pt x="319679" y="919480"/>
                </a:lnTo>
                <a:lnTo>
                  <a:pt x="389365" y="919480"/>
                </a:lnTo>
                <a:lnTo>
                  <a:pt x="391325" y="922020"/>
                </a:lnTo>
                <a:lnTo>
                  <a:pt x="391325" y="927100"/>
                </a:lnTo>
                <a:lnTo>
                  <a:pt x="389365" y="929640"/>
                </a:lnTo>
                <a:close/>
              </a:path>
              <a:path w="1304290" h="1023620" extrusionOk="0">
                <a:moveTo>
                  <a:pt x="786577" y="929640"/>
                </a:moveTo>
                <a:lnTo>
                  <a:pt x="433790" y="929640"/>
                </a:lnTo>
                <a:lnTo>
                  <a:pt x="431612" y="927100"/>
                </a:lnTo>
                <a:lnTo>
                  <a:pt x="431612" y="922020"/>
                </a:lnTo>
                <a:lnTo>
                  <a:pt x="433572" y="919480"/>
                </a:lnTo>
                <a:lnTo>
                  <a:pt x="786577" y="919480"/>
                </a:lnTo>
                <a:lnTo>
                  <a:pt x="788536" y="922020"/>
                </a:lnTo>
                <a:lnTo>
                  <a:pt x="788536" y="927100"/>
                </a:lnTo>
                <a:lnTo>
                  <a:pt x="786577" y="929640"/>
                </a:lnTo>
                <a:close/>
              </a:path>
              <a:path w="1304290" h="1023620" extrusionOk="0">
                <a:moveTo>
                  <a:pt x="1192281" y="618721"/>
                </a:moveTo>
                <a:lnTo>
                  <a:pt x="1184659" y="618721"/>
                </a:lnTo>
                <a:lnTo>
                  <a:pt x="1180739" y="616984"/>
                </a:lnTo>
                <a:lnTo>
                  <a:pt x="1172464" y="608080"/>
                </a:lnTo>
                <a:lnTo>
                  <a:pt x="1172900" y="598959"/>
                </a:lnTo>
                <a:lnTo>
                  <a:pt x="1178779" y="593529"/>
                </a:lnTo>
                <a:lnTo>
                  <a:pt x="1268936" y="511222"/>
                </a:lnTo>
                <a:lnTo>
                  <a:pt x="1175295" y="409804"/>
                </a:lnTo>
                <a:lnTo>
                  <a:pt x="1173771" y="406112"/>
                </a:lnTo>
                <a:lnTo>
                  <a:pt x="1173989" y="402203"/>
                </a:lnTo>
                <a:lnTo>
                  <a:pt x="1173989" y="398511"/>
                </a:lnTo>
                <a:lnTo>
                  <a:pt x="1175731" y="394819"/>
                </a:lnTo>
                <a:lnTo>
                  <a:pt x="1184441" y="386784"/>
                </a:lnTo>
                <a:lnTo>
                  <a:pt x="1193588" y="387218"/>
                </a:lnTo>
                <a:lnTo>
                  <a:pt x="1200840" y="395036"/>
                </a:lnTo>
                <a:lnTo>
                  <a:pt x="1186401" y="395036"/>
                </a:lnTo>
                <a:lnTo>
                  <a:pt x="1184441" y="395905"/>
                </a:lnTo>
                <a:lnTo>
                  <a:pt x="1182917" y="397208"/>
                </a:lnTo>
                <a:lnTo>
                  <a:pt x="1179651" y="400248"/>
                </a:lnTo>
                <a:lnTo>
                  <a:pt x="1179651" y="405026"/>
                </a:lnTo>
                <a:lnTo>
                  <a:pt x="1182482" y="408283"/>
                </a:lnTo>
                <a:lnTo>
                  <a:pt x="1278082" y="511656"/>
                </a:lnTo>
                <a:lnTo>
                  <a:pt x="1182917" y="598524"/>
                </a:lnTo>
                <a:lnTo>
                  <a:pt x="1179868" y="601565"/>
                </a:lnTo>
                <a:lnTo>
                  <a:pt x="1179651" y="606343"/>
                </a:lnTo>
                <a:lnTo>
                  <a:pt x="1182482" y="609600"/>
                </a:lnTo>
                <a:lnTo>
                  <a:pt x="1185313" y="612640"/>
                </a:lnTo>
                <a:lnTo>
                  <a:pt x="1190539" y="612858"/>
                </a:lnTo>
                <a:lnTo>
                  <a:pt x="1200770" y="612858"/>
                </a:lnTo>
                <a:lnTo>
                  <a:pt x="1195765" y="617418"/>
                </a:lnTo>
                <a:lnTo>
                  <a:pt x="1192281" y="618721"/>
                </a:lnTo>
                <a:close/>
              </a:path>
              <a:path w="1304290" h="1023620" extrusionOk="0">
                <a:moveTo>
                  <a:pt x="1200770" y="612858"/>
                </a:moveTo>
                <a:lnTo>
                  <a:pt x="1190539" y="612858"/>
                </a:lnTo>
                <a:lnTo>
                  <a:pt x="1193588" y="610034"/>
                </a:lnTo>
                <a:lnTo>
                  <a:pt x="1294633" y="517954"/>
                </a:lnTo>
                <a:lnTo>
                  <a:pt x="1296157" y="516434"/>
                </a:lnTo>
                <a:lnTo>
                  <a:pt x="1297028" y="514480"/>
                </a:lnTo>
                <a:lnTo>
                  <a:pt x="1296859" y="512959"/>
                </a:lnTo>
                <a:lnTo>
                  <a:pt x="1296898" y="511656"/>
                </a:lnTo>
                <a:lnTo>
                  <a:pt x="1297028" y="510353"/>
                </a:lnTo>
                <a:lnTo>
                  <a:pt x="1296157" y="508399"/>
                </a:lnTo>
                <a:lnTo>
                  <a:pt x="1294851" y="506879"/>
                </a:lnTo>
                <a:lnTo>
                  <a:pt x="1193806" y="397642"/>
                </a:lnTo>
                <a:lnTo>
                  <a:pt x="1192281" y="395905"/>
                </a:lnTo>
                <a:lnTo>
                  <a:pt x="1190321" y="395036"/>
                </a:lnTo>
                <a:lnTo>
                  <a:pt x="1200840" y="395036"/>
                </a:lnTo>
                <a:lnTo>
                  <a:pt x="1302690" y="505141"/>
                </a:lnTo>
                <a:lnTo>
                  <a:pt x="1303997" y="508833"/>
                </a:lnTo>
                <a:lnTo>
                  <a:pt x="1304123" y="511222"/>
                </a:lnTo>
                <a:lnTo>
                  <a:pt x="1303997" y="516651"/>
                </a:lnTo>
                <a:lnTo>
                  <a:pt x="1302255" y="520343"/>
                </a:lnTo>
                <a:lnTo>
                  <a:pt x="1200770" y="612858"/>
                </a:lnTo>
                <a:close/>
              </a:path>
              <a:path w="1304290" h="1023620" extrusionOk="0">
                <a:moveTo>
                  <a:pt x="119773" y="618504"/>
                </a:moveTo>
                <a:lnTo>
                  <a:pt x="111929" y="618504"/>
                </a:lnTo>
                <a:lnTo>
                  <a:pt x="108442" y="617201"/>
                </a:lnTo>
                <a:lnTo>
                  <a:pt x="4788" y="522732"/>
                </a:lnTo>
                <a:lnTo>
                  <a:pt x="1955" y="520343"/>
                </a:lnTo>
                <a:lnTo>
                  <a:pt x="211" y="516651"/>
                </a:lnTo>
                <a:lnTo>
                  <a:pt x="93" y="514480"/>
                </a:lnTo>
                <a:lnTo>
                  <a:pt x="0" y="508833"/>
                </a:lnTo>
                <a:lnTo>
                  <a:pt x="1300" y="505141"/>
                </a:lnTo>
                <a:lnTo>
                  <a:pt x="110406" y="387218"/>
                </a:lnTo>
                <a:lnTo>
                  <a:pt x="119551" y="386784"/>
                </a:lnTo>
                <a:lnTo>
                  <a:pt x="128486" y="395036"/>
                </a:lnTo>
                <a:lnTo>
                  <a:pt x="113673" y="395036"/>
                </a:lnTo>
                <a:lnTo>
                  <a:pt x="111495" y="395905"/>
                </a:lnTo>
                <a:lnTo>
                  <a:pt x="109973" y="397642"/>
                </a:lnTo>
                <a:lnTo>
                  <a:pt x="8710" y="506879"/>
                </a:lnTo>
                <a:lnTo>
                  <a:pt x="7399" y="508399"/>
                </a:lnTo>
                <a:lnTo>
                  <a:pt x="6744" y="510571"/>
                </a:lnTo>
                <a:lnTo>
                  <a:pt x="6768" y="512742"/>
                </a:lnTo>
                <a:lnTo>
                  <a:pt x="6966" y="514480"/>
                </a:lnTo>
                <a:lnTo>
                  <a:pt x="7832" y="516651"/>
                </a:lnTo>
                <a:lnTo>
                  <a:pt x="9357" y="517954"/>
                </a:lnTo>
                <a:lnTo>
                  <a:pt x="110406" y="610034"/>
                </a:lnTo>
                <a:lnTo>
                  <a:pt x="113451" y="612858"/>
                </a:lnTo>
                <a:lnTo>
                  <a:pt x="127112" y="612858"/>
                </a:lnTo>
                <a:lnTo>
                  <a:pt x="126306" y="613726"/>
                </a:lnTo>
                <a:lnTo>
                  <a:pt x="123686" y="616767"/>
                </a:lnTo>
                <a:lnTo>
                  <a:pt x="119773" y="618504"/>
                </a:lnTo>
                <a:close/>
              </a:path>
              <a:path w="1304290" h="1023620" extrusionOk="0">
                <a:moveTo>
                  <a:pt x="127112" y="612858"/>
                </a:moveTo>
                <a:lnTo>
                  <a:pt x="113451" y="612858"/>
                </a:lnTo>
                <a:lnTo>
                  <a:pt x="118684" y="612640"/>
                </a:lnTo>
                <a:lnTo>
                  <a:pt x="124561" y="606343"/>
                </a:lnTo>
                <a:lnTo>
                  <a:pt x="124339" y="601348"/>
                </a:lnTo>
                <a:lnTo>
                  <a:pt x="121073" y="598524"/>
                </a:lnTo>
                <a:lnTo>
                  <a:pt x="25910" y="511656"/>
                </a:lnTo>
                <a:lnTo>
                  <a:pt x="121508" y="408283"/>
                </a:lnTo>
                <a:lnTo>
                  <a:pt x="124339" y="405026"/>
                </a:lnTo>
                <a:lnTo>
                  <a:pt x="124128" y="400031"/>
                </a:lnTo>
                <a:lnTo>
                  <a:pt x="120862" y="396991"/>
                </a:lnTo>
                <a:lnTo>
                  <a:pt x="119330" y="395688"/>
                </a:lnTo>
                <a:lnTo>
                  <a:pt x="117595" y="395036"/>
                </a:lnTo>
                <a:lnTo>
                  <a:pt x="128486" y="395036"/>
                </a:lnTo>
                <a:lnTo>
                  <a:pt x="131308" y="397642"/>
                </a:lnTo>
                <a:lnTo>
                  <a:pt x="131750" y="406763"/>
                </a:lnTo>
                <a:lnTo>
                  <a:pt x="126306" y="412410"/>
                </a:lnTo>
                <a:lnTo>
                  <a:pt x="35276" y="511005"/>
                </a:lnTo>
                <a:lnTo>
                  <a:pt x="125428" y="593312"/>
                </a:lnTo>
                <a:lnTo>
                  <a:pt x="131308" y="598742"/>
                </a:lnTo>
                <a:lnTo>
                  <a:pt x="131750" y="607863"/>
                </a:lnTo>
                <a:lnTo>
                  <a:pt x="127112" y="612858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13"/>
          <p:cNvSpPr/>
          <p:nvPr/>
        </p:nvSpPr>
        <p:spPr>
          <a:xfrm>
            <a:off x="10520877" y="7929158"/>
            <a:ext cx="1298575" cy="1095375"/>
          </a:xfrm>
          <a:custGeom>
            <a:avLst/>
            <a:gdLst/>
            <a:ahLst/>
            <a:cxnLst/>
            <a:rect l="l" t="t" r="r" b="b"/>
            <a:pathLst>
              <a:path w="1298575" h="1095375" extrusionOk="0">
                <a:moveTo>
                  <a:pt x="1160227" y="829422"/>
                </a:moveTo>
                <a:lnTo>
                  <a:pt x="138345" y="829422"/>
                </a:lnTo>
                <a:lnTo>
                  <a:pt x="138341" y="0"/>
                </a:lnTo>
                <a:lnTo>
                  <a:pt x="1160258" y="5"/>
                </a:lnTo>
                <a:lnTo>
                  <a:pt x="1203920" y="7062"/>
                </a:lnTo>
                <a:lnTo>
                  <a:pt x="1241887" y="26707"/>
                </a:lnTo>
                <a:lnTo>
                  <a:pt x="1271847" y="56647"/>
                </a:lnTo>
                <a:lnTo>
                  <a:pt x="1291505" y="94589"/>
                </a:lnTo>
                <a:lnTo>
                  <a:pt x="1298568" y="138240"/>
                </a:lnTo>
                <a:lnTo>
                  <a:pt x="1298568" y="691186"/>
                </a:lnTo>
                <a:lnTo>
                  <a:pt x="1291505" y="734922"/>
                </a:lnTo>
                <a:lnTo>
                  <a:pt x="1271845" y="772874"/>
                </a:lnTo>
                <a:lnTo>
                  <a:pt x="1241883" y="802782"/>
                </a:lnTo>
                <a:lnTo>
                  <a:pt x="1203912" y="822385"/>
                </a:lnTo>
                <a:lnTo>
                  <a:pt x="1160227" y="829422"/>
                </a:lnTo>
                <a:close/>
              </a:path>
              <a:path w="1298575" h="1095375" extrusionOk="0">
                <a:moveTo>
                  <a:pt x="138341" y="829421"/>
                </a:moveTo>
                <a:lnTo>
                  <a:pt x="94659" y="822385"/>
                </a:lnTo>
                <a:lnTo>
                  <a:pt x="56687" y="802782"/>
                </a:lnTo>
                <a:lnTo>
                  <a:pt x="26723" y="772874"/>
                </a:lnTo>
                <a:lnTo>
                  <a:pt x="7063" y="734922"/>
                </a:lnTo>
                <a:lnTo>
                  <a:pt x="0" y="691186"/>
                </a:lnTo>
                <a:lnTo>
                  <a:pt x="0" y="138240"/>
                </a:lnTo>
                <a:lnTo>
                  <a:pt x="7064" y="94587"/>
                </a:lnTo>
                <a:lnTo>
                  <a:pt x="26727" y="56644"/>
                </a:lnTo>
                <a:lnTo>
                  <a:pt x="56695" y="26703"/>
                </a:lnTo>
                <a:lnTo>
                  <a:pt x="94686" y="7057"/>
                </a:lnTo>
                <a:lnTo>
                  <a:pt x="138341" y="5"/>
                </a:lnTo>
                <a:lnTo>
                  <a:pt x="138341" y="829421"/>
                </a:lnTo>
                <a:close/>
              </a:path>
              <a:path w="1298575" h="1095375" extrusionOk="0">
                <a:moveTo>
                  <a:pt x="770853" y="1095379"/>
                </a:moveTo>
                <a:lnTo>
                  <a:pt x="591952" y="829422"/>
                </a:lnTo>
                <a:lnTo>
                  <a:pt x="770853" y="829422"/>
                </a:lnTo>
                <a:lnTo>
                  <a:pt x="770853" y="109537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13"/>
          <p:cNvSpPr/>
          <p:nvPr/>
        </p:nvSpPr>
        <p:spPr>
          <a:xfrm>
            <a:off x="10796016" y="8243099"/>
            <a:ext cx="742315" cy="193040"/>
          </a:xfrm>
          <a:custGeom>
            <a:avLst/>
            <a:gdLst/>
            <a:ahLst/>
            <a:cxnLst/>
            <a:rect l="l" t="t" r="r" b="b"/>
            <a:pathLst>
              <a:path w="742315" h="193040" extrusionOk="0">
                <a:moveTo>
                  <a:pt x="188112" y="112598"/>
                </a:moveTo>
                <a:lnTo>
                  <a:pt x="181800" y="81368"/>
                </a:lnTo>
                <a:lnTo>
                  <a:pt x="164566" y="55803"/>
                </a:lnTo>
                <a:lnTo>
                  <a:pt x="161442" y="53708"/>
                </a:lnTo>
                <a:lnTo>
                  <a:pt x="160921" y="51104"/>
                </a:lnTo>
                <a:lnTo>
                  <a:pt x="149580" y="34302"/>
                </a:lnTo>
                <a:lnTo>
                  <a:pt x="149580" y="45707"/>
                </a:lnTo>
                <a:lnTo>
                  <a:pt x="138988" y="38544"/>
                </a:lnTo>
                <a:lnTo>
                  <a:pt x="107645" y="32207"/>
                </a:lnTo>
                <a:lnTo>
                  <a:pt x="76301" y="38506"/>
                </a:lnTo>
                <a:lnTo>
                  <a:pt x="50723" y="55727"/>
                </a:lnTo>
                <a:lnTo>
                  <a:pt x="33502" y="81280"/>
                </a:lnTo>
                <a:lnTo>
                  <a:pt x="27190" y="112598"/>
                </a:lnTo>
                <a:lnTo>
                  <a:pt x="32778" y="140373"/>
                </a:lnTo>
                <a:lnTo>
                  <a:pt x="29210" y="137960"/>
                </a:lnTo>
                <a:lnTo>
                  <a:pt x="12649" y="113449"/>
                </a:lnTo>
                <a:lnTo>
                  <a:pt x="6578" y="83464"/>
                </a:lnTo>
                <a:lnTo>
                  <a:pt x="12649" y="53492"/>
                </a:lnTo>
                <a:lnTo>
                  <a:pt x="29210" y="28968"/>
                </a:lnTo>
                <a:lnTo>
                  <a:pt x="53746" y="12420"/>
                </a:lnTo>
                <a:lnTo>
                  <a:pt x="83743" y="6350"/>
                </a:lnTo>
                <a:lnTo>
                  <a:pt x="113753" y="12420"/>
                </a:lnTo>
                <a:lnTo>
                  <a:pt x="138290" y="28968"/>
                </a:lnTo>
                <a:lnTo>
                  <a:pt x="149580" y="45707"/>
                </a:lnTo>
                <a:lnTo>
                  <a:pt x="149580" y="34302"/>
                </a:lnTo>
                <a:lnTo>
                  <a:pt x="142976" y="24511"/>
                </a:lnTo>
                <a:lnTo>
                  <a:pt x="116357" y="6578"/>
                </a:lnTo>
                <a:lnTo>
                  <a:pt x="115252" y="6350"/>
                </a:lnTo>
                <a:lnTo>
                  <a:pt x="83743" y="0"/>
                </a:lnTo>
                <a:lnTo>
                  <a:pt x="51142" y="6578"/>
                </a:lnTo>
                <a:lnTo>
                  <a:pt x="24523" y="24511"/>
                </a:lnTo>
                <a:lnTo>
                  <a:pt x="6578" y="51104"/>
                </a:lnTo>
                <a:lnTo>
                  <a:pt x="0" y="83680"/>
                </a:lnTo>
                <a:lnTo>
                  <a:pt x="6578" y="116268"/>
                </a:lnTo>
                <a:lnTo>
                  <a:pt x="24523" y="142862"/>
                </a:lnTo>
                <a:lnTo>
                  <a:pt x="39649" y="153060"/>
                </a:lnTo>
                <a:lnTo>
                  <a:pt x="50723" y="169481"/>
                </a:lnTo>
                <a:lnTo>
                  <a:pt x="76301" y="186690"/>
                </a:lnTo>
                <a:lnTo>
                  <a:pt x="107645" y="193001"/>
                </a:lnTo>
                <a:lnTo>
                  <a:pt x="138988" y="186690"/>
                </a:lnTo>
                <a:lnTo>
                  <a:pt x="164566" y="169481"/>
                </a:lnTo>
                <a:lnTo>
                  <a:pt x="181800" y="143929"/>
                </a:lnTo>
                <a:lnTo>
                  <a:pt x="188112" y="112598"/>
                </a:lnTo>
                <a:close/>
              </a:path>
              <a:path w="742315" h="193040" extrusionOk="0">
                <a:moveTo>
                  <a:pt x="465010" y="112598"/>
                </a:moveTo>
                <a:lnTo>
                  <a:pt x="458698" y="81280"/>
                </a:lnTo>
                <a:lnTo>
                  <a:pt x="441464" y="55727"/>
                </a:lnTo>
                <a:lnTo>
                  <a:pt x="438569" y="53784"/>
                </a:lnTo>
                <a:lnTo>
                  <a:pt x="438035" y="51104"/>
                </a:lnTo>
                <a:lnTo>
                  <a:pt x="426796" y="34455"/>
                </a:lnTo>
                <a:lnTo>
                  <a:pt x="426796" y="45859"/>
                </a:lnTo>
                <a:lnTo>
                  <a:pt x="415899" y="38506"/>
                </a:lnTo>
                <a:lnTo>
                  <a:pt x="384543" y="32207"/>
                </a:lnTo>
                <a:lnTo>
                  <a:pt x="353199" y="38506"/>
                </a:lnTo>
                <a:lnTo>
                  <a:pt x="327634" y="55727"/>
                </a:lnTo>
                <a:lnTo>
                  <a:pt x="310400" y="81280"/>
                </a:lnTo>
                <a:lnTo>
                  <a:pt x="304088" y="112598"/>
                </a:lnTo>
                <a:lnTo>
                  <a:pt x="309638" y="140195"/>
                </a:lnTo>
                <a:lnTo>
                  <a:pt x="306336" y="137960"/>
                </a:lnTo>
                <a:lnTo>
                  <a:pt x="289775" y="113449"/>
                </a:lnTo>
                <a:lnTo>
                  <a:pt x="283692" y="83464"/>
                </a:lnTo>
                <a:lnTo>
                  <a:pt x="289775" y="53492"/>
                </a:lnTo>
                <a:lnTo>
                  <a:pt x="306336" y="28968"/>
                </a:lnTo>
                <a:lnTo>
                  <a:pt x="330873" y="12420"/>
                </a:lnTo>
                <a:lnTo>
                  <a:pt x="360870" y="6350"/>
                </a:lnTo>
                <a:lnTo>
                  <a:pt x="390867" y="12420"/>
                </a:lnTo>
                <a:lnTo>
                  <a:pt x="415404" y="28968"/>
                </a:lnTo>
                <a:lnTo>
                  <a:pt x="426796" y="45859"/>
                </a:lnTo>
                <a:lnTo>
                  <a:pt x="426796" y="34455"/>
                </a:lnTo>
                <a:lnTo>
                  <a:pt x="420090" y="24511"/>
                </a:lnTo>
                <a:lnTo>
                  <a:pt x="393471" y="6578"/>
                </a:lnTo>
                <a:lnTo>
                  <a:pt x="392366" y="6350"/>
                </a:lnTo>
                <a:lnTo>
                  <a:pt x="360870" y="0"/>
                </a:lnTo>
                <a:lnTo>
                  <a:pt x="328269" y="6578"/>
                </a:lnTo>
                <a:lnTo>
                  <a:pt x="301650" y="24511"/>
                </a:lnTo>
                <a:lnTo>
                  <a:pt x="283705" y="51104"/>
                </a:lnTo>
                <a:lnTo>
                  <a:pt x="277126" y="83680"/>
                </a:lnTo>
                <a:lnTo>
                  <a:pt x="283705" y="116268"/>
                </a:lnTo>
                <a:lnTo>
                  <a:pt x="301650" y="142862"/>
                </a:lnTo>
                <a:lnTo>
                  <a:pt x="316357" y="152781"/>
                </a:lnTo>
                <a:lnTo>
                  <a:pt x="327634" y="169481"/>
                </a:lnTo>
                <a:lnTo>
                  <a:pt x="353199" y="186690"/>
                </a:lnTo>
                <a:lnTo>
                  <a:pt x="384543" y="193001"/>
                </a:lnTo>
                <a:lnTo>
                  <a:pt x="415899" y="186690"/>
                </a:lnTo>
                <a:lnTo>
                  <a:pt x="441464" y="169481"/>
                </a:lnTo>
                <a:lnTo>
                  <a:pt x="458698" y="143929"/>
                </a:lnTo>
                <a:lnTo>
                  <a:pt x="465010" y="112598"/>
                </a:lnTo>
                <a:close/>
              </a:path>
              <a:path w="742315" h="193040" extrusionOk="0">
                <a:moveTo>
                  <a:pt x="742137" y="112598"/>
                </a:moveTo>
                <a:lnTo>
                  <a:pt x="735787" y="81280"/>
                </a:lnTo>
                <a:lnTo>
                  <a:pt x="718515" y="55727"/>
                </a:lnTo>
                <a:lnTo>
                  <a:pt x="715454" y="53682"/>
                </a:lnTo>
                <a:lnTo>
                  <a:pt x="714946" y="51104"/>
                </a:lnTo>
                <a:lnTo>
                  <a:pt x="703681" y="34417"/>
                </a:lnTo>
                <a:lnTo>
                  <a:pt x="703681" y="45758"/>
                </a:lnTo>
                <a:lnTo>
                  <a:pt x="692924" y="38506"/>
                </a:lnTo>
                <a:lnTo>
                  <a:pt x="661670" y="32207"/>
                </a:lnTo>
                <a:lnTo>
                  <a:pt x="630326" y="38506"/>
                </a:lnTo>
                <a:lnTo>
                  <a:pt x="604748" y="55727"/>
                </a:lnTo>
                <a:lnTo>
                  <a:pt x="587527" y="81280"/>
                </a:lnTo>
                <a:lnTo>
                  <a:pt x="581202" y="112598"/>
                </a:lnTo>
                <a:lnTo>
                  <a:pt x="586803" y="140373"/>
                </a:lnTo>
                <a:lnTo>
                  <a:pt x="583234" y="137960"/>
                </a:lnTo>
                <a:lnTo>
                  <a:pt x="566674" y="113449"/>
                </a:lnTo>
                <a:lnTo>
                  <a:pt x="560603" y="83464"/>
                </a:lnTo>
                <a:lnTo>
                  <a:pt x="566674" y="53492"/>
                </a:lnTo>
                <a:lnTo>
                  <a:pt x="583234" y="28968"/>
                </a:lnTo>
                <a:lnTo>
                  <a:pt x="607771" y="12420"/>
                </a:lnTo>
                <a:lnTo>
                  <a:pt x="637768" y="6350"/>
                </a:lnTo>
                <a:lnTo>
                  <a:pt x="667867" y="12420"/>
                </a:lnTo>
                <a:lnTo>
                  <a:pt x="692391" y="28968"/>
                </a:lnTo>
                <a:lnTo>
                  <a:pt x="703681" y="45758"/>
                </a:lnTo>
                <a:lnTo>
                  <a:pt x="703681" y="34417"/>
                </a:lnTo>
                <a:lnTo>
                  <a:pt x="697001" y="24511"/>
                </a:lnTo>
                <a:lnTo>
                  <a:pt x="670369" y="6578"/>
                </a:lnTo>
                <a:lnTo>
                  <a:pt x="669277" y="6350"/>
                </a:lnTo>
                <a:lnTo>
                  <a:pt x="637768" y="0"/>
                </a:lnTo>
                <a:lnTo>
                  <a:pt x="605167" y="6578"/>
                </a:lnTo>
                <a:lnTo>
                  <a:pt x="578548" y="24511"/>
                </a:lnTo>
                <a:lnTo>
                  <a:pt x="560603" y="51104"/>
                </a:lnTo>
                <a:lnTo>
                  <a:pt x="554024" y="83680"/>
                </a:lnTo>
                <a:lnTo>
                  <a:pt x="560603" y="116268"/>
                </a:lnTo>
                <a:lnTo>
                  <a:pt x="578548" y="142862"/>
                </a:lnTo>
                <a:lnTo>
                  <a:pt x="593674" y="153060"/>
                </a:lnTo>
                <a:lnTo>
                  <a:pt x="604748" y="169481"/>
                </a:lnTo>
                <a:lnTo>
                  <a:pt x="630326" y="186690"/>
                </a:lnTo>
                <a:lnTo>
                  <a:pt x="661670" y="193001"/>
                </a:lnTo>
                <a:lnTo>
                  <a:pt x="693013" y="186690"/>
                </a:lnTo>
                <a:lnTo>
                  <a:pt x="718591" y="169481"/>
                </a:lnTo>
                <a:lnTo>
                  <a:pt x="735812" y="143929"/>
                </a:lnTo>
                <a:lnTo>
                  <a:pt x="742137" y="112598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13"/>
          <p:cNvSpPr/>
          <p:nvPr/>
        </p:nvSpPr>
        <p:spPr>
          <a:xfrm>
            <a:off x="13462246" y="8009821"/>
            <a:ext cx="168275" cy="883919"/>
          </a:xfrm>
          <a:custGeom>
            <a:avLst/>
            <a:gdLst/>
            <a:ahLst/>
            <a:cxnLst/>
            <a:rect l="l" t="t" r="r" b="b"/>
            <a:pathLst>
              <a:path w="168275" h="883920" extrusionOk="0">
                <a:moveTo>
                  <a:pt x="168117" y="883527"/>
                </a:moveTo>
                <a:lnTo>
                  <a:pt x="0" y="883527"/>
                </a:lnTo>
                <a:lnTo>
                  <a:pt x="0" y="0"/>
                </a:lnTo>
                <a:lnTo>
                  <a:pt x="168117" y="0"/>
                </a:lnTo>
                <a:lnTo>
                  <a:pt x="168117" y="883527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13"/>
          <p:cNvSpPr/>
          <p:nvPr/>
        </p:nvSpPr>
        <p:spPr>
          <a:xfrm>
            <a:off x="13179144" y="8202244"/>
            <a:ext cx="168275" cy="691515"/>
          </a:xfrm>
          <a:custGeom>
            <a:avLst/>
            <a:gdLst/>
            <a:ahLst/>
            <a:cxnLst/>
            <a:rect l="l" t="t" r="r" b="b"/>
            <a:pathLst>
              <a:path w="168275" h="691515" extrusionOk="0">
                <a:moveTo>
                  <a:pt x="168091" y="691104"/>
                </a:moveTo>
                <a:lnTo>
                  <a:pt x="0" y="691104"/>
                </a:lnTo>
                <a:lnTo>
                  <a:pt x="0" y="0"/>
                </a:lnTo>
                <a:lnTo>
                  <a:pt x="168091" y="0"/>
                </a:lnTo>
                <a:lnTo>
                  <a:pt x="168091" y="691104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13"/>
          <p:cNvSpPr/>
          <p:nvPr/>
        </p:nvSpPr>
        <p:spPr>
          <a:xfrm>
            <a:off x="12896069" y="8342971"/>
            <a:ext cx="168275" cy="550545"/>
          </a:xfrm>
          <a:custGeom>
            <a:avLst/>
            <a:gdLst/>
            <a:ahLst/>
            <a:cxnLst/>
            <a:rect l="l" t="t" r="r" b="b"/>
            <a:pathLst>
              <a:path w="168275" h="550545" extrusionOk="0">
                <a:moveTo>
                  <a:pt x="168065" y="550376"/>
                </a:moveTo>
                <a:lnTo>
                  <a:pt x="0" y="550376"/>
                </a:lnTo>
                <a:lnTo>
                  <a:pt x="0" y="0"/>
                </a:lnTo>
                <a:lnTo>
                  <a:pt x="168065" y="0"/>
                </a:lnTo>
                <a:lnTo>
                  <a:pt x="168065" y="550376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13"/>
          <p:cNvSpPr/>
          <p:nvPr/>
        </p:nvSpPr>
        <p:spPr>
          <a:xfrm>
            <a:off x="12612963" y="8449495"/>
            <a:ext cx="168275" cy="443865"/>
          </a:xfrm>
          <a:custGeom>
            <a:avLst/>
            <a:gdLst/>
            <a:ahLst/>
            <a:cxnLst/>
            <a:rect l="l" t="t" r="r" b="b"/>
            <a:pathLst>
              <a:path w="168275" h="443865" extrusionOk="0">
                <a:moveTo>
                  <a:pt x="168096" y="443852"/>
                </a:moveTo>
                <a:lnTo>
                  <a:pt x="0" y="443852"/>
                </a:lnTo>
                <a:lnTo>
                  <a:pt x="0" y="0"/>
                </a:lnTo>
                <a:lnTo>
                  <a:pt x="168096" y="0"/>
                </a:lnTo>
                <a:lnTo>
                  <a:pt x="168096" y="443852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3" name="Google Shape;73;p13"/>
          <p:cNvSpPr/>
          <p:nvPr/>
        </p:nvSpPr>
        <p:spPr>
          <a:xfrm>
            <a:off x="12546086" y="7588425"/>
            <a:ext cx="1036319" cy="1255395"/>
          </a:xfrm>
          <a:custGeom>
            <a:avLst/>
            <a:gdLst/>
            <a:ahLst/>
            <a:cxnLst/>
            <a:rect l="l" t="t" r="r" b="b"/>
            <a:pathLst>
              <a:path w="1036319" h="1255395" extrusionOk="0">
                <a:moveTo>
                  <a:pt x="250439" y="507827"/>
                </a:moveTo>
                <a:lnTo>
                  <a:pt x="48214" y="507827"/>
                </a:lnTo>
                <a:lnTo>
                  <a:pt x="89767" y="507129"/>
                </a:lnTo>
                <a:lnTo>
                  <a:pt x="134266" y="504603"/>
                </a:lnTo>
                <a:lnTo>
                  <a:pt x="181431" y="499911"/>
                </a:lnTo>
                <a:lnTo>
                  <a:pt x="230980" y="492716"/>
                </a:lnTo>
                <a:lnTo>
                  <a:pt x="282631" y="482679"/>
                </a:lnTo>
                <a:lnTo>
                  <a:pt x="336102" y="469464"/>
                </a:lnTo>
                <a:lnTo>
                  <a:pt x="391113" y="452732"/>
                </a:lnTo>
                <a:lnTo>
                  <a:pt x="447380" y="432145"/>
                </a:lnTo>
                <a:lnTo>
                  <a:pt x="504624" y="407366"/>
                </a:lnTo>
                <a:lnTo>
                  <a:pt x="562562" y="378057"/>
                </a:lnTo>
                <a:lnTo>
                  <a:pt x="614310" y="347945"/>
                </a:lnTo>
                <a:lnTo>
                  <a:pt x="662464" y="316237"/>
                </a:lnTo>
                <a:lnTo>
                  <a:pt x="707119" y="283291"/>
                </a:lnTo>
                <a:lnTo>
                  <a:pt x="748371" y="249468"/>
                </a:lnTo>
                <a:lnTo>
                  <a:pt x="786318" y="215125"/>
                </a:lnTo>
                <a:lnTo>
                  <a:pt x="821056" y="180623"/>
                </a:lnTo>
                <a:lnTo>
                  <a:pt x="852681" y="146320"/>
                </a:lnTo>
                <a:lnTo>
                  <a:pt x="881289" y="112574"/>
                </a:lnTo>
                <a:lnTo>
                  <a:pt x="906977" y="79746"/>
                </a:lnTo>
                <a:lnTo>
                  <a:pt x="929841" y="48193"/>
                </a:lnTo>
                <a:lnTo>
                  <a:pt x="949978" y="18276"/>
                </a:lnTo>
                <a:lnTo>
                  <a:pt x="787351" y="18276"/>
                </a:lnTo>
                <a:lnTo>
                  <a:pt x="783448" y="14094"/>
                </a:lnTo>
                <a:lnTo>
                  <a:pt x="783448" y="4181"/>
                </a:lnTo>
                <a:lnTo>
                  <a:pt x="787638" y="0"/>
                </a:lnTo>
                <a:lnTo>
                  <a:pt x="974698" y="0"/>
                </a:lnTo>
                <a:lnTo>
                  <a:pt x="978601" y="4181"/>
                </a:lnTo>
                <a:lnTo>
                  <a:pt x="978601" y="36030"/>
                </a:lnTo>
                <a:lnTo>
                  <a:pt x="960158" y="36032"/>
                </a:lnTo>
                <a:lnTo>
                  <a:pt x="939540" y="66223"/>
                </a:lnTo>
                <a:lnTo>
                  <a:pt x="916240" y="97903"/>
                </a:lnTo>
                <a:lnTo>
                  <a:pt x="890170" y="130734"/>
                </a:lnTo>
                <a:lnTo>
                  <a:pt x="861241" y="164377"/>
                </a:lnTo>
                <a:lnTo>
                  <a:pt x="829363" y="198494"/>
                </a:lnTo>
                <a:lnTo>
                  <a:pt x="794446" y="232748"/>
                </a:lnTo>
                <a:lnTo>
                  <a:pt x="756402" y="266801"/>
                </a:lnTo>
                <a:lnTo>
                  <a:pt x="715140" y="300315"/>
                </a:lnTo>
                <a:lnTo>
                  <a:pt x="670572" y="332952"/>
                </a:lnTo>
                <a:lnTo>
                  <a:pt x="622607" y="364374"/>
                </a:lnTo>
                <a:lnTo>
                  <a:pt x="571156" y="394245"/>
                </a:lnTo>
                <a:lnTo>
                  <a:pt x="517928" y="421391"/>
                </a:lnTo>
                <a:lnTo>
                  <a:pt x="465256" y="444750"/>
                </a:lnTo>
                <a:lnTo>
                  <a:pt x="413350" y="464577"/>
                </a:lnTo>
                <a:lnTo>
                  <a:pt x="362418" y="481123"/>
                </a:lnTo>
                <a:lnTo>
                  <a:pt x="312670" y="494642"/>
                </a:lnTo>
                <a:lnTo>
                  <a:pt x="264315" y="505387"/>
                </a:lnTo>
                <a:lnTo>
                  <a:pt x="250439" y="507827"/>
                </a:lnTo>
                <a:close/>
              </a:path>
              <a:path w="1036319" h="1255395" extrusionOk="0">
                <a:moveTo>
                  <a:pt x="974464" y="198694"/>
                </a:moveTo>
                <a:lnTo>
                  <a:pt x="964576" y="198694"/>
                </a:lnTo>
                <a:lnTo>
                  <a:pt x="960387" y="194511"/>
                </a:lnTo>
                <a:lnTo>
                  <a:pt x="960387" y="36032"/>
                </a:lnTo>
                <a:lnTo>
                  <a:pt x="960160" y="36030"/>
                </a:lnTo>
                <a:lnTo>
                  <a:pt x="978601" y="36030"/>
                </a:lnTo>
                <a:lnTo>
                  <a:pt x="978601" y="194778"/>
                </a:lnTo>
                <a:lnTo>
                  <a:pt x="974464" y="198694"/>
                </a:lnTo>
                <a:close/>
              </a:path>
              <a:path w="1036319" h="1255395" extrusionOk="0">
                <a:moveTo>
                  <a:pt x="1031950" y="1254796"/>
                </a:moveTo>
                <a:lnTo>
                  <a:pt x="853711" y="1254796"/>
                </a:lnTo>
                <a:lnTo>
                  <a:pt x="849574" y="1250880"/>
                </a:lnTo>
                <a:lnTo>
                  <a:pt x="849574" y="357170"/>
                </a:lnTo>
                <a:lnTo>
                  <a:pt x="853477" y="352993"/>
                </a:lnTo>
                <a:lnTo>
                  <a:pt x="1031950" y="352993"/>
                </a:lnTo>
                <a:lnTo>
                  <a:pt x="1036140" y="357170"/>
                </a:lnTo>
                <a:lnTo>
                  <a:pt x="1035853" y="362392"/>
                </a:lnTo>
                <a:lnTo>
                  <a:pt x="1035853" y="371530"/>
                </a:lnTo>
                <a:lnTo>
                  <a:pt x="868022" y="371530"/>
                </a:lnTo>
                <a:lnTo>
                  <a:pt x="868022" y="1236520"/>
                </a:lnTo>
                <a:lnTo>
                  <a:pt x="1035853" y="1236520"/>
                </a:lnTo>
                <a:lnTo>
                  <a:pt x="1035853" y="1250618"/>
                </a:lnTo>
                <a:lnTo>
                  <a:pt x="1031950" y="1254796"/>
                </a:lnTo>
                <a:close/>
              </a:path>
              <a:path w="1036319" h="1255395" extrusionOk="0">
                <a:moveTo>
                  <a:pt x="1035853" y="1236520"/>
                </a:moveTo>
                <a:lnTo>
                  <a:pt x="1017639" y="1236520"/>
                </a:lnTo>
                <a:lnTo>
                  <a:pt x="1017639" y="371530"/>
                </a:lnTo>
                <a:lnTo>
                  <a:pt x="1035853" y="371530"/>
                </a:lnTo>
                <a:lnTo>
                  <a:pt x="1035853" y="1236520"/>
                </a:lnTo>
                <a:close/>
              </a:path>
              <a:path w="1036319" h="1255395" extrusionOk="0">
                <a:moveTo>
                  <a:pt x="50749" y="526356"/>
                </a:moveTo>
                <a:lnTo>
                  <a:pt x="9106" y="525573"/>
                </a:lnTo>
                <a:lnTo>
                  <a:pt x="0" y="521134"/>
                </a:lnTo>
                <a:lnTo>
                  <a:pt x="518" y="510691"/>
                </a:lnTo>
                <a:lnTo>
                  <a:pt x="4939" y="507035"/>
                </a:lnTo>
                <a:lnTo>
                  <a:pt x="9889" y="507035"/>
                </a:lnTo>
                <a:lnTo>
                  <a:pt x="48214" y="507827"/>
                </a:lnTo>
                <a:lnTo>
                  <a:pt x="250439" y="507827"/>
                </a:lnTo>
                <a:lnTo>
                  <a:pt x="217561" y="513610"/>
                </a:lnTo>
                <a:lnTo>
                  <a:pt x="172619" y="519566"/>
                </a:lnTo>
                <a:lnTo>
                  <a:pt x="129696" y="523507"/>
                </a:lnTo>
                <a:lnTo>
                  <a:pt x="89003" y="525686"/>
                </a:lnTo>
                <a:lnTo>
                  <a:pt x="50749" y="526356"/>
                </a:lnTo>
                <a:close/>
              </a:path>
              <a:path w="1036319" h="1255395" extrusionOk="0">
                <a:moveTo>
                  <a:pt x="748849" y="1254796"/>
                </a:moveTo>
                <a:lnTo>
                  <a:pt x="570610" y="1254796"/>
                </a:lnTo>
                <a:lnTo>
                  <a:pt x="566472" y="1250880"/>
                </a:lnTo>
                <a:lnTo>
                  <a:pt x="566472" y="549593"/>
                </a:lnTo>
                <a:lnTo>
                  <a:pt x="570375" y="545416"/>
                </a:lnTo>
                <a:lnTo>
                  <a:pt x="748849" y="545416"/>
                </a:lnTo>
                <a:lnTo>
                  <a:pt x="753012" y="549593"/>
                </a:lnTo>
                <a:lnTo>
                  <a:pt x="752752" y="554554"/>
                </a:lnTo>
                <a:lnTo>
                  <a:pt x="752752" y="563953"/>
                </a:lnTo>
                <a:lnTo>
                  <a:pt x="584921" y="563953"/>
                </a:lnTo>
                <a:lnTo>
                  <a:pt x="584921" y="1236520"/>
                </a:lnTo>
                <a:lnTo>
                  <a:pt x="752752" y="1236520"/>
                </a:lnTo>
                <a:lnTo>
                  <a:pt x="752752" y="1250618"/>
                </a:lnTo>
                <a:lnTo>
                  <a:pt x="748849" y="1254796"/>
                </a:lnTo>
                <a:close/>
              </a:path>
              <a:path w="1036319" h="1255395" extrusionOk="0">
                <a:moveTo>
                  <a:pt x="752752" y="1236520"/>
                </a:moveTo>
                <a:lnTo>
                  <a:pt x="734538" y="1236520"/>
                </a:lnTo>
                <a:lnTo>
                  <a:pt x="734538" y="563953"/>
                </a:lnTo>
                <a:lnTo>
                  <a:pt x="752752" y="563953"/>
                </a:lnTo>
                <a:lnTo>
                  <a:pt x="752752" y="1236520"/>
                </a:lnTo>
                <a:close/>
              </a:path>
              <a:path w="1036319" h="1255395" extrusionOk="0">
                <a:moveTo>
                  <a:pt x="465774" y="1254796"/>
                </a:moveTo>
                <a:lnTo>
                  <a:pt x="287534" y="1254796"/>
                </a:lnTo>
                <a:lnTo>
                  <a:pt x="283345" y="1250880"/>
                </a:lnTo>
                <a:lnTo>
                  <a:pt x="283345" y="690320"/>
                </a:lnTo>
                <a:lnTo>
                  <a:pt x="287248" y="686143"/>
                </a:lnTo>
                <a:lnTo>
                  <a:pt x="465774" y="686143"/>
                </a:lnTo>
                <a:lnTo>
                  <a:pt x="469911" y="690320"/>
                </a:lnTo>
                <a:lnTo>
                  <a:pt x="469677" y="695281"/>
                </a:lnTo>
                <a:lnTo>
                  <a:pt x="469677" y="704680"/>
                </a:lnTo>
                <a:lnTo>
                  <a:pt x="301845" y="704680"/>
                </a:lnTo>
                <a:lnTo>
                  <a:pt x="301845" y="1236520"/>
                </a:lnTo>
                <a:lnTo>
                  <a:pt x="469677" y="1236520"/>
                </a:lnTo>
                <a:lnTo>
                  <a:pt x="469677" y="1250618"/>
                </a:lnTo>
                <a:lnTo>
                  <a:pt x="465774" y="1254796"/>
                </a:lnTo>
                <a:close/>
              </a:path>
              <a:path w="1036319" h="1255395" extrusionOk="0">
                <a:moveTo>
                  <a:pt x="469677" y="1236520"/>
                </a:moveTo>
                <a:lnTo>
                  <a:pt x="451462" y="1236520"/>
                </a:lnTo>
                <a:lnTo>
                  <a:pt x="451462" y="704680"/>
                </a:lnTo>
                <a:lnTo>
                  <a:pt x="469677" y="704680"/>
                </a:lnTo>
                <a:lnTo>
                  <a:pt x="469677" y="1236520"/>
                </a:lnTo>
                <a:close/>
              </a:path>
              <a:path w="1036319" h="1255395" extrusionOk="0">
                <a:moveTo>
                  <a:pt x="182672" y="1254796"/>
                </a:moveTo>
                <a:lnTo>
                  <a:pt x="4434" y="1254796"/>
                </a:lnTo>
                <a:lnTo>
                  <a:pt x="267" y="1250880"/>
                </a:lnTo>
                <a:lnTo>
                  <a:pt x="267" y="796845"/>
                </a:lnTo>
                <a:lnTo>
                  <a:pt x="4170" y="792667"/>
                </a:lnTo>
                <a:lnTo>
                  <a:pt x="182672" y="792667"/>
                </a:lnTo>
                <a:lnTo>
                  <a:pt x="186840" y="796845"/>
                </a:lnTo>
                <a:lnTo>
                  <a:pt x="186575" y="801806"/>
                </a:lnTo>
                <a:lnTo>
                  <a:pt x="186575" y="811205"/>
                </a:lnTo>
                <a:lnTo>
                  <a:pt x="18745" y="811205"/>
                </a:lnTo>
                <a:lnTo>
                  <a:pt x="18744" y="1236520"/>
                </a:lnTo>
                <a:lnTo>
                  <a:pt x="186575" y="1236520"/>
                </a:lnTo>
                <a:lnTo>
                  <a:pt x="186575" y="1250618"/>
                </a:lnTo>
                <a:lnTo>
                  <a:pt x="182672" y="1254796"/>
                </a:lnTo>
                <a:close/>
              </a:path>
              <a:path w="1036319" h="1255395" extrusionOk="0">
                <a:moveTo>
                  <a:pt x="186575" y="1236520"/>
                </a:moveTo>
                <a:lnTo>
                  <a:pt x="168361" y="1236520"/>
                </a:lnTo>
                <a:lnTo>
                  <a:pt x="168362" y="811205"/>
                </a:lnTo>
                <a:lnTo>
                  <a:pt x="186575" y="811205"/>
                </a:lnTo>
                <a:lnTo>
                  <a:pt x="186575" y="1236520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3"/>
          <p:cNvSpPr/>
          <p:nvPr/>
        </p:nvSpPr>
        <p:spPr>
          <a:xfrm>
            <a:off x="14349130" y="7695315"/>
            <a:ext cx="971550" cy="975994"/>
          </a:xfrm>
          <a:custGeom>
            <a:avLst/>
            <a:gdLst/>
            <a:ahLst/>
            <a:cxnLst/>
            <a:rect l="l" t="t" r="r" b="b"/>
            <a:pathLst>
              <a:path w="971550" h="975995" extrusionOk="0">
                <a:moveTo>
                  <a:pt x="485630" y="975872"/>
                </a:moveTo>
                <a:lnTo>
                  <a:pt x="438870" y="973637"/>
                </a:lnTo>
                <a:lnTo>
                  <a:pt x="393365" y="967071"/>
                </a:lnTo>
                <a:lnTo>
                  <a:pt x="349320" y="956378"/>
                </a:lnTo>
                <a:lnTo>
                  <a:pt x="306937" y="941762"/>
                </a:lnTo>
                <a:lnTo>
                  <a:pt x="266422" y="923428"/>
                </a:lnTo>
                <a:lnTo>
                  <a:pt x="227977" y="901581"/>
                </a:lnTo>
                <a:lnTo>
                  <a:pt x="191806" y="876426"/>
                </a:lnTo>
                <a:lnTo>
                  <a:pt x="158113" y="848166"/>
                </a:lnTo>
                <a:lnTo>
                  <a:pt x="127102" y="817008"/>
                </a:lnTo>
                <a:lnTo>
                  <a:pt x="98976" y="783155"/>
                </a:lnTo>
                <a:lnTo>
                  <a:pt x="73939" y="746812"/>
                </a:lnTo>
                <a:lnTo>
                  <a:pt x="52195" y="708185"/>
                </a:lnTo>
                <a:lnTo>
                  <a:pt x="33948" y="667477"/>
                </a:lnTo>
                <a:lnTo>
                  <a:pt x="19401" y="624893"/>
                </a:lnTo>
                <a:lnTo>
                  <a:pt x="8758" y="580639"/>
                </a:lnTo>
                <a:lnTo>
                  <a:pt x="2223" y="534918"/>
                </a:lnTo>
                <a:lnTo>
                  <a:pt x="0" y="487936"/>
                </a:lnTo>
                <a:lnTo>
                  <a:pt x="2223" y="440953"/>
                </a:lnTo>
                <a:lnTo>
                  <a:pt x="8758" y="395232"/>
                </a:lnTo>
                <a:lnTo>
                  <a:pt x="19401" y="350978"/>
                </a:lnTo>
                <a:lnTo>
                  <a:pt x="33948" y="308394"/>
                </a:lnTo>
                <a:lnTo>
                  <a:pt x="52195" y="267686"/>
                </a:lnTo>
                <a:lnTo>
                  <a:pt x="73939" y="229059"/>
                </a:lnTo>
                <a:lnTo>
                  <a:pt x="98976" y="192716"/>
                </a:lnTo>
                <a:lnTo>
                  <a:pt x="127102" y="158863"/>
                </a:lnTo>
                <a:lnTo>
                  <a:pt x="158113" y="127705"/>
                </a:lnTo>
                <a:lnTo>
                  <a:pt x="191806" y="99446"/>
                </a:lnTo>
                <a:lnTo>
                  <a:pt x="227977" y="74290"/>
                </a:lnTo>
                <a:lnTo>
                  <a:pt x="266422" y="52443"/>
                </a:lnTo>
                <a:lnTo>
                  <a:pt x="306937" y="34109"/>
                </a:lnTo>
                <a:lnTo>
                  <a:pt x="349320" y="19493"/>
                </a:lnTo>
                <a:lnTo>
                  <a:pt x="393365" y="8800"/>
                </a:lnTo>
                <a:lnTo>
                  <a:pt x="438870" y="2234"/>
                </a:lnTo>
                <a:lnTo>
                  <a:pt x="485630" y="0"/>
                </a:lnTo>
                <a:lnTo>
                  <a:pt x="532391" y="2232"/>
                </a:lnTo>
                <a:lnTo>
                  <a:pt x="577896" y="8797"/>
                </a:lnTo>
                <a:lnTo>
                  <a:pt x="621941" y="19489"/>
                </a:lnTo>
                <a:lnTo>
                  <a:pt x="664323" y="34104"/>
                </a:lnTo>
                <a:lnTo>
                  <a:pt x="704839" y="52437"/>
                </a:lnTo>
                <a:lnTo>
                  <a:pt x="743284" y="74284"/>
                </a:lnTo>
                <a:lnTo>
                  <a:pt x="779455" y="99439"/>
                </a:lnTo>
                <a:lnTo>
                  <a:pt x="813148" y="127698"/>
                </a:lnTo>
                <a:lnTo>
                  <a:pt x="844159" y="158856"/>
                </a:lnTo>
                <a:lnTo>
                  <a:pt x="872285" y="192709"/>
                </a:lnTo>
                <a:lnTo>
                  <a:pt x="897322" y="229052"/>
                </a:lnTo>
                <a:lnTo>
                  <a:pt x="919065" y="267680"/>
                </a:lnTo>
                <a:lnTo>
                  <a:pt x="937313" y="308389"/>
                </a:lnTo>
                <a:lnTo>
                  <a:pt x="951860" y="350974"/>
                </a:lnTo>
                <a:lnTo>
                  <a:pt x="962502" y="395229"/>
                </a:lnTo>
                <a:lnTo>
                  <a:pt x="969038" y="440952"/>
                </a:lnTo>
                <a:lnTo>
                  <a:pt x="971261" y="487936"/>
                </a:lnTo>
                <a:lnTo>
                  <a:pt x="968418" y="540819"/>
                </a:lnTo>
                <a:lnTo>
                  <a:pt x="960103" y="592077"/>
                </a:lnTo>
                <a:lnTo>
                  <a:pt x="946637" y="641411"/>
                </a:lnTo>
                <a:lnTo>
                  <a:pt x="928342" y="688520"/>
                </a:lnTo>
                <a:lnTo>
                  <a:pt x="905538" y="733104"/>
                </a:lnTo>
                <a:lnTo>
                  <a:pt x="667144" y="647618"/>
                </a:lnTo>
                <a:lnTo>
                  <a:pt x="524108" y="596473"/>
                </a:lnTo>
                <a:lnTo>
                  <a:pt x="660094" y="943214"/>
                </a:lnTo>
                <a:lnTo>
                  <a:pt x="618584" y="957131"/>
                </a:lnTo>
                <a:lnTo>
                  <a:pt x="575551" y="967377"/>
                </a:lnTo>
                <a:lnTo>
                  <a:pt x="531173" y="973707"/>
                </a:lnTo>
                <a:lnTo>
                  <a:pt x="485630" y="975872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13"/>
          <p:cNvSpPr/>
          <p:nvPr/>
        </p:nvSpPr>
        <p:spPr>
          <a:xfrm>
            <a:off x="14548688" y="7879480"/>
            <a:ext cx="1056640" cy="1016635"/>
          </a:xfrm>
          <a:custGeom>
            <a:avLst/>
            <a:gdLst/>
            <a:ahLst/>
            <a:cxnLst/>
            <a:rect l="l" t="t" r="r" b="b"/>
            <a:pathLst>
              <a:path w="1056640" h="1016634" extrusionOk="0">
                <a:moveTo>
                  <a:pt x="630698" y="999896"/>
                </a:moveTo>
                <a:lnTo>
                  <a:pt x="626635" y="999176"/>
                </a:lnTo>
                <a:lnTo>
                  <a:pt x="622572" y="998215"/>
                </a:lnTo>
                <a:lnTo>
                  <a:pt x="619227" y="995574"/>
                </a:lnTo>
                <a:lnTo>
                  <a:pt x="617793" y="991732"/>
                </a:lnTo>
                <a:lnTo>
                  <a:pt x="370675" y="362122"/>
                </a:lnTo>
                <a:lnTo>
                  <a:pt x="369002" y="357799"/>
                </a:lnTo>
                <a:lnTo>
                  <a:pt x="369958" y="352757"/>
                </a:lnTo>
                <a:lnTo>
                  <a:pt x="376650" y="346033"/>
                </a:lnTo>
                <a:lnTo>
                  <a:pt x="381669" y="344832"/>
                </a:lnTo>
                <a:lnTo>
                  <a:pt x="385971" y="346513"/>
                </a:lnTo>
                <a:lnTo>
                  <a:pt x="474369" y="378210"/>
                </a:lnTo>
                <a:lnTo>
                  <a:pt x="402700" y="378210"/>
                </a:lnTo>
                <a:lnTo>
                  <a:pt x="633327" y="965558"/>
                </a:lnTo>
                <a:lnTo>
                  <a:pt x="665954" y="965558"/>
                </a:lnTo>
                <a:lnTo>
                  <a:pt x="637629" y="995574"/>
                </a:lnTo>
                <a:lnTo>
                  <a:pt x="634761" y="998696"/>
                </a:lnTo>
                <a:lnTo>
                  <a:pt x="630698" y="999896"/>
                </a:lnTo>
                <a:close/>
              </a:path>
              <a:path w="1056640" h="1016634" extrusionOk="0">
                <a:moveTo>
                  <a:pt x="1039852" y="879593"/>
                </a:moveTo>
                <a:lnTo>
                  <a:pt x="1035072" y="875031"/>
                </a:lnTo>
                <a:lnTo>
                  <a:pt x="872558" y="724952"/>
                </a:lnTo>
                <a:lnTo>
                  <a:pt x="870168" y="722551"/>
                </a:lnTo>
                <a:lnTo>
                  <a:pt x="868734" y="719669"/>
                </a:lnTo>
                <a:lnTo>
                  <a:pt x="868679" y="715587"/>
                </a:lnTo>
                <a:lnTo>
                  <a:pt x="868495" y="713186"/>
                </a:lnTo>
                <a:lnTo>
                  <a:pt x="869690" y="710064"/>
                </a:lnTo>
                <a:lnTo>
                  <a:pt x="989664" y="588560"/>
                </a:lnTo>
                <a:lnTo>
                  <a:pt x="402700" y="378210"/>
                </a:lnTo>
                <a:lnTo>
                  <a:pt x="474369" y="378210"/>
                </a:lnTo>
                <a:lnTo>
                  <a:pt x="1015475" y="572232"/>
                </a:lnTo>
                <a:lnTo>
                  <a:pt x="1019298" y="573673"/>
                </a:lnTo>
                <a:lnTo>
                  <a:pt x="1022166" y="576794"/>
                </a:lnTo>
                <a:lnTo>
                  <a:pt x="1023122" y="580876"/>
                </a:lnTo>
                <a:lnTo>
                  <a:pt x="1024078" y="584718"/>
                </a:lnTo>
                <a:lnTo>
                  <a:pt x="1022883" y="589041"/>
                </a:lnTo>
                <a:lnTo>
                  <a:pt x="897891" y="715587"/>
                </a:lnTo>
                <a:lnTo>
                  <a:pt x="1051323" y="857261"/>
                </a:lnTo>
                <a:lnTo>
                  <a:pt x="1056103" y="861824"/>
                </a:lnTo>
                <a:lnTo>
                  <a:pt x="1056581" y="869508"/>
                </a:lnTo>
                <a:lnTo>
                  <a:pt x="1047499" y="879113"/>
                </a:lnTo>
                <a:lnTo>
                  <a:pt x="1039852" y="879593"/>
                </a:lnTo>
                <a:close/>
              </a:path>
              <a:path w="1056640" h="1016634" extrusionOk="0">
                <a:moveTo>
                  <a:pt x="665954" y="965558"/>
                </a:moveTo>
                <a:lnTo>
                  <a:pt x="633327" y="965558"/>
                </a:lnTo>
                <a:lnTo>
                  <a:pt x="755452" y="836130"/>
                </a:lnTo>
                <a:lnTo>
                  <a:pt x="763100" y="835890"/>
                </a:lnTo>
                <a:lnTo>
                  <a:pt x="794589" y="865906"/>
                </a:lnTo>
                <a:lnTo>
                  <a:pt x="759993" y="865906"/>
                </a:lnTo>
                <a:lnTo>
                  <a:pt x="665954" y="965558"/>
                </a:lnTo>
                <a:close/>
              </a:path>
              <a:path w="1056640" h="1016634" extrusionOk="0">
                <a:moveTo>
                  <a:pt x="925614" y="1016465"/>
                </a:moveTo>
                <a:lnTo>
                  <a:pt x="922268" y="1015985"/>
                </a:lnTo>
                <a:lnTo>
                  <a:pt x="919400" y="1015985"/>
                </a:lnTo>
                <a:lnTo>
                  <a:pt x="916532" y="1014784"/>
                </a:lnTo>
                <a:lnTo>
                  <a:pt x="914142" y="1012623"/>
                </a:lnTo>
                <a:lnTo>
                  <a:pt x="759993" y="865906"/>
                </a:lnTo>
                <a:lnTo>
                  <a:pt x="794589" y="865906"/>
                </a:lnTo>
                <a:lnTo>
                  <a:pt x="935412" y="1000136"/>
                </a:lnTo>
                <a:lnTo>
                  <a:pt x="935651" y="1007820"/>
                </a:lnTo>
                <a:lnTo>
                  <a:pt x="931111" y="1012623"/>
                </a:lnTo>
                <a:lnTo>
                  <a:pt x="928721" y="1015264"/>
                </a:lnTo>
                <a:lnTo>
                  <a:pt x="925614" y="1016465"/>
                </a:lnTo>
                <a:close/>
              </a:path>
              <a:path w="1056640" h="1016634" extrusionOk="0">
                <a:moveTo>
                  <a:pt x="289179" y="291044"/>
                </a:moveTo>
                <a:lnTo>
                  <a:pt x="282965" y="291044"/>
                </a:lnTo>
                <a:lnTo>
                  <a:pt x="280098" y="289844"/>
                </a:lnTo>
                <a:lnTo>
                  <a:pt x="277708" y="287682"/>
                </a:lnTo>
                <a:lnTo>
                  <a:pt x="111609" y="124877"/>
                </a:lnTo>
                <a:lnTo>
                  <a:pt x="106829" y="120075"/>
                </a:lnTo>
                <a:lnTo>
                  <a:pt x="106829" y="112631"/>
                </a:lnTo>
                <a:lnTo>
                  <a:pt x="111370" y="107828"/>
                </a:lnTo>
                <a:lnTo>
                  <a:pt x="116149" y="103026"/>
                </a:lnTo>
                <a:lnTo>
                  <a:pt x="123558" y="103026"/>
                </a:lnTo>
                <a:lnTo>
                  <a:pt x="128338" y="107588"/>
                </a:lnTo>
                <a:lnTo>
                  <a:pt x="294437" y="270393"/>
                </a:lnTo>
                <a:lnTo>
                  <a:pt x="299217" y="275196"/>
                </a:lnTo>
                <a:lnTo>
                  <a:pt x="299217" y="282640"/>
                </a:lnTo>
                <a:lnTo>
                  <a:pt x="294676" y="287442"/>
                </a:lnTo>
                <a:lnTo>
                  <a:pt x="292286" y="289844"/>
                </a:lnTo>
                <a:lnTo>
                  <a:pt x="289179" y="291044"/>
                </a:lnTo>
                <a:close/>
              </a:path>
              <a:path w="1056640" h="1016634" extrusionOk="0">
                <a:moveTo>
                  <a:pt x="234450" y="445445"/>
                </a:moveTo>
                <a:lnTo>
                  <a:pt x="5255" y="445445"/>
                </a:lnTo>
                <a:lnTo>
                  <a:pt x="0" y="440162"/>
                </a:lnTo>
                <a:lnTo>
                  <a:pt x="0" y="426715"/>
                </a:lnTo>
                <a:lnTo>
                  <a:pt x="5255" y="421433"/>
                </a:lnTo>
                <a:lnTo>
                  <a:pt x="234689" y="421433"/>
                </a:lnTo>
                <a:lnTo>
                  <a:pt x="239947" y="426715"/>
                </a:lnTo>
                <a:lnTo>
                  <a:pt x="239947" y="440162"/>
                </a:lnTo>
                <a:lnTo>
                  <a:pt x="234450" y="445445"/>
                </a:lnTo>
                <a:close/>
              </a:path>
              <a:path w="1056640" h="1016634" extrusionOk="0">
                <a:moveTo>
                  <a:pt x="433769" y="232694"/>
                </a:moveTo>
                <a:lnTo>
                  <a:pt x="420625" y="232694"/>
                </a:lnTo>
                <a:lnTo>
                  <a:pt x="415367" y="227411"/>
                </a:lnTo>
                <a:lnTo>
                  <a:pt x="415367" y="5289"/>
                </a:lnTo>
                <a:lnTo>
                  <a:pt x="420625" y="0"/>
                </a:lnTo>
                <a:lnTo>
                  <a:pt x="434008" y="0"/>
                </a:lnTo>
                <a:lnTo>
                  <a:pt x="439266" y="5289"/>
                </a:lnTo>
                <a:lnTo>
                  <a:pt x="439266" y="227171"/>
                </a:lnTo>
                <a:lnTo>
                  <a:pt x="433769" y="232694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13"/>
          <p:cNvSpPr/>
          <p:nvPr/>
        </p:nvSpPr>
        <p:spPr>
          <a:xfrm>
            <a:off x="8900276" y="1348269"/>
            <a:ext cx="715645" cy="1231265"/>
          </a:xfrm>
          <a:custGeom>
            <a:avLst/>
            <a:gdLst/>
            <a:ahLst/>
            <a:cxnLst/>
            <a:rect l="l" t="t" r="r" b="b"/>
            <a:pathLst>
              <a:path w="715645" h="1231264" extrusionOk="0">
                <a:moveTo>
                  <a:pt x="322699" y="866913"/>
                </a:moveTo>
                <a:lnTo>
                  <a:pt x="3763" y="108258"/>
                </a:lnTo>
                <a:lnTo>
                  <a:pt x="0" y="90874"/>
                </a:lnTo>
                <a:lnTo>
                  <a:pt x="2457" y="74282"/>
                </a:lnTo>
                <a:lnTo>
                  <a:pt x="10534" y="60160"/>
                </a:lnTo>
                <a:lnTo>
                  <a:pt x="23628" y="50186"/>
                </a:lnTo>
                <a:lnTo>
                  <a:pt x="124665" y="3593"/>
                </a:lnTo>
                <a:lnTo>
                  <a:pt x="140800" y="0"/>
                </a:lnTo>
                <a:lnTo>
                  <a:pt x="156747" y="2960"/>
                </a:lnTo>
                <a:lnTo>
                  <a:pt x="170798" y="11809"/>
                </a:lnTo>
                <a:lnTo>
                  <a:pt x="181249" y="25880"/>
                </a:lnTo>
                <a:lnTo>
                  <a:pt x="536559" y="739292"/>
                </a:lnTo>
                <a:lnTo>
                  <a:pt x="322713" y="866579"/>
                </a:lnTo>
                <a:lnTo>
                  <a:pt x="322699" y="866913"/>
                </a:lnTo>
                <a:close/>
              </a:path>
              <a:path w="715645" h="1231264" extrusionOk="0">
                <a:moveTo>
                  <a:pt x="505036" y="1231145"/>
                </a:moveTo>
                <a:lnTo>
                  <a:pt x="488504" y="1227505"/>
                </a:lnTo>
                <a:lnTo>
                  <a:pt x="474125" y="1217534"/>
                </a:lnTo>
                <a:lnTo>
                  <a:pt x="463847" y="1202183"/>
                </a:lnTo>
                <a:lnTo>
                  <a:pt x="322823" y="866839"/>
                </a:lnTo>
                <a:lnTo>
                  <a:pt x="536559" y="739630"/>
                </a:lnTo>
                <a:lnTo>
                  <a:pt x="710376" y="1088739"/>
                </a:lnTo>
                <a:lnTo>
                  <a:pt x="715325" y="1106444"/>
                </a:lnTo>
                <a:lnTo>
                  <a:pt x="713466" y="1123768"/>
                </a:lnTo>
                <a:lnTo>
                  <a:pt x="705432" y="1138687"/>
                </a:lnTo>
                <a:lnTo>
                  <a:pt x="691853" y="1149175"/>
                </a:lnTo>
                <a:lnTo>
                  <a:pt x="521774" y="1227505"/>
                </a:lnTo>
                <a:lnTo>
                  <a:pt x="505036" y="1231145"/>
                </a:lnTo>
                <a:close/>
              </a:path>
              <a:path w="715645" h="1231264" extrusionOk="0">
                <a:moveTo>
                  <a:pt x="322823" y="866839"/>
                </a:moveTo>
                <a:lnTo>
                  <a:pt x="322713" y="866579"/>
                </a:lnTo>
                <a:lnTo>
                  <a:pt x="427666" y="804274"/>
                </a:lnTo>
                <a:lnTo>
                  <a:pt x="322823" y="86683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13"/>
          <p:cNvSpPr/>
          <p:nvPr/>
        </p:nvSpPr>
        <p:spPr>
          <a:xfrm>
            <a:off x="8912039" y="1263494"/>
            <a:ext cx="893444" cy="1666875"/>
          </a:xfrm>
          <a:custGeom>
            <a:avLst/>
            <a:gdLst/>
            <a:ahLst/>
            <a:cxnLst/>
            <a:rect l="l" t="t" r="r" b="b"/>
            <a:pathLst>
              <a:path w="893445" h="1666875" extrusionOk="0">
                <a:moveTo>
                  <a:pt x="537596" y="1300733"/>
                </a:moveTo>
                <a:lnTo>
                  <a:pt x="496539" y="1284247"/>
                </a:lnTo>
                <a:lnTo>
                  <a:pt x="4801" y="126851"/>
                </a:lnTo>
                <a:lnTo>
                  <a:pt x="0" y="104809"/>
                </a:lnTo>
                <a:lnTo>
                  <a:pt x="3283" y="83682"/>
                </a:lnTo>
                <a:lnTo>
                  <a:pt x="13891" y="65656"/>
                </a:lnTo>
                <a:lnTo>
                  <a:pt x="31061" y="52917"/>
                </a:lnTo>
                <a:lnTo>
                  <a:pt x="135806" y="4633"/>
                </a:lnTo>
                <a:lnTo>
                  <a:pt x="156550" y="0"/>
                </a:lnTo>
                <a:lnTo>
                  <a:pt x="176980" y="3752"/>
                </a:lnTo>
                <a:lnTo>
                  <a:pt x="195014" y="15036"/>
                </a:lnTo>
                <a:lnTo>
                  <a:pt x="199614" y="21129"/>
                </a:lnTo>
                <a:lnTo>
                  <a:pt x="157471" y="21129"/>
                </a:lnTo>
                <a:lnTo>
                  <a:pt x="144882" y="23875"/>
                </a:lnTo>
                <a:lnTo>
                  <a:pt x="39808" y="72500"/>
                </a:lnTo>
                <a:lnTo>
                  <a:pt x="29529" y="80244"/>
                </a:lnTo>
                <a:lnTo>
                  <a:pt x="23261" y="91407"/>
                </a:lnTo>
                <a:lnTo>
                  <a:pt x="21478" y="104593"/>
                </a:lnTo>
                <a:lnTo>
                  <a:pt x="24652" y="118411"/>
                </a:lnTo>
                <a:lnTo>
                  <a:pt x="37453" y="149142"/>
                </a:lnTo>
                <a:lnTo>
                  <a:pt x="88000" y="149142"/>
                </a:lnTo>
                <a:lnTo>
                  <a:pt x="45533" y="168725"/>
                </a:lnTo>
                <a:lnTo>
                  <a:pt x="502892" y="1256231"/>
                </a:lnTo>
                <a:lnTo>
                  <a:pt x="536808" y="1279696"/>
                </a:lnTo>
                <a:lnTo>
                  <a:pt x="644587" y="1279696"/>
                </a:lnTo>
                <a:lnTo>
                  <a:pt x="653476" y="1300116"/>
                </a:lnTo>
                <a:lnTo>
                  <a:pt x="544674" y="1300116"/>
                </a:lnTo>
                <a:lnTo>
                  <a:pt x="537596" y="1300733"/>
                </a:lnTo>
                <a:close/>
              </a:path>
              <a:path w="893445" h="1666875" extrusionOk="0">
                <a:moveTo>
                  <a:pt x="88000" y="149142"/>
                </a:moveTo>
                <a:lnTo>
                  <a:pt x="37453" y="149142"/>
                </a:lnTo>
                <a:lnTo>
                  <a:pt x="204494" y="72159"/>
                </a:lnTo>
                <a:lnTo>
                  <a:pt x="189679" y="42444"/>
                </a:lnTo>
                <a:lnTo>
                  <a:pt x="181257" y="30954"/>
                </a:lnTo>
                <a:lnTo>
                  <a:pt x="170059" y="23669"/>
                </a:lnTo>
                <a:lnTo>
                  <a:pt x="157471" y="21129"/>
                </a:lnTo>
                <a:lnTo>
                  <a:pt x="199614" y="21129"/>
                </a:lnTo>
                <a:lnTo>
                  <a:pt x="208572" y="32997"/>
                </a:lnTo>
                <a:lnTo>
                  <a:pt x="237483" y="91070"/>
                </a:lnTo>
                <a:lnTo>
                  <a:pt x="213937" y="91070"/>
                </a:lnTo>
                <a:lnTo>
                  <a:pt x="88000" y="149142"/>
                </a:lnTo>
                <a:close/>
              </a:path>
              <a:path w="893445" h="1666875" extrusionOk="0">
                <a:moveTo>
                  <a:pt x="644587" y="1279696"/>
                </a:moveTo>
                <a:lnTo>
                  <a:pt x="536808" y="1279696"/>
                </a:lnTo>
                <a:lnTo>
                  <a:pt x="542951" y="1278926"/>
                </a:lnTo>
                <a:lnTo>
                  <a:pt x="548739" y="1276826"/>
                </a:lnTo>
                <a:lnTo>
                  <a:pt x="725553" y="1195457"/>
                </a:lnTo>
                <a:lnTo>
                  <a:pt x="743761" y="1161863"/>
                </a:lnTo>
                <a:lnTo>
                  <a:pt x="742453" y="1154193"/>
                </a:lnTo>
                <a:lnTo>
                  <a:pt x="739665" y="1146839"/>
                </a:lnTo>
                <a:lnTo>
                  <a:pt x="213937" y="91070"/>
                </a:lnTo>
                <a:lnTo>
                  <a:pt x="237483" y="91070"/>
                </a:lnTo>
                <a:lnTo>
                  <a:pt x="758549" y="1137723"/>
                </a:lnTo>
                <a:lnTo>
                  <a:pt x="762954" y="1149039"/>
                </a:lnTo>
                <a:lnTo>
                  <a:pt x="765019" y="1160893"/>
                </a:lnTo>
                <a:lnTo>
                  <a:pt x="764691" y="1172810"/>
                </a:lnTo>
                <a:lnTo>
                  <a:pt x="742012" y="1210651"/>
                </a:lnTo>
                <a:lnTo>
                  <a:pt x="776701" y="1251835"/>
                </a:lnTo>
                <a:lnTo>
                  <a:pt x="655444" y="1251835"/>
                </a:lnTo>
                <a:lnTo>
                  <a:pt x="636281" y="1260613"/>
                </a:lnTo>
                <a:lnTo>
                  <a:pt x="644587" y="1279696"/>
                </a:lnTo>
                <a:close/>
              </a:path>
              <a:path w="893445" h="1666875" extrusionOk="0">
                <a:moveTo>
                  <a:pt x="245262" y="495888"/>
                </a:moveTo>
                <a:lnTo>
                  <a:pt x="240554" y="495888"/>
                </a:lnTo>
                <a:lnTo>
                  <a:pt x="237513" y="493862"/>
                </a:lnTo>
                <a:lnTo>
                  <a:pt x="157027" y="312893"/>
                </a:lnTo>
                <a:lnTo>
                  <a:pt x="154999" y="308500"/>
                </a:lnTo>
                <a:lnTo>
                  <a:pt x="157027" y="303777"/>
                </a:lnTo>
                <a:lnTo>
                  <a:pt x="165777" y="299728"/>
                </a:lnTo>
                <a:lnTo>
                  <a:pt x="170498" y="301747"/>
                </a:lnTo>
                <a:lnTo>
                  <a:pt x="172512" y="306140"/>
                </a:lnTo>
                <a:lnTo>
                  <a:pt x="251658" y="484071"/>
                </a:lnTo>
                <a:lnTo>
                  <a:pt x="253682" y="488460"/>
                </a:lnTo>
                <a:lnTo>
                  <a:pt x="251658" y="493187"/>
                </a:lnTo>
                <a:lnTo>
                  <a:pt x="247290" y="495213"/>
                </a:lnTo>
                <a:lnTo>
                  <a:pt x="245262" y="495888"/>
                </a:lnTo>
                <a:close/>
              </a:path>
              <a:path w="893445" h="1666875" extrusionOk="0">
                <a:moveTo>
                  <a:pt x="447692" y="951689"/>
                </a:moveTo>
                <a:lnTo>
                  <a:pt x="442944" y="951689"/>
                </a:lnTo>
                <a:lnTo>
                  <a:pt x="439913" y="949663"/>
                </a:lnTo>
                <a:lnTo>
                  <a:pt x="438599" y="946624"/>
                </a:lnTo>
                <a:lnTo>
                  <a:pt x="268167" y="563752"/>
                </a:lnTo>
                <a:lnTo>
                  <a:pt x="266140" y="559363"/>
                </a:lnTo>
                <a:lnTo>
                  <a:pt x="268167" y="554636"/>
                </a:lnTo>
                <a:lnTo>
                  <a:pt x="276917" y="550584"/>
                </a:lnTo>
                <a:lnTo>
                  <a:pt x="281639" y="552610"/>
                </a:lnTo>
                <a:lnTo>
                  <a:pt x="283653" y="556999"/>
                </a:lnTo>
                <a:lnTo>
                  <a:pt x="454058" y="939872"/>
                </a:lnTo>
                <a:lnTo>
                  <a:pt x="456112" y="944261"/>
                </a:lnTo>
                <a:lnTo>
                  <a:pt x="454058" y="948988"/>
                </a:lnTo>
                <a:lnTo>
                  <a:pt x="449680" y="951013"/>
                </a:lnTo>
                <a:lnTo>
                  <a:pt x="447692" y="951689"/>
                </a:lnTo>
                <a:close/>
              </a:path>
              <a:path w="893445" h="1666875" extrusionOk="0">
                <a:moveTo>
                  <a:pt x="833302" y="1660030"/>
                </a:moveTo>
                <a:lnTo>
                  <a:pt x="742672" y="1452049"/>
                </a:lnTo>
                <a:lnTo>
                  <a:pt x="751765" y="1441773"/>
                </a:lnTo>
                <a:lnTo>
                  <a:pt x="757041" y="1429344"/>
                </a:lnTo>
                <a:lnTo>
                  <a:pt x="746875" y="1390738"/>
                </a:lnTo>
                <a:lnTo>
                  <a:pt x="710677" y="1378108"/>
                </a:lnTo>
                <a:lnTo>
                  <a:pt x="655444" y="1251835"/>
                </a:lnTo>
                <a:lnTo>
                  <a:pt x="776701" y="1251835"/>
                </a:lnTo>
                <a:lnTo>
                  <a:pt x="892888" y="1389588"/>
                </a:lnTo>
                <a:lnTo>
                  <a:pt x="877740" y="1404549"/>
                </a:lnTo>
                <a:lnTo>
                  <a:pt x="858372" y="1428753"/>
                </a:lnTo>
                <a:lnTo>
                  <a:pt x="838998" y="1462326"/>
                </a:lnTo>
                <a:lnTo>
                  <a:pt x="823838" y="1505395"/>
                </a:lnTo>
                <a:lnTo>
                  <a:pt x="817870" y="1549894"/>
                </a:lnTo>
                <a:lnTo>
                  <a:pt x="819940" y="1589169"/>
                </a:lnTo>
                <a:lnTo>
                  <a:pt x="826746" y="1621672"/>
                </a:lnTo>
                <a:lnTo>
                  <a:pt x="834986" y="1645849"/>
                </a:lnTo>
                <a:lnTo>
                  <a:pt x="836973" y="1650914"/>
                </a:lnTo>
                <a:lnTo>
                  <a:pt x="835996" y="1655978"/>
                </a:lnTo>
                <a:lnTo>
                  <a:pt x="833302" y="1660030"/>
                </a:lnTo>
                <a:close/>
              </a:path>
              <a:path w="893445" h="1666875" extrusionOk="0">
                <a:moveTo>
                  <a:pt x="813735" y="1666782"/>
                </a:moveTo>
                <a:lnTo>
                  <a:pt x="809053" y="1665432"/>
                </a:lnTo>
                <a:lnTo>
                  <a:pt x="805315" y="1662393"/>
                </a:lnTo>
                <a:lnTo>
                  <a:pt x="802991" y="1658004"/>
                </a:lnTo>
                <a:lnTo>
                  <a:pt x="792437" y="1638495"/>
                </a:lnTo>
                <a:lnTo>
                  <a:pt x="756085" y="1592767"/>
                </a:lnTo>
                <a:lnTo>
                  <a:pt x="683747" y="1545694"/>
                </a:lnTo>
                <a:lnTo>
                  <a:pt x="642036" y="1533292"/>
                </a:lnTo>
                <a:lnTo>
                  <a:pt x="585762" y="1529029"/>
                </a:lnTo>
                <a:lnTo>
                  <a:pt x="577496" y="1483246"/>
                </a:lnTo>
                <a:lnTo>
                  <a:pt x="552908" y="1345899"/>
                </a:lnTo>
                <a:lnTo>
                  <a:pt x="544674" y="1300116"/>
                </a:lnTo>
                <a:lnTo>
                  <a:pt x="653476" y="1300116"/>
                </a:lnTo>
                <a:lnTo>
                  <a:pt x="690807" y="1385874"/>
                </a:lnTo>
                <a:lnTo>
                  <a:pt x="681087" y="1396119"/>
                </a:lnTo>
                <a:lnTo>
                  <a:pt x="675441" y="1408833"/>
                </a:lnTo>
                <a:lnTo>
                  <a:pt x="685932" y="1448430"/>
                </a:lnTo>
                <a:lnTo>
                  <a:pt x="709698" y="1460691"/>
                </a:lnTo>
                <a:lnTo>
                  <a:pt x="723563" y="1460691"/>
                </a:lnTo>
                <a:lnTo>
                  <a:pt x="813735" y="1666782"/>
                </a:lnTo>
                <a:close/>
              </a:path>
              <a:path w="893445" h="1666875" extrusionOk="0">
                <a:moveTo>
                  <a:pt x="723563" y="1460691"/>
                </a:moveTo>
                <a:lnTo>
                  <a:pt x="709698" y="1460691"/>
                </a:lnTo>
                <a:lnTo>
                  <a:pt x="723475" y="1460490"/>
                </a:lnTo>
                <a:lnTo>
                  <a:pt x="723563" y="1460691"/>
                </a:lnTo>
                <a:close/>
              </a:path>
            </a:pathLst>
          </a:custGeom>
          <a:solidFill>
            <a:srgbClr val="080F4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13"/>
          <p:cNvSpPr/>
          <p:nvPr/>
        </p:nvSpPr>
        <p:spPr>
          <a:xfrm>
            <a:off x="9982286" y="3370510"/>
            <a:ext cx="2382743" cy="7289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3"/>
          <p:cNvSpPr/>
          <p:nvPr/>
        </p:nvSpPr>
        <p:spPr>
          <a:xfrm>
            <a:off x="6492727" y="5852830"/>
            <a:ext cx="2009774" cy="96200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13"/>
          <p:cNvSpPr/>
          <p:nvPr/>
        </p:nvSpPr>
        <p:spPr>
          <a:xfrm>
            <a:off x="6637778" y="7512100"/>
            <a:ext cx="1718945" cy="1373505"/>
          </a:xfrm>
          <a:custGeom>
            <a:avLst/>
            <a:gdLst/>
            <a:ahLst/>
            <a:cxnLst/>
            <a:rect l="l" t="t" r="r" b="b"/>
            <a:pathLst>
              <a:path w="1718945" h="1373504" extrusionOk="0">
                <a:moveTo>
                  <a:pt x="1679809" y="686729"/>
                </a:moveTo>
                <a:lnTo>
                  <a:pt x="40112" y="686729"/>
                </a:lnTo>
                <a:lnTo>
                  <a:pt x="19610" y="682213"/>
                </a:lnTo>
                <a:lnTo>
                  <a:pt x="5837" y="669929"/>
                </a:lnTo>
                <a:lnTo>
                  <a:pt x="0" y="651777"/>
                </a:lnTo>
                <a:lnTo>
                  <a:pt x="3306" y="629655"/>
                </a:lnTo>
                <a:lnTo>
                  <a:pt x="23549" y="572581"/>
                </a:lnTo>
                <a:lnTo>
                  <a:pt x="54604" y="532307"/>
                </a:lnTo>
                <a:lnTo>
                  <a:pt x="100842" y="515507"/>
                </a:lnTo>
                <a:lnTo>
                  <a:pt x="170772" y="515507"/>
                </a:lnTo>
                <a:lnTo>
                  <a:pt x="191267" y="456488"/>
                </a:lnTo>
                <a:lnTo>
                  <a:pt x="212236" y="396843"/>
                </a:lnTo>
                <a:lnTo>
                  <a:pt x="232947" y="338708"/>
                </a:lnTo>
                <a:lnTo>
                  <a:pt x="252665" y="284219"/>
                </a:lnTo>
                <a:lnTo>
                  <a:pt x="270658" y="235513"/>
                </a:lnTo>
                <a:lnTo>
                  <a:pt x="286193" y="194724"/>
                </a:lnTo>
                <a:lnTo>
                  <a:pt x="306954" y="145446"/>
                </a:lnTo>
                <a:lnTo>
                  <a:pt x="340280" y="104338"/>
                </a:lnTo>
                <a:lnTo>
                  <a:pt x="385856" y="73413"/>
                </a:lnTo>
                <a:lnTo>
                  <a:pt x="436608" y="50428"/>
                </a:lnTo>
                <a:lnTo>
                  <a:pt x="485462" y="33139"/>
                </a:lnTo>
                <a:lnTo>
                  <a:pt x="563904" y="16569"/>
                </a:lnTo>
                <a:lnTo>
                  <a:pt x="678778" y="5178"/>
                </a:lnTo>
                <a:lnTo>
                  <a:pt x="859040" y="0"/>
                </a:lnTo>
                <a:lnTo>
                  <a:pt x="1027427" y="517"/>
                </a:lnTo>
                <a:lnTo>
                  <a:pt x="1122661" y="4142"/>
                </a:lnTo>
                <a:lnTo>
                  <a:pt x="1179940" y="13980"/>
                </a:lnTo>
                <a:lnTo>
                  <a:pt x="1234459" y="33139"/>
                </a:lnTo>
                <a:lnTo>
                  <a:pt x="1279373" y="47293"/>
                </a:lnTo>
                <a:lnTo>
                  <a:pt x="1330154" y="69041"/>
                </a:lnTo>
                <a:lnTo>
                  <a:pt x="1376794" y="100454"/>
                </a:lnTo>
                <a:lnTo>
                  <a:pt x="1396809" y="127035"/>
                </a:lnTo>
                <a:lnTo>
                  <a:pt x="860880" y="127035"/>
                </a:lnTo>
                <a:lnTo>
                  <a:pt x="743192" y="128192"/>
                </a:lnTo>
                <a:lnTo>
                  <a:pt x="649895" y="131425"/>
                </a:lnTo>
                <a:lnTo>
                  <a:pt x="578107" y="136381"/>
                </a:lnTo>
                <a:lnTo>
                  <a:pt x="524947" y="142707"/>
                </a:lnTo>
                <a:lnTo>
                  <a:pt x="487532" y="150049"/>
                </a:lnTo>
                <a:lnTo>
                  <a:pt x="448411" y="166369"/>
                </a:lnTo>
                <a:lnTo>
                  <a:pt x="435774" y="189633"/>
                </a:lnTo>
                <a:lnTo>
                  <a:pt x="427270" y="209010"/>
                </a:lnTo>
                <a:lnTo>
                  <a:pt x="392750" y="281323"/>
                </a:lnTo>
                <a:lnTo>
                  <a:pt x="370146" y="332777"/>
                </a:lnTo>
                <a:lnTo>
                  <a:pt x="346254" y="393442"/>
                </a:lnTo>
                <a:lnTo>
                  <a:pt x="322781" y="462577"/>
                </a:lnTo>
                <a:lnTo>
                  <a:pt x="301433" y="539441"/>
                </a:lnTo>
                <a:lnTo>
                  <a:pt x="339475" y="542894"/>
                </a:lnTo>
                <a:lnTo>
                  <a:pt x="451186" y="550488"/>
                </a:lnTo>
                <a:lnTo>
                  <a:pt x="632944" y="558083"/>
                </a:lnTo>
                <a:lnTo>
                  <a:pt x="881124" y="561535"/>
                </a:lnTo>
                <a:lnTo>
                  <a:pt x="1690211" y="561535"/>
                </a:lnTo>
                <a:lnTo>
                  <a:pt x="1696371" y="572581"/>
                </a:lnTo>
                <a:lnTo>
                  <a:pt x="1716614" y="629655"/>
                </a:lnTo>
                <a:lnTo>
                  <a:pt x="1718886" y="651777"/>
                </a:lnTo>
                <a:lnTo>
                  <a:pt x="1712704" y="669929"/>
                </a:lnTo>
                <a:lnTo>
                  <a:pt x="1699275" y="682213"/>
                </a:lnTo>
                <a:lnTo>
                  <a:pt x="1679809" y="686729"/>
                </a:lnTo>
                <a:close/>
              </a:path>
              <a:path w="1718945" h="1373504" extrusionOk="0">
                <a:moveTo>
                  <a:pt x="1690211" y="561535"/>
                </a:moveTo>
                <a:lnTo>
                  <a:pt x="881124" y="561535"/>
                </a:lnTo>
                <a:lnTo>
                  <a:pt x="1099658" y="561189"/>
                </a:lnTo>
                <a:lnTo>
                  <a:pt x="1228478" y="558773"/>
                </a:lnTo>
                <a:lnTo>
                  <a:pt x="1317962" y="552214"/>
                </a:lnTo>
                <a:lnTo>
                  <a:pt x="1418488" y="539441"/>
                </a:lnTo>
                <a:lnTo>
                  <a:pt x="1400998" y="476909"/>
                </a:lnTo>
                <a:lnTo>
                  <a:pt x="1381049" y="418217"/>
                </a:lnTo>
                <a:lnTo>
                  <a:pt x="1359807" y="364098"/>
                </a:lnTo>
                <a:lnTo>
                  <a:pt x="1338435" y="315288"/>
                </a:lnTo>
                <a:lnTo>
                  <a:pt x="1318099" y="272518"/>
                </a:lnTo>
                <a:lnTo>
                  <a:pt x="1299962" y="236523"/>
                </a:lnTo>
                <a:lnTo>
                  <a:pt x="1285189" y="208036"/>
                </a:lnTo>
                <a:lnTo>
                  <a:pt x="1274945" y="187792"/>
                </a:lnTo>
                <a:lnTo>
                  <a:pt x="1230778" y="156723"/>
                </a:lnTo>
                <a:lnTo>
                  <a:pt x="1142312" y="139811"/>
                </a:lnTo>
                <a:lnTo>
                  <a:pt x="1071247" y="133177"/>
                </a:lnTo>
                <a:lnTo>
                  <a:pt x="978409" y="128687"/>
                </a:lnTo>
                <a:lnTo>
                  <a:pt x="860880" y="127035"/>
                </a:lnTo>
                <a:lnTo>
                  <a:pt x="1396809" y="127035"/>
                </a:lnTo>
                <a:lnTo>
                  <a:pt x="1418840" y="165626"/>
                </a:lnTo>
                <a:lnTo>
                  <a:pt x="1447781" y="240565"/>
                </a:lnTo>
                <a:lnTo>
                  <a:pt x="1465875" y="289512"/>
                </a:lnTo>
                <a:lnTo>
                  <a:pt x="1485522" y="343465"/>
                </a:lnTo>
                <a:lnTo>
                  <a:pt x="1506074" y="400438"/>
                </a:lnTo>
                <a:lnTo>
                  <a:pt x="1547308" y="515507"/>
                </a:lnTo>
                <a:lnTo>
                  <a:pt x="1619079" y="515507"/>
                </a:lnTo>
                <a:lnTo>
                  <a:pt x="1642802" y="520024"/>
                </a:lnTo>
                <a:lnTo>
                  <a:pt x="1665316" y="532307"/>
                </a:lnTo>
                <a:lnTo>
                  <a:pt x="1684052" y="550488"/>
                </a:lnTo>
                <a:lnTo>
                  <a:pt x="1690211" y="561535"/>
                </a:lnTo>
                <a:close/>
              </a:path>
              <a:path w="1718945" h="1373504" extrusionOk="0">
                <a:moveTo>
                  <a:pt x="369524" y="1373459"/>
                </a:moveTo>
                <a:lnTo>
                  <a:pt x="148689" y="1373459"/>
                </a:lnTo>
                <a:lnTo>
                  <a:pt x="125225" y="1368626"/>
                </a:lnTo>
                <a:lnTo>
                  <a:pt x="105902" y="1355508"/>
                </a:lnTo>
                <a:lnTo>
                  <a:pt x="92790" y="1336177"/>
                </a:lnTo>
                <a:lnTo>
                  <a:pt x="87960" y="1312703"/>
                </a:lnTo>
                <a:lnTo>
                  <a:pt x="87960" y="791672"/>
                </a:lnTo>
                <a:lnTo>
                  <a:pt x="93394" y="739373"/>
                </a:lnTo>
                <a:lnTo>
                  <a:pt x="101072" y="716647"/>
                </a:lnTo>
                <a:lnTo>
                  <a:pt x="105701" y="703932"/>
                </a:lnTo>
                <a:lnTo>
                  <a:pt x="111883" y="686729"/>
                </a:lnTo>
                <a:lnTo>
                  <a:pt x="1609878" y="686729"/>
                </a:lnTo>
                <a:lnTo>
                  <a:pt x="1615284" y="701861"/>
                </a:lnTo>
                <a:lnTo>
                  <a:pt x="1618619" y="711124"/>
                </a:lnTo>
                <a:lnTo>
                  <a:pt x="1621264" y="718316"/>
                </a:lnTo>
                <a:lnTo>
                  <a:pt x="1624600" y="727234"/>
                </a:lnTo>
                <a:lnTo>
                  <a:pt x="1628367" y="739632"/>
                </a:lnTo>
                <a:lnTo>
                  <a:pt x="1631271" y="758762"/>
                </a:lnTo>
                <a:lnTo>
                  <a:pt x="1631426" y="760373"/>
                </a:lnTo>
                <a:lnTo>
                  <a:pt x="248065" y="760373"/>
                </a:lnTo>
                <a:lnTo>
                  <a:pt x="220259" y="761610"/>
                </a:lnTo>
                <a:lnTo>
                  <a:pt x="196767" y="768888"/>
                </a:lnTo>
                <a:lnTo>
                  <a:pt x="180520" y="787558"/>
                </a:lnTo>
                <a:lnTo>
                  <a:pt x="174531" y="822514"/>
                </a:lnTo>
                <a:lnTo>
                  <a:pt x="174453" y="885568"/>
                </a:lnTo>
                <a:lnTo>
                  <a:pt x="191634" y="905835"/>
                </a:lnTo>
                <a:lnTo>
                  <a:pt x="212083" y="909841"/>
                </a:lnTo>
                <a:lnTo>
                  <a:pt x="370775" y="909841"/>
                </a:lnTo>
                <a:lnTo>
                  <a:pt x="430253" y="950006"/>
                </a:lnTo>
                <a:lnTo>
                  <a:pt x="1633801" y="950006"/>
                </a:lnTo>
                <a:lnTo>
                  <a:pt x="1633801" y="1202237"/>
                </a:lnTo>
                <a:lnTo>
                  <a:pt x="430253" y="1202237"/>
                </a:lnTo>
                <a:lnTo>
                  <a:pt x="430253" y="1312703"/>
                </a:lnTo>
                <a:lnTo>
                  <a:pt x="425422" y="1336177"/>
                </a:lnTo>
                <a:lnTo>
                  <a:pt x="412310" y="1355508"/>
                </a:lnTo>
                <a:lnTo>
                  <a:pt x="392987" y="1368626"/>
                </a:lnTo>
                <a:lnTo>
                  <a:pt x="369524" y="1373459"/>
                </a:lnTo>
                <a:close/>
              </a:path>
              <a:path w="1718945" h="1373504" extrusionOk="0">
                <a:moveTo>
                  <a:pt x="1633801" y="950006"/>
                </a:moveTo>
                <a:lnTo>
                  <a:pt x="430253" y="950006"/>
                </a:lnTo>
                <a:lnTo>
                  <a:pt x="472810" y="946842"/>
                </a:lnTo>
                <a:lnTo>
                  <a:pt x="500184" y="937119"/>
                </a:lnTo>
                <a:lnTo>
                  <a:pt x="515136" y="920491"/>
                </a:lnTo>
                <a:lnTo>
                  <a:pt x="520427" y="896615"/>
                </a:lnTo>
                <a:lnTo>
                  <a:pt x="501852" y="853636"/>
                </a:lnTo>
                <a:lnTo>
                  <a:pt x="476720" y="834478"/>
                </a:lnTo>
                <a:lnTo>
                  <a:pt x="445378" y="825675"/>
                </a:lnTo>
                <a:lnTo>
                  <a:pt x="408170" y="813765"/>
                </a:lnTo>
                <a:lnTo>
                  <a:pt x="367367" y="796102"/>
                </a:lnTo>
                <a:lnTo>
                  <a:pt x="323286" y="778784"/>
                </a:lnTo>
                <a:lnTo>
                  <a:pt x="281621" y="765609"/>
                </a:lnTo>
                <a:lnTo>
                  <a:pt x="248065" y="760373"/>
                </a:lnTo>
                <a:lnTo>
                  <a:pt x="1473696" y="760373"/>
                </a:lnTo>
                <a:lnTo>
                  <a:pt x="1439881" y="765609"/>
                </a:lnTo>
                <a:lnTo>
                  <a:pt x="1397784" y="778784"/>
                </a:lnTo>
                <a:lnTo>
                  <a:pt x="1353618" y="796102"/>
                </a:lnTo>
                <a:lnTo>
                  <a:pt x="1313591" y="813765"/>
                </a:lnTo>
                <a:lnTo>
                  <a:pt x="1289726" y="821321"/>
                </a:lnTo>
                <a:lnTo>
                  <a:pt x="1241099" y="849291"/>
                </a:lnTo>
                <a:lnTo>
                  <a:pt x="1201334" y="896615"/>
                </a:lnTo>
                <a:lnTo>
                  <a:pt x="1195468" y="916579"/>
                </a:lnTo>
                <a:lnTo>
                  <a:pt x="1210995" y="933437"/>
                </a:lnTo>
                <a:lnTo>
                  <a:pt x="1243775" y="944771"/>
                </a:lnTo>
                <a:lnTo>
                  <a:pt x="1289668" y="948165"/>
                </a:lnTo>
                <a:lnTo>
                  <a:pt x="1633801" y="948165"/>
                </a:lnTo>
                <a:lnTo>
                  <a:pt x="1633801" y="950006"/>
                </a:lnTo>
                <a:close/>
              </a:path>
              <a:path w="1718945" h="1373504" extrusionOk="0">
                <a:moveTo>
                  <a:pt x="1633801" y="909812"/>
                </a:moveTo>
                <a:lnTo>
                  <a:pt x="1508412" y="909812"/>
                </a:lnTo>
                <a:lnTo>
                  <a:pt x="1530245" y="905334"/>
                </a:lnTo>
                <a:lnTo>
                  <a:pt x="1547308" y="885568"/>
                </a:lnTo>
                <a:lnTo>
                  <a:pt x="1547230" y="822514"/>
                </a:lnTo>
                <a:lnTo>
                  <a:pt x="1524994" y="768888"/>
                </a:lnTo>
                <a:lnTo>
                  <a:pt x="1473696" y="760373"/>
                </a:lnTo>
                <a:lnTo>
                  <a:pt x="1631426" y="760373"/>
                </a:lnTo>
                <a:lnTo>
                  <a:pt x="1633066" y="777461"/>
                </a:lnTo>
                <a:lnTo>
                  <a:pt x="1633167" y="778784"/>
                </a:lnTo>
                <a:lnTo>
                  <a:pt x="1633801" y="791672"/>
                </a:lnTo>
                <a:lnTo>
                  <a:pt x="1633801" y="909812"/>
                </a:lnTo>
                <a:close/>
              </a:path>
              <a:path w="1718945" h="1373504" extrusionOk="0">
                <a:moveTo>
                  <a:pt x="370775" y="909841"/>
                </a:moveTo>
                <a:lnTo>
                  <a:pt x="212083" y="909841"/>
                </a:lnTo>
                <a:lnTo>
                  <a:pt x="242161" y="905187"/>
                </a:lnTo>
                <a:lnTo>
                  <a:pt x="288227" y="899472"/>
                </a:lnTo>
                <a:lnTo>
                  <a:pt x="356642" y="900297"/>
                </a:lnTo>
                <a:lnTo>
                  <a:pt x="370775" y="909841"/>
                </a:lnTo>
                <a:close/>
              </a:path>
              <a:path w="1718945" h="1373504" extrusionOk="0">
                <a:moveTo>
                  <a:pt x="1633801" y="948165"/>
                </a:moveTo>
                <a:lnTo>
                  <a:pt x="1289668" y="948165"/>
                </a:lnTo>
                <a:lnTo>
                  <a:pt x="1357758" y="903979"/>
                </a:lnTo>
                <a:lnTo>
                  <a:pt x="1427822" y="901888"/>
                </a:lnTo>
                <a:lnTo>
                  <a:pt x="1476155" y="906247"/>
                </a:lnTo>
                <a:lnTo>
                  <a:pt x="1508412" y="909812"/>
                </a:lnTo>
                <a:lnTo>
                  <a:pt x="1633801" y="909812"/>
                </a:lnTo>
                <a:lnTo>
                  <a:pt x="1633801" y="948165"/>
                </a:lnTo>
                <a:close/>
              </a:path>
              <a:path w="1718945" h="1373504" extrusionOk="0">
                <a:moveTo>
                  <a:pt x="1573072" y="1373459"/>
                </a:moveTo>
                <a:lnTo>
                  <a:pt x="1350397" y="1373459"/>
                </a:lnTo>
                <a:lnTo>
                  <a:pt x="1326933" y="1368626"/>
                </a:lnTo>
                <a:lnTo>
                  <a:pt x="1307610" y="1355508"/>
                </a:lnTo>
                <a:lnTo>
                  <a:pt x="1294498" y="1336177"/>
                </a:lnTo>
                <a:lnTo>
                  <a:pt x="1289668" y="1312703"/>
                </a:lnTo>
                <a:lnTo>
                  <a:pt x="1289668" y="1202237"/>
                </a:lnTo>
                <a:lnTo>
                  <a:pt x="1633801" y="1202237"/>
                </a:lnTo>
                <a:lnTo>
                  <a:pt x="1633801" y="1312703"/>
                </a:lnTo>
                <a:lnTo>
                  <a:pt x="1628971" y="1336177"/>
                </a:lnTo>
                <a:lnTo>
                  <a:pt x="1615859" y="1355508"/>
                </a:lnTo>
                <a:lnTo>
                  <a:pt x="1596536" y="1368626"/>
                </a:lnTo>
                <a:lnTo>
                  <a:pt x="1573072" y="1373459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125365" y="200693"/>
            <a:ext cx="14037268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2125365" y="200693"/>
            <a:ext cx="14037268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2125365" y="200693"/>
            <a:ext cx="14037268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00" b="0" i="0" u="none" strike="noStrike" cap="none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1016000" y="4220209"/>
            <a:ext cx="10846435" cy="289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0" b="1" i="0" u="none" strike="noStrike" cap="none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F5C4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1"/>
          <p:cNvSpPr/>
          <p:nvPr/>
        </p:nvSpPr>
        <p:spPr>
          <a:xfrm>
            <a:off x="14511131" y="9040581"/>
            <a:ext cx="217710" cy="2177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1"/>
          <p:cNvSpPr/>
          <p:nvPr/>
        </p:nvSpPr>
        <p:spPr>
          <a:xfrm>
            <a:off x="13186925" y="4627931"/>
            <a:ext cx="4069193" cy="42463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09" name="Google Shape;109;p1"/>
          <p:cNvGrpSpPr/>
          <p:nvPr/>
        </p:nvGrpSpPr>
        <p:grpSpPr>
          <a:xfrm>
            <a:off x="8397319" y="9486809"/>
            <a:ext cx="1494790" cy="800100"/>
            <a:chOff x="8397319" y="9486809"/>
            <a:chExt cx="1494790" cy="800100"/>
          </a:xfrm>
        </p:grpSpPr>
        <p:sp>
          <p:nvSpPr>
            <p:cNvPr id="110" name="Google Shape;110;p1"/>
            <p:cNvSpPr/>
            <p:nvPr/>
          </p:nvSpPr>
          <p:spPr>
            <a:xfrm>
              <a:off x="8397319" y="9486809"/>
              <a:ext cx="1494790" cy="800100"/>
            </a:xfrm>
            <a:custGeom>
              <a:avLst/>
              <a:gdLst/>
              <a:ahLst/>
              <a:cxnLst/>
              <a:rect l="l" t="t" r="r" b="b"/>
              <a:pathLst>
                <a:path w="1494790" h="800100" extrusionOk="0">
                  <a:moveTo>
                    <a:pt x="746819" y="0"/>
                  </a:moveTo>
                  <a:lnTo>
                    <a:pt x="798209" y="1961"/>
                  </a:lnTo>
                  <a:lnTo>
                    <a:pt x="849406" y="7588"/>
                  </a:lnTo>
                  <a:lnTo>
                    <a:pt x="899829" y="16494"/>
                  </a:lnTo>
                  <a:lnTo>
                    <a:pt x="948896" y="28294"/>
                  </a:lnTo>
                  <a:lnTo>
                    <a:pt x="996028" y="42602"/>
                  </a:lnTo>
                  <a:lnTo>
                    <a:pt x="1040795" y="59871"/>
                  </a:lnTo>
                  <a:lnTo>
                    <a:pt x="1084102" y="79875"/>
                  </a:lnTo>
                  <a:lnTo>
                    <a:pt x="1125843" y="102502"/>
                  </a:lnTo>
                  <a:lnTo>
                    <a:pt x="1165913" y="127642"/>
                  </a:lnTo>
                  <a:lnTo>
                    <a:pt x="1204206" y="155184"/>
                  </a:lnTo>
                  <a:lnTo>
                    <a:pt x="1240616" y="185017"/>
                  </a:lnTo>
                  <a:lnTo>
                    <a:pt x="1275037" y="217029"/>
                  </a:lnTo>
                  <a:lnTo>
                    <a:pt x="1307364" y="251110"/>
                  </a:lnTo>
                  <a:lnTo>
                    <a:pt x="1337490" y="287148"/>
                  </a:lnTo>
                  <a:lnTo>
                    <a:pt x="1365310" y="325033"/>
                  </a:lnTo>
                  <a:lnTo>
                    <a:pt x="1390718" y="364654"/>
                  </a:lnTo>
                  <a:lnTo>
                    <a:pt x="1413607" y="405899"/>
                  </a:lnTo>
                  <a:lnTo>
                    <a:pt x="1433874" y="448658"/>
                  </a:lnTo>
                  <a:lnTo>
                    <a:pt x="1451410" y="492820"/>
                  </a:lnTo>
                  <a:lnTo>
                    <a:pt x="1466111" y="538273"/>
                  </a:lnTo>
                  <a:lnTo>
                    <a:pt x="1477871" y="584907"/>
                  </a:lnTo>
                  <a:lnTo>
                    <a:pt x="1486584" y="632611"/>
                  </a:lnTo>
                  <a:lnTo>
                    <a:pt x="1492144" y="681273"/>
                  </a:lnTo>
                  <a:lnTo>
                    <a:pt x="1494445" y="730783"/>
                  </a:lnTo>
                  <a:lnTo>
                    <a:pt x="1494445" y="800099"/>
                  </a:lnTo>
                  <a:lnTo>
                    <a:pt x="0" y="800099"/>
                  </a:lnTo>
                  <a:lnTo>
                    <a:pt x="0" y="730761"/>
                  </a:lnTo>
                  <a:lnTo>
                    <a:pt x="2326" y="681495"/>
                  </a:lnTo>
                  <a:lnTo>
                    <a:pt x="7957" y="633048"/>
                  </a:lnTo>
                  <a:lnTo>
                    <a:pt x="16777" y="585532"/>
                  </a:lnTo>
                  <a:lnTo>
                    <a:pt x="28672" y="539056"/>
                  </a:lnTo>
                  <a:lnTo>
                    <a:pt x="43529" y="493731"/>
                  </a:lnTo>
                  <a:lnTo>
                    <a:pt x="61232" y="449668"/>
                  </a:lnTo>
                  <a:lnTo>
                    <a:pt x="81667" y="406975"/>
                  </a:lnTo>
                  <a:lnTo>
                    <a:pt x="104721" y="365765"/>
                  </a:lnTo>
                  <a:lnTo>
                    <a:pt x="130278" y="326147"/>
                  </a:lnTo>
                  <a:lnTo>
                    <a:pt x="158225" y="288231"/>
                  </a:lnTo>
                  <a:lnTo>
                    <a:pt x="188447" y="252128"/>
                  </a:lnTo>
                  <a:lnTo>
                    <a:pt x="220830" y="217947"/>
                  </a:lnTo>
                  <a:lnTo>
                    <a:pt x="255260" y="185801"/>
                  </a:lnTo>
                  <a:lnTo>
                    <a:pt x="291622" y="155797"/>
                  </a:lnTo>
                  <a:lnTo>
                    <a:pt x="329802" y="128048"/>
                  </a:lnTo>
                  <a:lnTo>
                    <a:pt x="369686" y="102664"/>
                  </a:lnTo>
                  <a:lnTo>
                    <a:pt x="411159" y="79753"/>
                  </a:lnTo>
                  <a:lnTo>
                    <a:pt x="454108" y="59428"/>
                  </a:lnTo>
                  <a:lnTo>
                    <a:pt x="498417" y="41798"/>
                  </a:lnTo>
                  <a:lnTo>
                    <a:pt x="500030" y="40994"/>
                  </a:lnTo>
                  <a:lnTo>
                    <a:pt x="501643" y="40994"/>
                  </a:lnTo>
                  <a:lnTo>
                    <a:pt x="503256" y="40190"/>
                  </a:lnTo>
                  <a:lnTo>
                    <a:pt x="549491" y="26133"/>
                  </a:lnTo>
                  <a:lnTo>
                    <a:pt x="597120" y="14931"/>
                  </a:lnTo>
                  <a:lnTo>
                    <a:pt x="645987" y="6739"/>
                  </a:lnTo>
                  <a:lnTo>
                    <a:pt x="695939" y="1710"/>
                  </a:lnTo>
                  <a:lnTo>
                    <a:pt x="746819" y="0"/>
                  </a:lnTo>
                  <a:close/>
                </a:path>
              </a:pathLst>
            </a:custGeom>
            <a:solidFill>
              <a:srgbClr val="ECF1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 extrusionOk="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F5C4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2" name="Google Shape;112;p1"/>
          <p:cNvSpPr txBox="1">
            <a:spLocks noGrp="1"/>
          </p:cNvSpPr>
          <p:nvPr>
            <p:ph type="title"/>
          </p:nvPr>
        </p:nvSpPr>
        <p:spPr>
          <a:xfrm>
            <a:off x="1016000" y="962659"/>
            <a:ext cx="11422380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13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err="1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Shivang</a:t>
            </a:r>
            <a:r>
              <a:rPr lang="en-US" sz="80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 Kumar</a:t>
            </a:r>
            <a:endParaRPr sz="8000" dirty="0">
              <a:latin typeface="Verdana"/>
              <a:ea typeface="Verdana"/>
              <a:cs typeface="Verdana"/>
              <a:sym typeface="Verdana"/>
            </a:endParaRPr>
          </a:p>
          <a:p>
            <a:pPr marL="462915" lvl="0" indent="0" algn="ctr" rtl="0">
              <a:lnSpc>
                <a:spcPct val="1134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endParaRPr sz="1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body" idx="1"/>
          </p:nvPr>
        </p:nvSpPr>
        <p:spPr>
          <a:xfrm>
            <a:off x="1016000" y="4220209"/>
            <a:ext cx="1084643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515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Vikas Pandey</a:t>
            </a:r>
            <a:endParaRPr sz="8000" dirty="0"/>
          </a:p>
          <a:p>
            <a:pPr marL="12700" lvl="0" indent="0" algn="l" rtl="0">
              <a:lnSpc>
                <a:spcPct val="100000"/>
              </a:lnSpc>
              <a:spcBef>
                <a:spcPts val="4680"/>
              </a:spcBef>
              <a:spcAft>
                <a:spcPts val="0"/>
              </a:spcAft>
              <a:buNone/>
            </a:pPr>
            <a:r>
              <a:rPr lang="en-US" sz="4800" b="0" dirty="0">
                <a:latin typeface="Verdana"/>
                <a:ea typeface="Verdana"/>
                <a:cs typeface="Verdana"/>
                <a:sym typeface="Verdana"/>
              </a:rPr>
              <a:t>Data Analytics Project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83" name="Google Shape;183;p9"/>
          <p:cNvGrpSpPr/>
          <p:nvPr/>
        </p:nvGrpSpPr>
        <p:grpSpPr>
          <a:xfrm>
            <a:off x="8397319" y="9486809"/>
            <a:ext cx="1494790" cy="800100"/>
            <a:chOff x="8397319" y="9486809"/>
            <a:chExt cx="1494790" cy="800100"/>
          </a:xfrm>
        </p:grpSpPr>
        <p:sp>
          <p:nvSpPr>
            <p:cNvPr id="184" name="Google Shape;184;p9"/>
            <p:cNvSpPr/>
            <p:nvPr/>
          </p:nvSpPr>
          <p:spPr>
            <a:xfrm>
              <a:off x="8397319" y="9486809"/>
              <a:ext cx="1494790" cy="800100"/>
            </a:xfrm>
            <a:custGeom>
              <a:avLst/>
              <a:gdLst/>
              <a:ahLst/>
              <a:cxnLst/>
              <a:rect l="l" t="t" r="r" b="b"/>
              <a:pathLst>
                <a:path w="1494790" h="800100" extrusionOk="0">
                  <a:moveTo>
                    <a:pt x="746819" y="0"/>
                  </a:moveTo>
                  <a:lnTo>
                    <a:pt x="798209" y="1961"/>
                  </a:lnTo>
                  <a:lnTo>
                    <a:pt x="849406" y="7588"/>
                  </a:lnTo>
                  <a:lnTo>
                    <a:pt x="899829" y="16494"/>
                  </a:lnTo>
                  <a:lnTo>
                    <a:pt x="948896" y="28294"/>
                  </a:lnTo>
                  <a:lnTo>
                    <a:pt x="996028" y="42602"/>
                  </a:lnTo>
                  <a:lnTo>
                    <a:pt x="1040795" y="59871"/>
                  </a:lnTo>
                  <a:lnTo>
                    <a:pt x="1084102" y="79875"/>
                  </a:lnTo>
                  <a:lnTo>
                    <a:pt x="1125843" y="102502"/>
                  </a:lnTo>
                  <a:lnTo>
                    <a:pt x="1165913" y="127642"/>
                  </a:lnTo>
                  <a:lnTo>
                    <a:pt x="1204206" y="155184"/>
                  </a:lnTo>
                  <a:lnTo>
                    <a:pt x="1240616" y="185017"/>
                  </a:lnTo>
                  <a:lnTo>
                    <a:pt x="1275037" y="217029"/>
                  </a:lnTo>
                  <a:lnTo>
                    <a:pt x="1307364" y="251110"/>
                  </a:lnTo>
                  <a:lnTo>
                    <a:pt x="1337490" y="287148"/>
                  </a:lnTo>
                  <a:lnTo>
                    <a:pt x="1365310" y="325033"/>
                  </a:lnTo>
                  <a:lnTo>
                    <a:pt x="1390718" y="364654"/>
                  </a:lnTo>
                  <a:lnTo>
                    <a:pt x="1413607" y="405899"/>
                  </a:lnTo>
                  <a:lnTo>
                    <a:pt x="1433874" y="448658"/>
                  </a:lnTo>
                  <a:lnTo>
                    <a:pt x="1451410" y="492820"/>
                  </a:lnTo>
                  <a:lnTo>
                    <a:pt x="1466111" y="538273"/>
                  </a:lnTo>
                  <a:lnTo>
                    <a:pt x="1477871" y="584907"/>
                  </a:lnTo>
                  <a:lnTo>
                    <a:pt x="1486584" y="632611"/>
                  </a:lnTo>
                  <a:lnTo>
                    <a:pt x="1492144" y="681273"/>
                  </a:lnTo>
                  <a:lnTo>
                    <a:pt x="1494445" y="730783"/>
                  </a:lnTo>
                  <a:lnTo>
                    <a:pt x="1494445" y="800099"/>
                  </a:lnTo>
                  <a:lnTo>
                    <a:pt x="0" y="800099"/>
                  </a:lnTo>
                  <a:lnTo>
                    <a:pt x="0" y="730761"/>
                  </a:lnTo>
                  <a:lnTo>
                    <a:pt x="2326" y="681495"/>
                  </a:lnTo>
                  <a:lnTo>
                    <a:pt x="7957" y="633048"/>
                  </a:lnTo>
                  <a:lnTo>
                    <a:pt x="16777" y="585532"/>
                  </a:lnTo>
                  <a:lnTo>
                    <a:pt x="28672" y="539056"/>
                  </a:lnTo>
                  <a:lnTo>
                    <a:pt x="43529" y="493731"/>
                  </a:lnTo>
                  <a:lnTo>
                    <a:pt x="61232" y="449668"/>
                  </a:lnTo>
                  <a:lnTo>
                    <a:pt x="81667" y="406975"/>
                  </a:lnTo>
                  <a:lnTo>
                    <a:pt x="104721" y="365765"/>
                  </a:lnTo>
                  <a:lnTo>
                    <a:pt x="130278" y="326147"/>
                  </a:lnTo>
                  <a:lnTo>
                    <a:pt x="158225" y="288231"/>
                  </a:lnTo>
                  <a:lnTo>
                    <a:pt x="188447" y="252128"/>
                  </a:lnTo>
                  <a:lnTo>
                    <a:pt x="220830" y="217947"/>
                  </a:lnTo>
                  <a:lnTo>
                    <a:pt x="255260" y="185801"/>
                  </a:lnTo>
                  <a:lnTo>
                    <a:pt x="291622" y="155797"/>
                  </a:lnTo>
                  <a:lnTo>
                    <a:pt x="329802" y="128048"/>
                  </a:lnTo>
                  <a:lnTo>
                    <a:pt x="369686" y="102664"/>
                  </a:lnTo>
                  <a:lnTo>
                    <a:pt x="411159" y="79753"/>
                  </a:lnTo>
                  <a:lnTo>
                    <a:pt x="454108" y="59428"/>
                  </a:lnTo>
                  <a:lnTo>
                    <a:pt x="498417" y="41798"/>
                  </a:lnTo>
                  <a:lnTo>
                    <a:pt x="500030" y="40994"/>
                  </a:lnTo>
                  <a:lnTo>
                    <a:pt x="501643" y="40994"/>
                  </a:lnTo>
                  <a:lnTo>
                    <a:pt x="503256" y="40190"/>
                  </a:lnTo>
                  <a:lnTo>
                    <a:pt x="549491" y="26133"/>
                  </a:lnTo>
                  <a:lnTo>
                    <a:pt x="597120" y="14931"/>
                  </a:lnTo>
                  <a:lnTo>
                    <a:pt x="645987" y="6739"/>
                  </a:lnTo>
                  <a:lnTo>
                    <a:pt x="695939" y="1710"/>
                  </a:lnTo>
                  <a:lnTo>
                    <a:pt x="746819" y="0"/>
                  </a:lnTo>
                  <a:close/>
                </a:path>
              </a:pathLst>
            </a:custGeom>
            <a:solidFill>
              <a:srgbClr val="EF5C4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8936235" y="9901904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 extrusionOk="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86" name="Google Shape;186;p9"/>
          <p:cNvGrpSpPr/>
          <p:nvPr/>
        </p:nvGrpSpPr>
        <p:grpSpPr>
          <a:xfrm>
            <a:off x="1240022" y="1414845"/>
            <a:ext cx="6753700" cy="7489866"/>
            <a:chOff x="1240022" y="1414845"/>
            <a:chExt cx="6753700" cy="7489866"/>
          </a:xfrm>
        </p:grpSpPr>
        <p:sp>
          <p:nvSpPr>
            <p:cNvPr id="187" name="Google Shape;187;p9"/>
            <p:cNvSpPr/>
            <p:nvPr/>
          </p:nvSpPr>
          <p:spPr>
            <a:xfrm>
              <a:off x="1240022" y="1769755"/>
              <a:ext cx="6753700" cy="71349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295193" y="1414845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90" h="326389" extrusionOk="0">
                  <a:moveTo>
                    <a:pt x="255069" y="116734"/>
                  </a:moveTo>
                  <a:lnTo>
                    <a:pt x="163025" y="116734"/>
                  </a:lnTo>
                  <a:lnTo>
                    <a:pt x="270235" y="9524"/>
                  </a:lnTo>
                  <a:lnTo>
                    <a:pt x="281001" y="2379"/>
                  </a:lnTo>
                  <a:lnTo>
                    <a:pt x="293257" y="0"/>
                  </a:lnTo>
                  <a:lnTo>
                    <a:pt x="305493" y="2383"/>
                  </a:lnTo>
                  <a:lnTo>
                    <a:pt x="316259" y="9535"/>
                  </a:lnTo>
                  <a:lnTo>
                    <a:pt x="323404" y="20298"/>
                  </a:lnTo>
                  <a:lnTo>
                    <a:pt x="325787" y="32545"/>
                  </a:lnTo>
                  <a:lnTo>
                    <a:pt x="323400" y="44793"/>
                  </a:lnTo>
                  <a:lnTo>
                    <a:pt x="316241" y="55563"/>
                  </a:lnTo>
                  <a:lnTo>
                    <a:pt x="255069" y="116734"/>
                  </a:lnTo>
                  <a:close/>
                </a:path>
                <a:path w="326390" h="326389" extrusionOk="0">
                  <a:moveTo>
                    <a:pt x="40855" y="325784"/>
                  </a:moveTo>
                  <a:lnTo>
                    <a:pt x="24215" y="325784"/>
                  </a:lnTo>
                  <a:lnTo>
                    <a:pt x="15873" y="322606"/>
                  </a:lnTo>
                  <a:lnTo>
                    <a:pt x="9527" y="316249"/>
                  </a:lnTo>
                  <a:lnTo>
                    <a:pt x="2381" y="305486"/>
                  </a:lnTo>
                  <a:lnTo>
                    <a:pt x="0" y="293241"/>
                  </a:lnTo>
                  <a:lnTo>
                    <a:pt x="2381" y="280995"/>
                  </a:lnTo>
                  <a:lnTo>
                    <a:pt x="9527" y="270232"/>
                  </a:lnTo>
                  <a:lnTo>
                    <a:pt x="116997" y="162762"/>
                  </a:lnTo>
                  <a:lnTo>
                    <a:pt x="9780" y="55552"/>
                  </a:lnTo>
                  <a:lnTo>
                    <a:pt x="2641" y="44789"/>
                  </a:lnTo>
                  <a:lnTo>
                    <a:pt x="260" y="32542"/>
                  </a:lnTo>
                  <a:lnTo>
                    <a:pt x="2645" y="20293"/>
                  </a:lnTo>
                  <a:lnTo>
                    <a:pt x="9803" y="9524"/>
                  </a:lnTo>
                  <a:lnTo>
                    <a:pt x="20581" y="2379"/>
                  </a:lnTo>
                  <a:lnTo>
                    <a:pt x="32805" y="0"/>
                  </a:lnTo>
                  <a:lnTo>
                    <a:pt x="45052" y="2383"/>
                  </a:lnTo>
                  <a:lnTo>
                    <a:pt x="55815" y="9535"/>
                  </a:lnTo>
                  <a:lnTo>
                    <a:pt x="163025" y="116734"/>
                  </a:lnTo>
                  <a:lnTo>
                    <a:pt x="255069" y="116734"/>
                  </a:lnTo>
                  <a:lnTo>
                    <a:pt x="209042" y="162762"/>
                  </a:lnTo>
                  <a:lnTo>
                    <a:pt x="255060" y="208789"/>
                  </a:lnTo>
                  <a:lnTo>
                    <a:pt x="163014" y="208789"/>
                  </a:lnTo>
                  <a:lnTo>
                    <a:pt x="49198" y="322606"/>
                  </a:lnTo>
                  <a:lnTo>
                    <a:pt x="40855" y="325784"/>
                  </a:lnTo>
                  <a:close/>
                </a:path>
                <a:path w="326390" h="326389" extrusionOk="0">
                  <a:moveTo>
                    <a:pt x="301542" y="325524"/>
                  </a:moveTo>
                  <a:lnTo>
                    <a:pt x="284901" y="325524"/>
                  </a:lnTo>
                  <a:lnTo>
                    <a:pt x="276570" y="322346"/>
                  </a:lnTo>
                  <a:lnTo>
                    <a:pt x="163014" y="208789"/>
                  </a:lnTo>
                  <a:lnTo>
                    <a:pt x="255060" y="208789"/>
                  </a:lnTo>
                  <a:lnTo>
                    <a:pt x="316230" y="269972"/>
                  </a:lnTo>
                  <a:lnTo>
                    <a:pt x="323382" y="280735"/>
                  </a:lnTo>
                  <a:lnTo>
                    <a:pt x="325765" y="292980"/>
                  </a:lnTo>
                  <a:lnTo>
                    <a:pt x="323382" y="305226"/>
                  </a:lnTo>
                  <a:lnTo>
                    <a:pt x="316230" y="315989"/>
                  </a:lnTo>
                  <a:lnTo>
                    <a:pt x="309873" y="322346"/>
                  </a:lnTo>
                  <a:lnTo>
                    <a:pt x="301542" y="325524"/>
                  </a:lnTo>
                  <a:close/>
                </a:path>
              </a:pathLst>
            </a:custGeom>
            <a:solidFill>
              <a:srgbClr val="ECF1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4" name="Google Shape;194;p9"/>
          <p:cNvSpPr txBox="1"/>
          <p:nvPr/>
        </p:nvSpPr>
        <p:spPr>
          <a:xfrm>
            <a:off x="10346896" y="5483169"/>
            <a:ext cx="6044145" cy="298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36.2% of buyers preferred semi automatic  and 27.2% preferred automatics transmission ..</a:t>
            </a:r>
          </a:p>
          <a:p>
            <a:pPr marL="355600" marR="5080" lvl="0" indent="-342900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 Automatic transmission offers better fuel  efficiency than Semi Automatic.</a:t>
            </a:r>
            <a:endParaRPr lang="en-US" sz="1800" dirty="0">
              <a:latin typeface="Verdana"/>
              <a:ea typeface="Verdana"/>
              <a:cs typeface="Verdana"/>
              <a:sym typeface="Verdana"/>
            </a:endParaRPr>
          </a:p>
          <a:p>
            <a:pPr marL="355600" marR="5080" lvl="0" indent="-342900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Petrol (54%) is the most preferred fuel type  followed by diesel (35% approx.).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342900" marR="5080" lvl="0" indent="-342900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Mid income group(MIG) customers are the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R="5080" lvl="0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     majority buyers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10518600" y="978425"/>
            <a:ext cx="67536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Conclusion:</a:t>
            </a:r>
            <a:endParaRPr sz="8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9416755" y="2493016"/>
            <a:ext cx="7855584" cy="192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09319" marR="5080" lvl="0" indent="-897255" algn="r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Brand can launch compact cars with Semi Automatic and  Automatic transmission in Diesel segment</a:t>
            </a:r>
            <a:endParaRPr sz="2700" dirty="0">
              <a:latin typeface="Verdana"/>
              <a:ea typeface="Verdana"/>
              <a:cs typeface="Verdana"/>
              <a:sym typeface="Verdana"/>
            </a:endParaRPr>
          </a:p>
          <a:p>
            <a:pPr marL="0" marR="68580" lvl="0" indent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targeting MIG customers</a:t>
            </a:r>
            <a:endParaRPr sz="27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1016000" y="4174511"/>
            <a:ext cx="4447540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>
                <a:solidFill>
                  <a:srgbClr val="ECF1FE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sz="7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2"/>
          <p:cNvSpPr txBox="1"/>
          <p:nvPr/>
        </p:nvSpPr>
        <p:spPr>
          <a:xfrm>
            <a:off x="1016000" y="6064420"/>
            <a:ext cx="11497945" cy="3208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F5C4F"/>
                </a:solidFill>
                <a:latin typeface="Verdana"/>
                <a:ea typeface="Verdana"/>
                <a:cs typeface="Verdana"/>
                <a:sym typeface="Verdana"/>
              </a:rPr>
              <a:t>Project is related to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Post purchase data of cars in U.K</a:t>
            </a:r>
            <a:r>
              <a:rPr lang="en-US" sz="2800" b="1" dirty="0">
                <a:solidFill>
                  <a:srgbClr val="EF5C4F"/>
                </a:solidFill>
                <a:latin typeface="Verdana"/>
                <a:ea typeface="Verdana"/>
                <a:cs typeface="Verdana"/>
                <a:sym typeface="Verdana"/>
              </a:rPr>
              <a:t>. and we have  performed SQL queries using MS SQL Server to retrieve data and MS  Excel to create a dynamic dashboard which will help the brand to  determine the categories of cars to be launched, the features to be  included and it's target customers.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16000" y="822880"/>
            <a:ext cx="11344910" cy="49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9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080F4D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sz="5000">
              <a:latin typeface="Verdana"/>
              <a:ea typeface="Verdana"/>
              <a:cs typeface="Verdana"/>
              <a:sym typeface="Verdana"/>
            </a:endParaRPr>
          </a:p>
          <a:p>
            <a:pPr marL="12700" marR="5080" lvl="0" indent="0" algn="l" rtl="0">
              <a:lnSpc>
                <a:spcPct val="104200"/>
              </a:lnSpc>
              <a:spcBef>
                <a:spcPts val="1725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080F4D"/>
                </a:solidFill>
                <a:latin typeface="Verdana"/>
                <a:ea typeface="Verdana"/>
                <a:cs typeface="Verdana"/>
                <a:sym typeface="Verdana"/>
              </a:rPr>
              <a:t>Develop Deep Insights  About Car types to  launch</a:t>
            </a:r>
            <a:endParaRPr sz="8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8397319" y="9486809"/>
            <a:ext cx="1494790" cy="800100"/>
            <a:chOff x="8397319" y="9486809"/>
            <a:chExt cx="1494790" cy="800100"/>
          </a:xfrm>
        </p:grpSpPr>
        <p:sp>
          <p:nvSpPr>
            <p:cNvPr id="122" name="Google Shape;122;p2"/>
            <p:cNvSpPr/>
            <p:nvPr/>
          </p:nvSpPr>
          <p:spPr>
            <a:xfrm>
              <a:off x="8397319" y="9486809"/>
              <a:ext cx="1494790" cy="800100"/>
            </a:xfrm>
            <a:custGeom>
              <a:avLst/>
              <a:gdLst/>
              <a:ahLst/>
              <a:cxnLst/>
              <a:rect l="l" t="t" r="r" b="b"/>
              <a:pathLst>
                <a:path w="1494790" h="800100" extrusionOk="0">
                  <a:moveTo>
                    <a:pt x="746819" y="0"/>
                  </a:moveTo>
                  <a:lnTo>
                    <a:pt x="798209" y="1961"/>
                  </a:lnTo>
                  <a:lnTo>
                    <a:pt x="849406" y="7588"/>
                  </a:lnTo>
                  <a:lnTo>
                    <a:pt x="899829" y="16494"/>
                  </a:lnTo>
                  <a:lnTo>
                    <a:pt x="948896" y="28294"/>
                  </a:lnTo>
                  <a:lnTo>
                    <a:pt x="996028" y="42602"/>
                  </a:lnTo>
                  <a:lnTo>
                    <a:pt x="1040795" y="59871"/>
                  </a:lnTo>
                  <a:lnTo>
                    <a:pt x="1084102" y="79875"/>
                  </a:lnTo>
                  <a:lnTo>
                    <a:pt x="1125843" y="102502"/>
                  </a:lnTo>
                  <a:lnTo>
                    <a:pt x="1165913" y="127642"/>
                  </a:lnTo>
                  <a:lnTo>
                    <a:pt x="1204206" y="155184"/>
                  </a:lnTo>
                  <a:lnTo>
                    <a:pt x="1240616" y="185017"/>
                  </a:lnTo>
                  <a:lnTo>
                    <a:pt x="1275037" y="217029"/>
                  </a:lnTo>
                  <a:lnTo>
                    <a:pt x="1307364" y="251110"/>
                  </a:lnTo>
                  <a:lnTo>
                    <a:pt x="1337490" y="287148"/>
                  </a:lnTo>
                  <a:lnTo>
                    <a:pt x="1365310" y="325033"/>
                  </a:lnTo>
                  <a:lnTo>
                    <a:pt x="1390718" y="364654"/>
                  </a:lnTo>
                  <a:lnTo>
                    <a:pt x="1413607" y="405899"/>
                  </a:lnTo>
                  <a:lnTo>
                    <a:pt x="1433874" y="448658"/>
                  </a:lnTo>
                  <a:lnTo>
                    <a:pt x="1451410" y="492820"/>
                  </a:lnTo>
                  <a:lnTo>
                    <a:pt x="1466111" y="538273"/>
                  </a:lnTo>
                  <a:lnTo>
                    <a:pt x="1477871" y="584907"/>
                  </a:lnTo>
                  <a:lnTo>
                    <a:pt x="1486584" y="632611"/>
                  </a:lnTo>
                  <a:lnTo>
                    <a:pt x="1492144" y="681273"/>
                  </a:lnTo>
                  <a:lnTo>
                    <a:pt x="1494445" y="730783"/>
                  </a:lnTo>
                  <a:lnTo>
                    <a:pt x="1494445" y="800099"/>
                  </a:lnTo>
                  <a:lnTo>
                    <a:pt x="0" y="800099"/>
                  </a:lnTo>
                  <a:lnTo>
                    <a:pt x="0" y="730761"/>
                  </a:lnTo>
                  <a:lnTo>
                    <a:pt x="2326" y="681495"/>
                  </a:lnTo>
                  <a:lnTo>
                    <a:pt x="7957" y="633048"/>
                  </a:lnTo>
                  <a:lnTo>
                    <a:pt x="16777" y="585532"/>
                  </a:lnTo>
                  <a:lnTo>
                    <a:pt x="28672" y="539056"/>
                  </a:lnTo>
                  <a:lnTo>
                    <a:pt x="43529" y="493731"/>
                  </a:lnTo>
                  <a:lnTo>
                    <a:pt x="61232" y="449668"/>
                  </a:lnTo>
                  <a:lnTo>
                    <a:pt x="81667" y="406975"/>
                  </a:lnTo>
                  <a:lnTo>
                    <a:pt x="104721" y="365765"/>
                  </a:lnTo>
                  <a:lnTo>
                    <a:pt x="130278" y="326147"/>
                  </a:lnTo>
                  <a:lnTo>
                    <a:pt x="158225" y="288231"/>
                  </a:lnTo>
                  <a:lnTo>
                    <a:pt x="188447" y="252128"/>
                  </a:lnTo>
                  <a:lnTo>
                    <a:pt x="220830" y="217947"/>
                  </a:lnTo>
                  <a:lnTo>
                    <a:pt x="255260" y="185801"/>
                  </a:lnTo>
                  <a:lnTo>
                    <a:pt x="291622" y="155797"/>
                  </a:lnTo>
                  <a:lnTo>
                    <a:pt x="329802" y="128048"/>
                  </a:lnTo>
                  <a:lnTo>
                    <a:pt x="369686" y="102664"/>
                  </a:lnTo>
                  <a:lnTo>
                    <a:pt x="411159" y="79753"/>
                  </a:lnTo>
                  <a:lnTo>
                    <a:pt x="454108" y="59428"/>
                  </a:lnTo>
                  <a:lnTo>
                    <a:pt x="498417" y="41798"/>
                  </a:lnTo>
                  <a:lnTo>
                    <a:pt x="500030" y="40994"/>
                  </a:lnTo>
                  <a:lnTo>
                    <a:pt x="501643" y="40994"/>
                  </a:lnTo>
                  <a:lnTo>
                    <a:pt x="503256" y="40190"/>
                  </a:lnTo>
                  <a:lnTo>
                    <a:pt x="549491" y="26133"/>
                  </a:lnTo>
                  <a:lnTo>
                    <a:pt x="597120" y="14931"/>
                  </a:lnTo>
                  <a:lnTo>
                    <a:pt x="645987" y="6739"/>
                  </a:lnTo>
                  <a:lnTo>
                    <a:pt x="695939" y="1710"/>
                  </a:lnTo>
                  <a:lnTo>
                    <a:pt x="746819" y="0"/>
                  </a:lnTo>
                  <a:close/>
                </a:path>
              </a:pathLst>
            </a:custGeom>
            <a:solidFill>
              <a:srgbClr val="324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936235" y="9901935"/>
              <a:ext cx="415290" cy="248920"/>
            </a:xfrm>
            <a:custGeom>
              <a:avLst/>
              <a:gdLst/>
              <a:ahLst/>
              <a:cxnLst/>
              <a:rect l="l" t="t" r="r" b="b"/>
              <a:pathLst>
                <a:path w="415290" h="248920" extrusionOk="0">
                  <a:moveTo>
                    <a:pt x="415130" y="43391"/>
                  </a:moveTo>
                  <a:lnTo>
                    <a:pt x="208280" y="248364"/>
                  </a:lnTo>
                  <a:lnTo>
                    <a:pt x="0" y="41974"/>
                  </a:lnTo>
                  <a:lnTo>
                    <a:pt x="42344" y="0"/>
                  </a:lnTo>
                  <a:lnTo>
                    <a:pt x="208279" y="164428"/>
                  </a:lnTo>
                  <a:lnTo>
                    <a:pt x="372770" y="1430"/>
                  </a:lnTo>
                  <a:lnTo>
                    <a:pt x="415129" y="43391"/>
                  </a:lnTo>
                  <a:close/>
                </a:path>
              </a:pathLst>
            </a:custGeom>
            <a:solidFill>
              <a:srgbClr val="ECF1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"/>
          <p:cNvSpPr/>
          <p:nvPr/>
        </p:nvSpPr>
        <p:spPr>
          <a:xfrm>
            <a:off x="14623846" y="9040581"/>
            <a:ext cx="217710" cy="2177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5" name="Google Shape;125;p2"/>
          <p:cNvGrpSpPr/>
          <p:nvPr/>
        </p:nvGrpSpPr>
        <p:grpSpPr>
          <a:xfrm>
            <a:off x="13605104" y="4797034"/>
            <a:ext cx="3648976" cy="3944705"/>
            <a:chOff x="13605104" y="4797034"/>
            <a:chExt cx="3648976" cy="3944705"/>
          </a:xfrm>
        </p:grpSpPr>
        <p:sp>
          <p:nvSpPr>
            <p:cNvPr id="126" name="Google Shape;126;p2"/>
            <p:cNvSpPr/>
            <p:nvPr/>
          </p:nvSpPr>
          <p:spPr>
            <a:xfrm>
              <a:off x="13605104" y="4845379"/>
              <a:ext cx="3615054" cy="3896360"/>
            </a:xfrm>
            <a:custGeom>
              <a:avLst/>
              <a:gdLst/>
              <a:ahLst/>
              <a:cxnLst/>
              <a:rect l="l" t="t" r="r" b="b"/>
              <a:pathLst>
                <a:path w="3615055" h="3896359" extrusionOk="0">
                  <a:moveTo>
                    <a:pt x="3273361" y="131521"/>
                  </a:moveTo>
                  <a:lnTo>
                    <a:pt x="3263023" y="80416"/>
                  </a:lnTo>
                  <a:lnTo>
                    <a:pt x="3257626" y="72415"/>
                  </a:lnTo>
                  <a:lnTo>
                    <a:pt x="3234829" y="38608"/>
                  </a:lnTo>
                  <a:lnTo>
                    <a:pt x="3200946" y="15722"/>
                  </a:lnTo>
                  <a:lnTo>
                    <a:pt x="3200946" y="131521"/>
                  </a:lnTo>
                  <a:lnTo>
                    <a:pt x="3196285" y="154457"/>
                  </a:lnTo>
                  <a:lnTo>
                    <a:pt x="3183585" y="173253"/>
                  </a:lnTo>
                  <a:lnTo>
                    <a:pt x="3164789" y="185953"/>
                  </a:lnTo>
                  <a:lnTo>
                    <a:pt x="3141853" y="190627"/>
                  </a:lnTo>
                  <a:lnTo>
                    <a:pt x="3118904" y="185953"/>
                  </a:lnTo>
                  <a:lnTo>
                    <a:pt x="3100108" y="173253"/>
                  </a:lnTo>
                  <a:lnTo>
                    <a:pt x="3087408" y="154457"/>
                  </a:lnTo>
                  <a:lnTo>
                    <a:pt x="3082747" y="131521"/>
                  </a:lnTo>
                  <a:lnTo>
                    <a:pt x="3087408" y="108572"/>
                  </a:lnTo>
                  <a:lnTo>
                    <a:pt x="3100108" y="89789"/>
                  </a:lnTo>
                  <a:lnTo>
                    <a:pt x="3118904" y="77076"/>
                  </a:lnTo>
                  <a:lnTo>
                    <a:pt x="3141853" y="72415"/>
                  </a:lnTo>
                  <a:lnTo>
                    <a:pt x="3164865" y="77076"/>
                  </a:lnTo>
                  <a:lnTo>
                    <a:pt x="3183661" y="89789"/>
                  </a:lnTo>
                  <a:lnTo>
                    <a:pt x="3196310" y="108572"/>
                  </a:lnTo>
                  <a:lnTo>
                    <a:pt x="3200946" y="131521"/>
                  </a:lnTo>
                  <a:lnTo>
                    <a:pt x="3200946" y="15722"/>
                  </a:lnTo>
                  <a:lnTo>
                    <a:pt x="3193034" y="10363"/>
                  </a:lnTo>
                  <a:lnTo>
                    <a:pt x="3141853" y="0"/>
                  </a:lnTo>
                  <a:lnTo>
                    <a:pt x="3090748" y="10363"/>
                  </a:lnTo>
                  <a:lnTo>
                    <a:pt x="3048939" y="38608"/>
                  </a:lnTo>
                  <a:lnTo>
                    <a:pt x="3020695" y="80416"/>
                  </a:lnTo>
                  <a:lnTo>
                    <a:pt x="3010331" y="131521"/>
                  </a:lnTo>
                  <a:lnTo>
                    <a:pt x="3017062" y="173101"/>
                  </a:lnTo>
                  <a:lnTo>
                    <a:pt x="3035770" y="209245"/>
                  </a:lnTo>
                  <a:lnTo>
                    <a:pt x="3064268" y="237782"/>
                  </a:lnTo>
                  <a:lnTo>
                    <a:pt x="3100362" y="256501"/>
                  </a:lnTo>
                  <a:lnTo>
                    <a:pt x="3141853" y="263232"/>
                  </a:lnTo>
                  <a:lnTo>
                    <a:pt x="3183420" y="256501"/>
                  </a:lnTo>
                  <a:lnTo>
                    <a:pt x="3219564" y="237782"/>
                  </a:lnTo>
                  <a:lnTo>
                    <a:pt x="3248063" y="209245"/>
                  </a:lnTo>
                  <a:lnTo>
                    <a:pt x="3257677" y="190627"/>
                  </a:lnTo>
                  <a:lnTo>
                    <a:pt x="3266732" y="173101"/>
                  </a:lnTo>
                  <a:lnTo>
                    <a:pt x="3273361" y="131521"/>
                  </a:lnTo>
                  <a:close/>
                </a:path>
                <a:path w="3615055" h="3896359" extrusionOk="0">
                  <a:moveTo>
                    <a:pt x="3614509" y="2192439"/>
                  </a:moveTo>
                  <a:lnTo>
                    <a:pt x="3613823" y="2140369"/>
                  </a:lnTo>
                  <a:lnTo>
                    <a:pt x="3610991" y="2088705"/>
                  </a:lnTo>
                  <a:lnTo>
                    <a:pt x="3606228" y="2037486"/>
                  </a:lnTo>
                  <a:lnTo>
                    <a:pt x="3599751" y="1986737"/>
                  </a:lnTo>
                  <a:lnTo>
                    <a:pt x="3591788" y="1936483"/>
                  </a:lnTo>
                  <a:lnTo>
                    <a:pt x="3581641" y="1887461"/>
                  </a:lnTo>
                  <a:lnTo>
                    <a:pt x="3569970" y="1838960"/>
                  </a:lnTo>
                  <a:lnTo>
                    <a:pt x="3556851" y="1790966"/>
                  </a:lnTo>
                  <a:lnTo>
                    <a:pt x="3542322" y="1743481"/>
                  </a:lnTo>
                  <a:lnTo>
                    <a:pt x="3526447" y="1696516"/>
                  </a:lnTo>
                  <a:lnTo>
                    <a:pt x="3509264" y="1650034"/>
                  </a:lnTo>
                  <a:lnTo>
                    <a:pt x="3490849" y="1604060"/>
                  </a:lnTo>
                  <a:lnTo>
                    <a:pt x="3471227" y="1558582"/>
                  </a:lnTo>
                  <a:lnTo>
                    <a:pt x="3450475" y="1513586"/>
                  </a:lnTo>
                  <a:lnTo>
                    <a:pt x="3428631" y="1469072"/>
                  </a:lnTo>
                  <a:lnTo>
                    <a:pt x="3405771" y="1425041"/>
                  </a:lnTo>
                  <a:lnTo>
                    <a:pt x="3381908" y="1381480"/>
                  </a:lnTo>
                  <a:lnTo>
                    <a:pt x="3357130" y="1338389"/>
                  </a:lnTo>
                  <a:lnTo>
                    <a:pt x="3331476" y="1295768"/>
                  </a:lnTo>
                  <a:lnTo>
                    <a:pt x="3305010" y="1253617"/>
                  </a:lnTo>
                  <a:lnTo>
                    <a:pt x="3277768" y="1211910"/>
                  </a:lnTo>
                  <a:lnTo>
                    <a:pt x="3249815" y="1170660"/>
                  </a:lnTo>
                  <a:lnTo>
                    <a:pt x="3221190" y="1129855"/>
                  </a:lnTo>
                  <a:lnTo>
                    <a:pt x="3191967" y="1089494"/>
                  </a:lnTo>
                  <a:lnTo>
                    <a:pt x="3162185" y="1049566"/>
                  </a:lnTo>
                  <a:lnTo>
                    <a:pt x="3131909" y="1010081"/>
                  </a:lnTo>
                  <a:lnTo>
                    <a:pt x="3101175" y="971016"/>
                  </a:lnTo>
                  <a:lnTo>
                    <a:pt x="3070034" y="932383"/>
                  </a:lnTo>
                  <a:lnTo>
                    <a:pt x="3037941" y="893635"/>
                  </a:lnTo>
                  <a:lnTo>
                    <a:pt x="3005239" y="855345"/>
                  </a:lnTo>
                  <a:lnTo>
                    <a:pt x="2971927" y="817537"/>
                  </a:lnTo>
                  <a:lnTo>
                    <a:pt x="2937992" y="780275"/>
                  </a:lnTo>
                  <a:lnTo>
                    <a:pt x="2903423" y="743597"/>
                  </a:lnTo>
                  <a:lnTo>
                    <a:pt x="2868231" y="707542"/>
                  </a:lnTo>
                  <a:lnTo>
                    <a:pt x="2832379" y="672160"/>
                  </a:lnTo>
                  <a:lnTo>
                    <a:pt x="2795867" y="637476"/>
                  </a:lnTo>
                  <a:lnTo>
                    <a:pt x="2758694" y="603554"/>
                  </a:lnTo>
                  <a:lnTo>
                    <a:pt x="2720848" y="570433"/>
                  </a:lnTo>
                  <a:lnTo>
                    <a:pt x="2682303" y="538137"/>
                  </a:lnTo>
                  <a:lnTo>
                    <a:pt x="2643073" y="506742"/>
                  </a:lnTo>
                  <a:lnTo>
                    <a:pt x="2603119" y="476262"/>
                  </a:lnTo>
                  <a:lnTo>
                    <a:pt x="2562466" y="446760"/>
                  </a:lnTo>
                  <a:lnTo>
                    <a:pt x="2521077" y="418274"/>
                  </a:lnTo>
                  <a:lnTo>
                    <a:pt x="2478963" y="390829"/>
                  </a:lnTo>
                  <a:lnTo>
                    <a:pt x="2436088" y="364502"/>
                  </a:lnTo>
                  <a:lnTo>
                    <a:pt x="2392476" y="339305"/>
                  </a:lnTo>
                  <a:lnTo>
                    <a:pt x="2348090" y="315302"/>
                  </a:lnTo>
                  <a:lnTo>
                    <a:pt x="2302929" y="292519"/>
                  </a:lnTo>
                  <a:lnTo>
                    <a:pt x="2258301" y="271170"/>
                  </a:lnTo>
                  <a:lnTo>
                    <a:pt x="2212670" y="250494"/>
                  </a:lnTo>
                  <a:lnTo>
                    <a:pt x="2166150" y="230784"/>
                  </a:lnTo>
                  <a:lnTo>
                    <a:pt x="2118855" y="212356"/>
                  </a:lnTo>
                  <a:lnTo>
                    <a:pt x="2070925" y="195503"/>
                  </a:lnTo>
                  <a:lnTo>
                    <a:pt x="2022462" y="180530"/>
                  </a:lnTo>
                  <a:lnTo>
                    <a:pt x="1973605" y="167754"/>
                  </a:lnTo>
                  <a:lnTo>
                    <a:pt x="1924469" y="157480"/>
                  </a:lnTo>
                  <a:lnTo>
                    <a:pt x="1875167" y="149999"/>
                  </a:lnTo>
                  <a:lnTo>
                    <a:pt x="1825853" y="145618"/>
                  </a:lnTo>
                  <a:lnTo>
                    <a:pt x="1776755" y="144132"/>
                  </a:lnTo>
                  <a:lnTo>
                    <a:pt x="1727657" y="145097"/>
                  </a:lnTo>
                  <a:lnTo>
                    <a:pt x="1678673" y="148463"/>
                  </a:lnTo>
                  <a:lnTo>
                    <a:pt x="1629905" y="154165"/>
                  </a:lnTo>
                  <a:lnTo>
                    <a:pt x="1581442" y="162179"/>
                  </a:lnTo>
                  <a:lnTo>
                    <a:pt x="1533385" y="172440"/>
                  </a:lnTo>
                  <a:lnTo>
                    <a:pt x="1485836" y="184899"/>
                  </a:lnTo>
                  <a:lnTo>
                    <a:pt x="1438910" y="199504"/>
                  </a:lnTo>
                  <a:lnTo>
                    <a:pt x="1392682" y="216217"/>
                  </a:lnTo>
                  <a:lnTo>
                    <a:pt x="1347254" y="234975"/>
                  </a:lnTo>
                  <a:lnTo>
                    <a:pt x="1302029" y="255841"/>
                  </a:lnTo>
                  <a:lnTo>
                    <a:pt x="1257731" y="278866"/>
                  </a:lnTo>
                  <a:lnTo>
                    <a:pt x="1214526" y="303974"/>
                  </a:lnTo>
                  <a:lnTo>
                    <a:pt x="1172502" y="331114"/>
                  </a:lnTo>
                  <a:lnTo>
                    <a:pt x="1131811" y="360197"/>
                  </a:lnTo>
                  <a:lnTo>
                    <a:pt x="1092581" y="391172"/>
                  </a:lnTo>
                  <a:lnTo>
                    <a:pt x="1054925" y="423964"/>
                  </a:lnTo>
                  <a:lnTo>
                    <a:pt x="1018984" y="458508"/>
                  </a:lnTo>
                  <a:lnTo>
                    <a:pt x="984872" y="494728"/>
                  </a:lnTo>
                  <a:lnTo>
                    <a:pt x="952715" y="532561"/>
                  </a:lnTo>
                  <a:lnTo>
                    <a:pt x="921753" y="572922"/>
                  </a:lnTo>
                  <a:lnTo>
                    <a:pt x="893140" y="614603"/>
                  </a:lnTo>
                  <a:lnTo>
                    <a:pt x="866609" y="657466"/>
                  </a:lnTo>
                  <a:lnTo>
                    <a:pt x="841921" y="701357"/>
                  </a:lnTo>
                  <a:lnTo>
                    <a:pt x="818819" y="746137"/>
                  </a:lnTo>
                  <a:lnTo>
                    <a:pt x="797077" y="791679"/>
                  </a:lnTo>
                  <a:lnTo>
                    <a:pt x="776427" y="837806"/>
                  </a:lnTo>
                  <a:lnTo>
                    <a:pt x="756627" y="884402"/>
                  </a:lnTo>
                  <a:lnTo>
                    <a:pt x="737412" y="931316"/>
                  </a:lnTo>
                  <a:lnTo>
                    <a:pt x="699795" y="1025525"/>
                  </a:lnTo>
                  <a:lnTo>
                    <a:pt x="680681" y="1072413"/>
                  </a:lnTo>
                  <a:lnTo>
                    <a:pt x="660844" y="1118920"/>
                  </a:lnTo>
                  <a:lnTo>
                    <a:pt x="640321" y="1165110"/>
                  </a:lnTo>
                  <a:lnTo>
                    <a:pt x="619188" y="1211008"/>
                  </a:lnTo>
                  <a:lnTo>
                    <a:pt x="597509" y="1256626"/>
                  </a:lnTo>
                  <a:lnTo>
                    <a:pt x="575348" y="1302016"/>
                  </a:lnTo>
                  <a:lnTo>
                    <a:pt x="552754" y="1347190"/>
                  </a:lnTo>
                  <a:lnTo>
                    <a:pt x="529805" y="1392212"/>
                  </a:lnTo>
                  <a:lnTo>
                    <a:pt x="506564" y="1437081"/>
                  </a:lnTo>
                  <a:lnTo>
                    <a:pt x="483082" y="1481836"/>
                  </a:lnTo>
                  <a:lnTo>
                    <a:pt x="364363" y="1705076"/>
                  </a:lnTo>
                  <a:lnTo>
                    <a:pt x="340804" y="1749844"/>
                  </a:lnTo>
                  <a:lnTo>
                    <a:pt x="317436" y="1794713"/>
                  </a:lnTo>
                  <a:lnTo>
                    <a:pt x="294347" y="1839722"/>
                  </a:lnTo>
                  <a:lnTo>
                    <a:pt x="271589" y="1884908"/>
                  </a:lnTo>
                  <a:lnTo>
                    <a:pt x="249212" y="1930285"/>
                  </a:lnTo>
                  <a:lnTo>
                    <a:pt x="227304" y="1975916"/>
                  </a:lnTo>
                  <a:lnTo>
                    <a:pt x="205905" y="2021801"/>
                  </a:lnTo>
                  <a:lnTo>
                    <a:pt x="185102" y="2067991"/>
                  </a:lnTo>
                  <a:lnTo>
                    <a:pt x="164934" y="2114512"/>
                  </a:lnTo>
                  <a:lnTo>
                    <a:pt x="145478" y="2161387"/>
                  </a:lnTo>
                  <a:lnTo>
                    <a:pt x="127520" y="2206891"/>
                  </a:lnTo>
                  <a:lnTo>
                    <a:pt x="110451" y="2252903"/>
                  </a:lnTo>
                  <a:lnTo>
                    <a:pt x="94348" y="2299385"/>
                  </a:lnTo>
                  <a:lnTo>
                    <a:pt x="79260" y="2346287"/>
                  </a:lnTo>
                  <a:lnTo>
                    <a:pt x="65265" y="2393569"/>
                  </a:lnTo>
                  <a:lnTo>
                    <a:pt x="52425" y="2441194"/>
                  </a:lnTo>
                  <a:lnTo>
                    <a:pt x="40830" y="2489123"/>
                  </a:lnTo>
                  <a:lnTo>
                    <a:pt x="30543" y="2537307"/>
                  </a:lnTo>
                  <a:lnTo>
                    <a:pt x="21615" y="2585694"/>
                  </a:lnTo>
                  <a:lnTo>
                    <a:pt x="14135" y="2634272"/>
                  </a:lnTo>
                  <a:lnTo>
                    <a:pt x="8153" y="2682964"/>
                  </a:lnTo>
                  <a:lnTo>
                    <a:pt x="3759" y="2731757"/>
                  </a:lnTo>
                  <a:lnTo>
                    <a:pt x="1016" y="2780601"/>
                  </a:lnTo>
                  <a:lnTo>
                    <a:pt x="0" y="2829445"/>
                  </a:lnTo>
                  <a:lnTo>
                    <a:pt x="762" y="2878251"/>
                  </a:lnTo>
                  <a:lnTo>
                    <a:pt x="3378" y="2926981"/>
                  </a:lnTo>
                  <a:lnTo>
                    <a:pt x="7937" y="2975597"/>
                  </a:lnTo>
                  <a:lnTo>
                    <a:pt x="14478" y="3024047"/>
                  </a:lnTo>
                  <a:lnTo>
                    <a:pt x="23088" y="3072295"/>
                  </a:lnTo>
                  <a:lnTo>
                    <a:pt x="33845" y="3120288"/>
                  </a:lnTo>
                  <a:lnTo>
                    <a:pt x="46799" y="3168015"/>
                  </a:lnTo>
                  <a:lnTo>
                    <a:pt x="62026" y="3215398"/>
                  </a:lnTo>
                  <a:lnTo>
                    <a:pt x="79590" y="3262414"/>
                  </a:lnTo>
                  <a:lnTo>
                    <a:pt x="99504" y="3308185"/>
                  </a:lnTo>
                  <a:lnTo>
                    <a:pt x="121615" y="3352165"/>
                  </a:lnTo>
                  <a:lnTo>
                    <a:pt x="145808" y="3394354"/>
                  </a:lnTo>
                  <a:lnTo>
                    <a:pt x="172034" y="3434778"/>
                  </a:lnTo>
                  <a:lnTo>
                    <a:pt x="200177" y="3473424"/>
                  </a:lnTo>
                  <a:lnTo>
                    <a:pt x="230174" y="3510318"/>
                  </a:lnTo>
                  <a:lnTo>
                    <a:pt x="261924" y="3545459"/>
                  </a:lnTo>
                  <a:lnTo>
                    <a:pt x="295363" y="3578847"/>
                  </a:lnTo>
                  <a:lnTo>
                    <a:pt x="330377" y="3610521"/>
                  </a:lnTo>
                  <a:lnTo>
                    <a:pt x="366903" y="3640455"/>
                  </a:lnTo>
                  <a:lnTo>
                    <a:pt x="404837" y="3668674"/>
                  </a:lnTo>
                  <a:lnTo>
                    <a:pt x="444106" y="3695179"/>
                  </a:lnTo>
                  <a:lnTo>
                    <a:pt x="484632" y="3719995"/>
                  </a:lnTo>
                  <a:lnTo>
                    <a:pt x="526313" y="3743109"/>
                  </a:lnTo>
                  <a:lnTo>
                    <a:pt x="569074" y="3764546"/>
                  </a:lnTo>
                  <a:lnTo>
                    <a:pt x="612825" y="3784308"/>
                  </a:lnTo>
                  <a:lnTo>
                    <a:pt x="657479" y="3802405"/>
                  </a:lnTo>
                  <a:lnTo>
                    <a:pt x="702957" y="3818852"/>
                  </a:lnTo>
                  <a:lnTo>
                    <a:pt x="749173" y="3833634"/>
                  </a:lnTo>
                  <a:lnTo>
                    <a:pt x="796048" y="3846792"/>
                  </a:lnTo>
                  <a:lnTo>
                    <a:pt x="843470" y="3858310"/>
                  </a:lnTo>
                  <a:lnTo>
                    <a:pt x="891387" y="3868204"/>
                  </a:lnTo>
                  <a:lnTo>
                    <a:pt x="941908" y="3876764"/>
                  </a:lnTo>
                  <a:lnTo>
                    <a:pt x="992543" y="3883723"/>
                  </a:lnTo>
                  <a:lnTo>
                    <a:pt x="1043266" y="3889133"/>
                  </a:lnTo>
                  <a:lnTo>
                    <a:pt x="1094079" y="3893007"/>
                  </a:lnTo>
                  <a:lnTo>
                    <a:pt x="1144917" y="3895407"/>
                  </a:lnTo>
                  <a:lnTo>
                    <a:pt x="1195793" y="3896334"/>
                  </a:lnTo>
                  <a:lnTo>
                    <a:pt x="1246657" y="3895864"/>
                  </a:lnTo>
                  <a:lnTo>
                    <a:pt x="1297495" y="3894010"/>
                  </a:lnTo>
                  <a:lnTo>
                    <a:pt x="1348295" y="3890810"/>
                  </a:lnTo>
                  <a:lnTo>
                    <a:pt x="1399006" y="3886301"/>
                  </a:lnTo>
                  <a:lnTo>
                    <a:pt x="1449628" y="3880523"/>
                  </a:lnTo>
                  <a:lnTo>
                    <a:pt x="1500124" y="3873500"/>
                  </a:lnTo>
                  <a:lnTo>
                    <a:pt x="1550479" y="3865295"/>
                  </a:lnTo>
                  <a:lnTo>
                    <a:pt x="1600669" y="3855910"/>
                  </a:lnTo>
                  <a:lnTo>
                    <a:pt x="1650657" y="3845407"/>
                  </a:lnTo>
                  <a:lnTo>
                    <a:pt x="1700428" y="3833825"/>
                  </a:lnTo>
                  <a:lnTo>
                    <a:pt x="1749958" y="3821176"/>
                  </a:lnTo>
                  <a:lnTo>
                    <a:pt x="1799209" y="3807510"/>
                  </a:lnTo>
                  <a:lnTo>
                    <a:pt x="1848192" y="3792855"/>
                  </a:lnTo>
                  <a:lnTo>
                    <a:pt x="1896846" y="3777259"/>
                  </a:lnTo>
                  <a:lnTo>
                    <a:pt x="1945170" y="3760762"/>
                  </a:lnTo>
                  <a:lnTo>
                    <a:pt x="1993125" y="3743388"/>
                  </a:lnTo>
                  <a:lnTo>
                    <a:pt x="2040699" y="3725164"/>
                  </a:lnTo>
                  <a:lnTo>
                    <a:pt x="2087867" y="3706152"/>
                  </a:lnTo>
                  <a:lnTo>
                    <a:pt x="2134832" y="3686454"/>
                  </a:lnTo>
                  <a:lnTo>
                    <a:pt x="2181466" y="3666007"/>
                  </a:lnTo>
                  <a:lnTo>
                    <a:pt x="2227783" y="3644849"/>
                  </a:lnTo>
                  <a:lnTo>
                    <a:pt x="2273782" y="3623030"/>
                  </a:lnTo>
                  <a:lnTo>
                    <a:pt x="2319502" y="3600564"/>
                  </a:lnTo>
                  <a:lnTo>
                    <a:pt x="2364930" y="3577513"/>
                  </a:lnTo>
                  <a:lnTo>
                    <a:pt x="2410091" y="3553917"/>
                  </a:lnTo>
                  <a:lnTo>
                    <a:pt x="2454999" y="3529800"/>
                  </a:lnTo>
                  <a:lnTo>
                    <a:pt x="2499664" y="3505212"/>
                  </a:lnTo>
                  <a:lnTo>
                    <a:pt x="2544102" y="3480193"/>
                  </a:lnTo>
                  <a:lnTo>
                    <a:pt x="2588323" y="3454781"/>
                  </a:lnTo>
                  <a:lnTo>
                    <a:pt x="2632341" y="3429000"/>
                  </a:lnTo>
                  <a:lnTo>
                    <a:pt x="2719044" y="3377273"/>
                  </a:lnTo>
                  <a:lnTo>
                    <a:pt x="2762339" y="3351149"/>
                  </a:lnTo>
                  <a:lnTo>
                    <a:pt x="2805531" y="3324809"/>
                  </a:lnTo>
                  <a:lnTo>
                    <a:pt x="2848572" y="3298215"/>
                  </a:lnTo>
                  <a:lnTo>
                    <a:pt x="2891421" y="3271304"/>
                  </a:lnTo>
                  <a:lnTo>
                    <a:pt x="2934030" y="3244062"/>
                  </a:lnTo>
                  <a:lnTo>
                    <a:pt x="2976359" y="3216414"/>
                  </a:lnTo>
                  <a:lnTo>
                    <a:pt x="3018371" y="3188347"/>
                  </a:lnTo>
                  <a:lnTo>
                    <a:pt x="3060001" y="3159798"/>
                  </a:lnTo>
                  <a:lnTo>
                    <a:pt x="3101225" y="3130740"/>
                  </a:lnTo>
                  <a:lnTo>
                    <a:pt x="3141980" y="3101124"/>
                  </a:lnTo>
                  <a:lnTo>
                    <a:pt x="3181566" y="3071088"/>
                  </a:lnTo>
                  <a:lnTo>
                    <a:pt x="3220135" y="3039999"/>
                  </a:lnTo>
                  <a:lnTo>
                    <a:pt x="3257524" y="3007779"/>
                  </a:lnTo>
                  <a:lnTo>
                    <a:pt x="3293618" y="2974340"/>
                  </a:lnTo>
                  <a:lnTo>
                    <a:pt x="3328276" y="2939618"/>
                  </a:lnTo>
                  <a:lnTo>
                    <a:pt x="3361359" y="2903524"/>
                  </a:lnTo>
                  <a:lnTo>
                    <a:pt x="3392754" y="2865983"/>
                  </a:lnTo>
                  <a:lnTo>
                    <a:pt x="3422307" y="2826918"/>
                  </a:lnTo>
                  <a:lnTo>
                    <a:pt x="3449904" y="2786253"/>
                  </a:lnTo>
                  <a:lnTo>
                    <a:pt x="3475393" y="2743898"/>
                  </a:lnTo>
                  <a:lnTo>
                    <a:pt x="3498646" y="2699778"/>
                  </a:lnTo>
                  <a:lnTo>
                    <a:pt x="3520617" y="2652217"/>
                  </a:lnTo>
                  <a:lnTo>
                    <a:pt x="3540214" y="2603614"/>
                  </a:lnTo>
                  <a:lnTo>
                    <a:pt x="3557460" y="2554135"/>
                  </a:lnTo>
                  <a:lnTo>
                    <a:pt x="3572370" y="2503855"/>
                  </a:lnTo>
                  <a:lnTo>
                    <a:pt x="3584981" y="2452928"/>
                  </a:lnTo>
                  <a:lnTo>
                    <a:pt x="3595319" y="2401443"/>
                  </a:lnTo>
                  <a:lnTo>
                    <a:pt x="3603421" y="2349538"/>
                  </a:lnTo>
                  <a:lnTo>
                    <a:pt x="3609302" y="2297315"/>
                  </a:lnTo>
                  <a:lnTo>
                    <a:pt x="3612985" y="2244915"/>
                  </a:lnTo>
                  <a:lnTo>
                    <a:pt x="3614509" y="2192439"/>
                  </a:lnTo>
                  <a:close/>
                </a:path>
              </a:pathLst>
            </a:custGeom>
            <a:solidFill>
              <a:srgbClr val="3240E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3818048" y="4797034"/>
              <a:ext cx="198650" cy="1986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307037" y="5710671"/>
              <a:ext cx="2280920" cy="2285365"/>
            </a:xfrm>
            <a:custGeom>
              <a:avLst/>
              <a:gdLst/>
              <a:ahLst/>
              <a:cxnLst/>
              <a:rect l="l" t="t" r="r" b="b"/>
              <a:pathLst>
                <a:path w="2280919" h="2285365" extrusionOk="0">
                  <a:moveTo>
                    <a:pt x="1140446" y="2284782"/>
                  </a:moveTo>
                  <a:lnTo>
                    <a:pt x="1092248" y="2283780"/>
                  </a:lnTo>
                  <a:lnTo>
                    <a:pt x="1044559" y="2280799"/>
                  </a:lnTo>
                  <a:lnTo>
                    <a:pt x="997418" y="2275879"/>
                  </a:lnTo>
                  <a:lnTo>
                    <a:pt x="950865" y="2269061"/>
                  </a:lnTo>
                  <a:lnTo>
                    <a:pt x="904941" y="2260382"/>
                  </a:lnTo>
                  <a:lnTo>
                    <a:pt x="859684" y="2249885"/>
                  </a:lnTo>
                  <a:lnTo>
                    <a:pt x="815133" y="2237607"/>
                  </a:lnTo>
                  <a:lnTo>
                    <a:pt x="771330" y="2223589"/>
                  </a:lnTo>
                  <a:lnTo>
                    <a:pt x="728313" y="2207870"/>
                  </a:lnTo>
                  <a:lnTo>
                    <a:pt x="686122" y="2190490"/>
                  </a:lnTo>
                  <a:lnTo>
                    <a:pt x="644797" y="2171489"/>
                  </a:lnTo>
                  <a:lnTo>
                    <a:pt x="604377" y="2150907"/>
                  </a:lnTo>
                  <a:lnTo>
                    <a:pt x="564901" y="2128782"/>
                  </a:lnTo>
                  <a:lnTo>
                    <a:pt x="526411" y="2105156"/>
                  </a:lnTo>
                  <a:lnTo>
                    <a:pt x="488944" y="2080067"/>
                  </a:lnTo>
                  <a:lnTo>
                    <a:pt x="452541" y="2053555"/>
                  </a:lnTo>
                  <a:lnTo>
                    <a:pt x="417241" y="2025660"/>
                  </a:lnTo>
                  <a:lnTo>
                    <a:pt x="383085" y="1996422"/>
                  </a:lnTo>
                  <a:lnTo>
                    <a:pt x="350111" y="1965880"/>
                  </a:lnTo>
                  <a:lnTo>
                    <a:pt x="318359" y="1934074"/>
                  </a:lnTo>
                  <a:lnTo>
                    <a:pt x="287869" y="1901044"/>
                  </a:lnTo>
                  <a:lnTo>
                    <a:pt x="258681" y="1866829"/>
                  </a:lnTo>
                  <a:lnTo>
                    <a:pt x="230833" y="1831469"/>
                  </a:lnTo>
                  <a:lnTo>
                    <a:pt x="204367" y="1795004"/>
                  </a:lnTo>
                  <a:lnTo>
                    <a:pt x="179320" y="1757474"/>
                  </a:lnTo>
                  <a:lnTo>
                    <a:pt x="155734" y="1718917"/>
                  </a:lnTo>
                  <a:lnTo>
                    <a:pt x="133647" y="1679375"/>
                  </a:lnTo>
                  <a:lnTo>
                    <a:pt x="113100" y="1638886"/>
                  </a:lnTo>
                  <a:lnTo>
                    <a:pt x="94131" y="1597490"/>
                  </a:lnTo>
                  <a:lnTo>
                    <a:pt x="76781" y="1555227"/>
                  </a:lnTo>
                  <a:lnTo>
                    <a:pt x="61089" y="1512137"/>
                  </a:lnTo>
                  <a:lnTo>
                    <a:pt x="47095" y="1468259"/>
                  </a:lnTo>
                  <a:lnTo>
                    <a:pt x="34838" y="1423633"/>
                  </a:lnTo>
                  <a:lnTo>
                    <a:pt x="24358" y="1378298"/>
                  </a:lnTo>
                  <a:lnTo>
                    <a:pt x="15695" y="1332295"/>
                  </a:lnTo>
                  <a:lnTo>
                    <a:pt x="8887" y="1285663"/>
                  </a:lnTo>
                  <a:lnTo>
                    <a:pt x="3976" y="1238442"/>
                  </a:lnTo>
                  <a:lnTo>
                    <a:pt x="1000" y="1190672"/>
                  </a:lnTo>
                  <a:lnTo>
                    <a:pt x="0" y="1142391"/>
                  </a:lnTo>
                  <a:lnTo>
                    <a:pt x="1000" y="1094110"/>
                  </a:lnTo>
                  <a:lnTo>
                    <a:pt x="3976" y="1046340"/>
                  </a:lnTo>
                  <a:lnTo>
                    <a:pt x="8887" y="999119"/>
                  </a:lnTo>
                  <a:lnTo>
                    <a:pt x="15695" y="952487"/>
                  </a:lnTo>
                  <a:lnTo>
                    <a:pt x="24358" y="906484"/>
                  </a:lnTo>
                  <a:lnTo>
                    <a:pt x="34838" y="861149"/>
                  </a:lnTo>
                  <a:lnTo>
                    <a:pt x="47095" y="816523"/>
                  </a:lnTo>
                  <a:lnTo>
                    <a:pt x="61089" y="772645"/>
                  </a:lnTo>
                  <a:lnTo>
                    <a:pt x="76781" y="729555"/>
                  </a:lnTo>
                  <a:lnTo>
                    <a:pt x="94131" y="687292"/>
                  </a:lnTo>
                  <a:lnTo>
                    <a:pt x="113100" y="645896"/>
                  </a:lnTo>
                  <a:lnTo>
                    <a:pt x="133647" y="605407"/>
                  </a:lnTo>
                  <a:lnTo>
                    <a:pt x="155734" y="565865"/>
                  </a:lnTo>
                  <a:lnTo>
                    <a:pt x="179320" y="527308"/>
                  </a:lnTo>
                  <a:lnTo>
                    <a:pt x="204367" y="489778"/>
                  </a:lnTo>
                  <a:lnTo>
                    <a:pt x="230833" y="453313"/>
                  </a:lnTo>
                  <a:lnTo>
                    <a:pt x="258681" y="417953"/>
                  </a:lnTo>
                  <a:lnTo>
                    <a:pt x="287869" y="383738"/>
                  </a:lnTo>
                  <a:lnTo>
                    <a:pt x="318359" y="350708"/>
                  </a:lnTo>
                  <a:lnTo>
                    <a:pt x="350111" y="318902"/>
                  </a:lnTo>
                  <a:lnTo>
                    <a:pt x="383085" y="288360"/>
                  </a:lnTo>
                  <a:lnTo>
                    <a:pt x="417241" y="259122"/>
                  </a:lnTo>
                  <a:lnTo>
                    <a:pt x="452541" y="231227"/>
                  </a:lnTo>
                  <a:lnTo>
                    <a:pt x="488944" y="204715"/>
                  </a:lnTo>
                  <a:lnTo>
                    <a:pt x="526411" y="179626"/>
                  </a:lnTo>
                  <a:lnTo>
                    <a:pt x="564901" y="156000"/>
                  </a:lnTo>
                  <a:lnTo>
                    <a:pt x="604377" y="133875"/>
                  </a:lnTo>
                  <a:lnTo>
                    <a:pt x="644797" y="113293"/>
                  </a:lnTo>
                  <a:lnTo>
                    <a:pt x="686122" y="94292"/>
                  </a:lnTo>
                  <a:lnTo>
                    <a:pt x="728313" y="76912"/>
                  </a:lnTo>
                  <a:lnTo>
                    <a:pt x="771330" y="61193"/>
                  </a:lnTo>
                  <a:lnTo>
                    <a:pt x="815133" y="47175"/>
                  </a:lnTo>
                  <a:lnTo>
                    <a:pt x="859684" y="34897"/>
                  </a:lnTo>
                  <a:lnTo>
                    <a:pt x="904941" y="24400"/>
                  </a:lnTo>
                  <a:lnTo>
                    <a:pt x="950865" y="15721"/>
                  </a:lnTo>
                  <a:lnTo>
                    <a:pt x="997418" y="8903"/>
                  </a:lnTo>
                  <a:lnTo>
                    <a:pt x="1044559" y="3983"/>
                  </a:lnTo>
                  <a:lnTo>
                    <a:pt x="1092248" y="1002"/>
                  </a:lnTo>
                  <a:lnTo>
                    <a:pt x="1140446" y="0"/>
                  </a:lnTo>
                  <a:lnTo>
                    <a:pt x="1188645" y="1000"/>
                  </a:lnTo>
                  <a:lnTo>
                    <a:pt x="1236334" y="3980"/>
                  </a:lnTo>
                  <a:lnTo>
                    <a:pt x="1283475" y="8898"/>
                  </a:lnTo>
                  <a:lnTo>
                    <a:pt x="1330027" y="15715"/>
                  </a:lnTo>
                  <a:lnTo>
                    <a:pt x="1375952" y="24392"/>
                  </a:lnTo>
                  <a:lnTo>
                    <a:pt x="1421209" y="34889"/>
                  </a:lnTo>
                  <a:lnTo>
                    <a:pt x="1465759" y="47166"/>
                  </a:lnTo>
                  <a:lnTo>
                    <a:pt x="1509562" y="61183"/>
                  </a:lnTo>
                  <a:lnTo>
                    <a:pt x="1552579" y="76900"/>
                  </a:lnTo>
                  <a:lnTo>
                    <a:pt x="1594770" y="94279"/>
                  </a:lnTo>
                  <a:lnTo>
                    <a:pt x="1636096" y="113279"/>
                  </a:lnTo>
                  <a:lnTo>
                    <a:pt x="1676516" y="133861"/>
                  </a:lnTo>
                  <a:lnTo>
                    <a:pt x="1715991" y="155985"/>
                  </a:lnTo>
                  <a:lnTo>
                    <a:pt x="1754482" y="179611"/>
                  </a:lnTo>
                  <a:lnTo>
                    <a:pt x="1791949" y="204699"/>
                  </a:lnTo>
                  <a:lnTo>
                    <a:pt x="1828351" y="231211"/>
                  </a:lnTo>
                  <a:lnTo>
                    <a:pt x="1863651" y="259105"/>
                  </a:lnTo>
                  <a:lnTo>
                    <a:pt x="1897808" y="288343"/>
                  </a:lnTo>
                  <a:lnTo>
                    <a:pt x="1930782" y="318885"/>
                  </a:lnTo>
                  <a:lnTo>
                    <a:pt x="1962533" y="350691"/>
                  </a:lnTo>
                  <a:lnTo>
                    <a:pt x="1993023" y="383722"/>
                  </a:lnTo>
                  <a:lnTo>
                    <a:pt x="2022212" y="417937"/>
                  </a:lnTo>
                  <a:lnTo>
                    <a:pt x="2050059" y="453297"/>
                  </a:lnTo>
                  <a:lnTo>
                    <a:pt x="2076526" y="489762"/>
                  </a:lnTo>
                  <a:lnTo>
                    <a:pt x="2101572" y="527293"/>
                  </a:lnTo>
                  <a:lnTo>
                    <a:pt x="2125158" y="565850"/>
                  </a:lnTo>
                  <a:lnTo>
                    <a:pt x="2147245" y="605393"/>
                  </a:lnTo>
                  <a:lnTo>
                    <a:pt x="2167793" y="645883"/>
                  </a:lnTo>
                  <a:lnTo>
                    <a:pt x="2186761" y="687279"/>
                  </a:lnTo>
                  <a:lnTo>
                    <a:pt x="2204111" y="729543"/>
                  </a:lnTo>
                  <a:lnTo>
                    <a:pt x="2219803" y="772634"/>
                  </a:lnTo>
                  <a:lnTo>
                    <a:pt x="2233798" y="816514"/>
                  </a:lnTo>
                  <a:lnTo>
                    <a:pt x="2246055" y="861141"/>
                  </a:lnTo>
                  <a:lnTo>
                    <a:pt x="2256535" y="906476"/>
                  </a:lnTo>
                  <a:lnTo>
                    <a:pt x="2265198" y="952481"/>
                  </a:lnTo>
                  <a:lnTo>
                    <a:pt x="2272005" y="999114"/>
                  </a:lnTo>
                  <a:lnTo>
                    <a:pt x="2276916" y="1046336"/>
                  </a:lnTo>
                  <a:lnTo>
                    <a:pt x="2279892" y="1094109"/>
                  </a:lnTo>
                  <a:lnTo>
                    <a:pt x="2280893" y="1142391"/>
                  </a:lnTo>
                  <a:lnTo>
                    <a:pt x="2279721" y="1194398"/>
                  </a:lnTo>
                  <a:lnTo>
                    <a:pt x="2276242" y="1245815"/>
                  </a:lnTo>
                  <a:lnTo>
                    <a:pt x="2270510" y="1296592"/>
                  </a:lnTo>
                  <a:lnTo>
                    <a:pt x="2262580" y="1346678"/>
                  </a:lnTo>
                  <a:lnTo>
                    <a:pt x="2252506" y="1396022"/>
                  </a:lnTo>
                  <a:lnTo>
                    <a:pt x="2240343" y="1444574"/>
                  </a:lnTo>
                  <a:lnTo>
                    <a:pt x="2226146" y="1492282"/>
                  </a:lnTo>
                  <a:lnTo>
                    <a:pt x="2209968" y="1539096"/>
                  </a:lnTo>
                  <a:lnTo>
                    <a:pt x="2191866" y="1584966"/>
                  </a:lnTo>
                  <a:lnTo>
                    <a:pt x="2171892" y="1629840"/>
                  </a:lnTo>
                  <a:lnTo>
                    <a:pt x="2150103" y="1673667"/>
                  </a:lnTo>
                  <a:lnTo>
                    <a:pt x="2126551" y="1716398"/>
                  </a:lnTo>
                  <a:lnTo>
                    <a:pt x="1230806" y="1396506"/>
                  </a:lnTo>
                  <a:lnTo>
                    <a:pt x="1550154" y="2208323"/>
                  </a:lnTo>
                  <a:lnTo>
                    <a:pt x="1501887" y="2225651"/>
                  </a:lnTo>
                  <a:lnTo>
                    <a:pt x="1452673" y="2240904"/>
                  </a:lnTo>
                  <a:lnTo>
                    <a:pt x="1402565" y="2254010"/>
                  </a:lnTo>
                  <a:lnTo>
                    <a:pt x="1351614" y="2264895"/>
                  </a:lnTo>
                  <a:lnTo>
                    <a:pt x="1299874" y="2273487"/>
                  </a:lnTo>
                  <a:lnTo>
                    <a:pt x="1247398" y="2279714"/>
                  </a:lnTo>
                  <a:lnTo>
                    <a:pt x="1194238" y="2283503"/>
                  </a:lnTo>
                  <a:lnTo>
                    <a:pt x="1140446" y="2284782"/>
                  </a:lnTo>
                  <a:close/>
                </a:path>
              </a:pathLst>
            </a:custGeom>
            <a:solidFill>
              <a:srgbClr val="ECF1F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775675" y="6141851"/>
              <a:ext cx="2478405" cy="2379980"/>
            </a:xfrm>
            <a:custGeom>
              <a:avLst/>
              <a:gdLst/>
              <a:ahLst/>
              <a:cxnLst/>
              <a:rect l="l" t="t" r="r" b="b"/>
              <a:pathLst>
                <a:path w="2478405" h="2379979" extrusionOk="0">
                  <a:moveTo>
                    <a:pt x="1478692" y="2339766"/>
                  </a:moveTo>
                  <a:lnTo>
                    <a:pt x="870488" y="847826"/>
                  </a:lnTo>
                  <a:lnTo>
                    <a:pt x="868690" y="840008"/>
                  </a:lnTo>
                  <a:lnTo>
                    <a:pt x="869155" y="832084"/>
                  </a:lnTo>
                  <a:lnTo>
                    <a:pt x="898603" y="809570"/>
                  </a:lnTo>
                  <a:lnTo>
                    <a:pt x="906408" y="811283"/>
                  </a:lnTo>
                  <a:lnTo>
                    <a:pt x="1114001" y="885493"/>
                  </a:lnTo>
                  <a:lnTo>
                    <a:pt x="945695" y="885493"/>
                  </a:lnTo>
                  <a:lnTo>
                    <a:pt x="1487295" y="2260636"/>
                  </a:lnTo>
                  <a:lnTo>
                    <a:pt x="1563915" y="2260636"/>
                  </a:lnTo>
                  <a:lnTo>
                    <a:pt x="1497397" y="2330911"/>
                  </a:lnTo>
                  <a:lnTo>
                    <a:pt x="1491864" y="2335549"/>
                  </a:lnTo>
                  <a:lnTo>
                    <a:pt x="1485541" y="2338501"/>
                  </a:lnTo>
                  <a:lnTo>
                    <a:pt x="1478692" y="2339766"/>
                  </a:lnTo>
                  <a:close/>
                </a:path>
                <a:path w="2478405" h="2379979" extrusionOk="0">
                  <a:moveTo>
                    <a:pt x="2450880" y="2056065"/>
                  </a:moveTo>
                  <a:lnTo>
                    <a:pt x="2049099" y="1697311"/>
                  </a:lnTo>
                  <a:lnTo>
                    <a:pt x="2040119" y="1684943"/>
                  </a:lnTo>
                  <a:lnTo>
                    <a:pt x="2040119" y="1677072"/>
                  </a:lnTo>
                  <a:lnTo>
                    <a:pt x="2039558" y="1669763"/>
                  </a:lnTo>
                  <a:lnTo>
                    <a:pt x="2042364" y="1662455"/>
                  </a:lnTo>
                  <a:lnTo>
                    <a:pt x="2324109" y="1377981"/>
                  </a:lnTo>
                  <a:lnTo>
                    <a:pt x="945695" y="885493"/>
                  </a:lnTo>
                  <a:lnTo>
                    <a:pt x="1114001" y="885493"/>
                  </a:lnTo>
                  <a:lnTo>
                    <a:pt x="2384723" y="1339752"/>
                  </a:lnTo>
                  <a:lnTo>
                    <a:pt x="2403437" y="1366878"/>
                  </a:lnTo>
                  <a:lnTo>
                    <a:pt x="2402402" y="1373765"/>
                  </a:lnTo>
                  <a:lnTo>
                    <a:pt x="2399684" y="1380230"/>
                  </a:lnTo>
                  <a:lnTo>
                    <a:pt x="2395387" y="1385852"/>
                  </a:lnTo>
                  <a:lnTo>
                    <a:pt x="2108591" y="1675385"/>
                  </a:lnTo>
                  <a:lnTo>
                    <a:pt x="2468910" y="2007084"/>
                  </a:lnTo>
                  <a:lnTo>
                    <a:pt x="2475408" y="2016246"/>
                  </a:lnTo>
                  <a:lnTo>
                    <a:pt x="2477960" y="2026831"/>
                  </a:lnTo>
                  <a:lnTo>
                    <a:pt x="2476407" y="2037521"/>
                  </a:lnTo>
                  <a:lnTo>
                    <a:pt x="2470593" y="2047000"/>
                  </a:lnTo>
                  <a:lnTo>
                    <a:pt x="2461447" y="2053509"/>
                  </a:lnTo>
                  <a:lnTo>
                    <a:pt x="2450880" y="2056065"/>
                  </a:lnTo>
                  <a:close/>
                </a:path>
                <a:path w="2478405" h="2379979" extrusionOk="0">
                  <a:moveTo>
                    <a:pt x="1563915" y="2260636"/>
                  </a:moveTo>
                  <a:lnTo>
                    <a:pt x="1487295" y="2260636"/>
                  </a:lnTo>
                  <a:lnTo>
                    <a:pt x="1763426" y="1968854"/>
                  </a:lnTo>
                  <a:lnTo>
                    <a:pt x="1772573" y="1962433"/>
                  </a:lnTo>
                  <a:lnTo>
                    <a:pt x="1783140" y="1960070"/>
                  </a:lnTo>
                  <a:lnTo>
                    <a:pt x="1793813" y="1961818"/>
                  </a:lnTo>
                  <a:lnTo>
                    <a:pt x="1803275" y="1967730"/>
                  </a:lnTo>
                  <a:lnTo>
                    <a:pt x="1865990" y="2027323"/>
                  </a:lnTo>
                  <a:lnTo>
                    <a:pt x="1784754" y="2027323"/>
                  </a:lnTo>
                  <a:lnTo>
                    <a:pt x="1563915" y="2260636"/>
                  </a:lnTo>
                  <a:close/>
                </a:path>
                <a:path w="2478405" h="2379979" extrusionOk="0">
                  <a:moveTo>
                    <a:pt x="2173695" y="2379823"/>
                  </a:moveTo>
                  <a:lnTo>
                    <a:pt x="2165838" y="2378698"/>
                  </a:lnTo>
                  <a:lnTo>
                    <a:pt x="2159103" y="2378698"/>
                  </a:lnTo>
                  <a:lnTo>
                    <a:pt x="2152368" y="2375887"/>
                  </a:lnTo>
                  <a:lnTo>
                    <a:pt x="2146756" y="2370827"/>
                  </a:lnTo>
                  <a:lnTo>
                    <a:pt x="1784754" y="2027323"/>
                  </a:lnTo>
                  <a:lnTo>
                    <a:pt x="1865990" y="2027323"/>
                  </a:lnTo>
                  <a:lnTo>
                    <a:pt x="2185482" y="2330911"/>
                  </a:lnTo>
                  <a:lnTo>
                    <a:pt x="2191892" y="2340073"/>
                  </a:lnTo>
                  <a:lnTo>
                    <a:pt x="2194251" y="2350658"/>
                  </a:lnTo>
                  <a:lnTo>
                    <a:pt x="2192506" y="2361349"/>
                  </a:lnTo>
                  <a:lnTo>
                    <a:pt x="2186604" y="2370827"/>
                  </a:lnTo>
                  <a:lnTo>
                    <a:pt x="2180992" y="2377012"/>
                  </a:lnTo>
                  <a:lnTo>
                    <a:pt x="2173695" y="2379823"/>
                  </a:lnTo>
                  <a:close/>
                </a:path>
                <a:path w="2478405" h="2379979" extrusionOk="0">
                  <a:moveTo>
                    <a:pt x="679104" y="681415"/>
                  </a:moveTo>
                  <a:lnTo>
                    <a:pt x="664512" y="681415"/>
                  </a:lnTo>
                  <a:lnTo>
                    <a:pt x="657777" y="678604"/>
                  </a:lnTo>
                  <a:lnTo>
                    <a:pt x="652164" y="673544"/>
                  </a:lnTo>
                  <a:lnTo>
                    <a:pt x="262100" y="292372"/>
                  </a:lnTo>
                  <a:lnTo>
                    <a:pt x="255777" y="282973"/>
                  </a:lnTo>
                  <a:lnTo>
                    <a:pt x="253611" y="272414"/>
                  </a:lnTo>
                  <a:lnTo>
                    <a:pt x="255549" y="261855"/>
                  </a:lnTo>
                  <a:lnTo>
                    <a:pt x="261539" y="252456"/>
                  </a:lnTo>
                  <a:lnTo>
                    <a:pt x="270922" y="246122"/>
                  </a:lnTo>
                  <a:lnTo>
                    <a:pt x="281463" y="243952"/>
                  </a:lnTo>
                  <a:lnTo>
                    <a:pt x="292004" y="245894"/>
                  </a:lnTo>
                  <a:lnTo>
                    <a:pt x="301387" y="251893"/>
                  </a:lnTo>
                  <a:lnTo>
                    <a:pt x="691451" y="633065"/>
                  </a:lnTo>
                  <a:lnTo>
                    <a:pt x="697774" y="642465"/>
                  </a:lnTo>
                  <a:lnTo>
                    <a:pt x="699940" y="653024"/>
                  </a:lnTo>
                  <a:lnTo>
                    <a:pt x="698002" y="663582"/>
                  </a:lnTo>
                  <a:lnTo>
                    <a:pt x="692013" y="672982"/>
                  </a:lnTo>
                  <a:lnTo>
                    <a:pt x="686400" y="678604"/>
                  </a:lnTo>
                  <a:lnTo>
                    <a:pt x="679104" y="681415"/>
                  </a:lnTo>
                  <a:close/>
                </a:path>
                <a:path w="2478405" h="2379979" extrusionOk="0">
                  <a:moveTo>
                    <a:pt x="535426" y="1042910"/>
                  </a:moveTo>
                  <a:lnTo>
                    <a:pt x="28062" y="1042910"/>
                  </a:lnTo>
                  <a:lnTo>
                    <a:pt x="17045" y="1040731"/>
                  </a:lnTo>
                  <a:lnTo>
                    <a:pt x="8135" y="1034758"/>
                  </a:lnTo>
                  <a:lnTo>
                    <a:pt x="2174" y="1025833"/>
                  </a:lnTo>
                  <a:lnTo>
                    <a:pt x="0" y="1014800"/>
                  </a:lnTo>
                  <a:lnTo>
                    <a:pt x="2174" y="1003766"/>
                  </a:lnTo>
                  <a:lnTo>
                    <a:pt x="8135" y="994842"/>
                  </a:lnTo>
                  <a:lnTo>
                    <a:pt x="17045" y="988868"/>
                  </a:lnTo>
                  <a:lnTo>
                    <a:pt x="28062" y="986690"/>
                  </a:lnTo>
                  <a:lnTo>
                    <a:pt x="535426" y="986690"/>
                  </a:lnTo>
                  <a:lnTo>
                    <a:pt x="546440" y="988868"/>
                  </a:lnTo>
                  <a:lnTo>
                    <a:pt x="555350" y="994842"/>
                  </a:lnTo>
                  <a:lnTo>
                    <a:pt x="561313" y="1003766"/>
                  </a:lnTo>
                  <a:lnTo>
                    <a:pt x="563488" y="1014800"/>
                  </a:lnTo>
                  <a:lnTo>
                    <a:pt x="561234" y="1025833"/>
                  </a:lnTo>
                  <a:lnTo>
                    <a:pt x="555139" y="1034758"/>
                  </a:lnTo>
                  <a:lnTo>
                    <a:pt x="546203" y="1040731"/>
                  </a:lnTo>
                  <a:lnTo>
                    <a:pt x="535426" y="1042910"/>
                  </a:lnTo>
                  <a:close/>
                </a:path>
                <a:path w="2478405" h="2379979" extrusionOk="0">
                  <a:moveTo>
                    <a:pt x="1003503" y="544800"/>
                  </a:moveTo>
                  <a:lnTo>
                    <a:pt x="992488" y="542621"/>
                  </a:lnTo>
                  <a:lnTo>
                    <a:pt x="983579" y="536648"/>
                  </a:lnTo>
                  <a:lnTo>
                    <a:pt x="977615" y="527723"/>
                  </a:lnTo>
                  <a:lnTo>
                    <a:pt x="975441" y="516690"/>
                  </a:lnTo>
                  <a:lnTo>
                    <a:pt x="975441" y="28110"/>
                  </a:lnTo>
                  <a:lnTo>
                    <a:pt x="977615" y="17083"/>
                  </a:lnTo>
                  <a:lnTo>
                    <a:pt x="983579" y="8158"/>
                  </a:lnTo>
                  <a:lnTo>
                    <a:pt x="992488" y="2180"/>
                  </a:lnTo>
                  <a:lnTo>
                    <a:pt x="1003503" y="0"/>
                  </a:lnTo>
                  <a:lnTo>
                    <a:pt x="1014517" y="2180"/>
                  </a:lnTo>
                  <a:lnTo>
                    <a:pt x="1023427" y="8158"/>
                  </a:lnTo>
                  <a:lnTo>
                    <a:pt x="1029390" y="17083"/>
                  </a:lnTo>
                  <a:lnTo>
                    <a:pt x="1031565" y="28110"/>
                  </a:lnTo>
                  <a:lnTo>
                    <a:pt x="1031565" y="516690"/>
                  </a:lnTo>
                  <a:lnTo>
                    <a:pt x="1029311" y="527486"/>
                  </a:lnTo>
                  <a:lnTo>
                    <a:pt x="1023216" y="536437"/>
                  </a:lnTo>
                  <a:lnTo>
                    <a:pt x="1014280" y="542542"/>
                  </a:lnTo>
                  <a:lnTo>
                    <a:pt x="1003503" y="544800"/>
                  </a:lnTo>
                  <a:close/>
                </a:path>
              </a:pathLst>
            </a:custGeom>
            <a:solidFill>
              <a:srgbClr val="080F4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3C66E-94A2-4BD5-A74B-744A2A36917B}"/>
              </a:ext>
            </a:extLst>
          </p:cNvPr>
          <p:cNvSpPr txBox="1"/>
          <p:nvPr/>
        </p:nvSpPr>
        <p:spPr>
          <a:xfrm>
            <a:off x="1047136" y="398206"/>
            <a:ext cx="1575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accent1">
                    <a:lumMod val="75000"/>
                  </a:schemeClr>
                </a:solidFill>
              </a:rPr>
              <a:t>Category wise Sales Data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E69233-D6EA-45F2-6079-3B0CD9A84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477199"/>
              </p:ext>
            </p:extLst>
          </p:nvPr>
        </p:nvGraphicFramePr>
        <p:xfrm>
          <a:off x="2743201" y="1913603"/>
          <a:ext cx="12359148" cy="69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687CF6-3BAB-4A42-BB2B-AAC706CB502D}"/>
              </a:ext>
            </a:extLst>
          </p:cNvPr>
          <p:cNvSpPr txBox="1"/>
          <p:nvPr/>
        </p:nvSpPr>
        <p:spPr>
          <a:xfrm>
            <a:off x="1386348" y="9114503"/>
            <a:ext cx="1541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</a:rPr>
              <a:t>Compact cars are being sold the most (10614)</a:t>
            </a:r>
          </a:p>
        </p:txBody>
      </p:sp>
    </p:spTree>
    <p:extLst>
      <p:ext uri="{BB962C8B-B14F-4D97-AF65-F5344CB8AC3E}">
        <p14:creationId xmlns:p14="http://schemas.microsoft.com/office/powerpoint/2010/main" val="45207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45D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3"/>
          <p:cNvSpPr/>
          <p:nvPr/>
        </p:nvSpPr>
        <p:spPr>
          <a:xfrm>
            <a:off x="2303995" y="1846569"/>
            <a:ext cx="13677899" cy="70770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2305051" y="484675"/>
            <a:ext cx="136779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Brand wise Sales figures</a:t>
            </a:r>
            <a:endParaRPr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1723975" y="9229163"/>
            <a:ext cx="14714855" cy="60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rPr>
              <a:t>Approximately 80% of Customers preferred european brands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4"/>
          <p:cNvSpPr/>
          <p:nvPr/>
        </p:nvSpPr>
        <p:spPr>
          <a:xfrm>
            <a:off x="3310859" y="1918045"/>
            <a:ext cx="11668109" cy="72484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4"/>
          <p:cNvSpPr txBox="1"/>
          <p:nvPr/>
        </p:nvSpPr>
        <p:spPr>
          <a:xfrm>
            <a:off x="200815" y="9544143"/>
            <a:ext cx="1788668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rPr>
              <a:t>36.2% of buyers preferred semi automatic and 27.2% preferred automatics transmission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200700" y="511725"/>
            <a:ext cx="17886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3240E3"/>
                </a:solidFill>
                <a:latin typeface="+mj-lt"/>
                <a:ea typeface="Arial Black"/>
                <a:cs typeface="Arial Black"/>
                <a:sym typeface="Arial Black"/>
              </a:rPr>
              <a:t>Transmission type preferred by buyers</a:t>
            </a:r>
            <a:endParaRPr sz="66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5"/>
          <p:cNvSpPr/>
          <p:nvPr/>
        </p:nvSpPr>
        <p:spPr>
          <a:xfrm>
            <a:off x="1463689" y="1028702"/>
            <a:ext cx="15363839" cy="83343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441367" y="0"/>
            <a:ext cx="174054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latin typeface="+mj-lt"/>
                <a:ea typeface="Arial Black"/>
                <a:cs typeface="Arial Black"/>
                <a:sym typeface="Arial Black"/>
              </a:rPr>
              <a:t>Transmission type offering good fuel efficiency</a:t>
            </a:r>
            <a:endParaRPr sz="5200" dirty="0">
              <a:latin typeface="+mj-lt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89322" y="9419126"/>
            <a:ext cx="1691005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rPr>
              <a:t>Automatic transmission offers better fuel efficiency than	Semi Automatic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F1F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6"/>
          <p:cNvSpPr/>
          <p:nvPr/>
        </p:nvSpPr>
        <p:spPr>
          <a:xfrm>
            <a:off x="1694834" y="1603692"/>
            <a:ext cx="14897099" cy="7267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97706" y="417545"/>
            <a:ext cx="16442055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240E3"/>
                </a:solidFill>
              </a:rPr>
              <a:t>Impact of fuel spending on car	sales</a:t>
            </a:r>
            <a:endParaRPr dirty="0"/>
          </a:p>
        </p:txBody>
      </p:sp>
      <p:sp>
        <p:nvSpPr>
          <p:cNvPr id="161" name="Google Shape;161;p6"/>
          <p:cNvSpPr txBox="1"/>
          <p:nvPr/>
        </p:nvSpPr>
        <p:spPr>
          <a:xfrm>
            <a:off x="807827" y="9234265"/>
            <a:ext cx="16885920" cy="61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rPr>
              <a:t>There is an inverse relationship between fuel spending and car sales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45D8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7" name="Google Shape;167;p7"/>
          <p:cNvSpPr/>
          <p:nvPr/>
        </p:nvSpPr>
        <p:spPr>
          <a:xfrm>
            <a:off x="2341571" y="1641161"/>
            <a:ext cx="13601699" cy="7619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8" name="Google Shape;168;p7"/>
          <p:cNvSpPr txBox="1"/>
          <p:nvPr/>
        </p:nvSpPr>
        <p:spPr>
          <a:xfrm>
            <a:off x="736595" y="9328223"/>
            <a:ext cx="168148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rPr>
              <a:t>Petrol (54%) is the most preferred	fuel type followed by diesel (35% approx)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1683420" y="359764"/>
            <a:ext cx="14921230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type preffered by customers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240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5" name="Google Shape;175;p8"/>
          <p:cNvSpPr/>
          <p:nvPr/>
        </p:nvSpPr>
        <p:spPr>
          <a:xfrm>
            <a:off x="792580" y="1386842"/>
            <a:ext cx="16706849" cy="77247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2125365" y="200693"/>
            <a:ext cx="14037268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Income groups and sale of cars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1643772" y="9229746"/>
            <a:ext cx="1500060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F5C4F"/>
                </a:solidFill>
                <a:latin typeface="Arial"/>
                <a:ea typeface="Arial"/>
                <a:cs typeface="Arial"/>
                <a:sym typeface="Arial"/>
              </a:rPr>
              <a:t>Mid income group(MIG) customers are the majority	buyers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277</Words>
  <Application>Microsoft Office PowerPoint</Application>
  <PresentationFormat>Custom</PresentationFormat>
  <Paragraphs>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Verdana</vt:lpstr>
      <vt:lpstr>Calibri</vt:lpstr>
      <vt:lpstr>Arial</vt:lpstr>
      <vt:lpstr>Office Theme</vt:lpstr>
      <vt:lpstr>Shivang Kumar &amp;</vt:lpstr>
      <vt:lpstr>OBJECTIVE Develop Deep Insights  About Car types to  launch</vt:lpstr>
      <vt:lpstr>PowerPoint Presentation</vt:lpstr>
      <vt:lpstr>Brand wise Sales figures</vt:lpstr>
      <vt:lpstr>Transmission type preferred by buyers</vt:lpstr>
      <vt:lpstr>Transmission type offering good fuel efficiency</vt:lpstr>
      <vt:lpstr>Impact of fuel spending on car sales</vt:lpstr>
      <vt:lpstr>Fuel type preffered by customers</vt:lpstr>
      <vt:lpstr>Income groups and sale of cars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Shivang Kumar &amp;</dc:title>
  <dc:creator>Vikas Pandey</dc:creator>
  <cp:lastModifiedBy>vikas pandey</cp:lastModifiedBy>
  <cp:revision>2</cp:revision>
  <dcterms:created xsi:type="dcterms:W3CDTF">2022-09-11T17:14:07Z</dcterms:created>
  <dcterms:modified xsi:type="dcterms:W3CDTF">2022-09-11T19:20:28Z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2022-09-11T00:00:00Z</vt:filetime>
  </property>
</Properties>
</file>