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D0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113" y="1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702476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92886" y="1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545642"/>
            <a:ext cx="18288000" cy="66675"/>
          </a:xfrm>
          <a:custGeom>
            <a:avLst/>
            <a:gdLst/>
            <a:ahLst/>
            <a:cxnLst/>
            <a:rect l="l" t="t" r="r" b="b"/>
            <a:pathLst>
              <a:path w="18288000" h="66675">
                <a:moveTo>
                  <a:pt x="0" y="0"/>
                </a:moveTo>
                <a:lnTo>
                  <a:pt x="18287998" y="0"/>
                </a:lnTo>
                <a:lnTo>
                  <a:pt x="18287998" y="66674"/>
                </a:lnTo>
                <a:lnTo>
                  <a:pt x="0" y="666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5113" y="3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92886" y="3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EAA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113" y="1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702476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 h="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92886" y="1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7935" y="362016"/>
            <a:ext cx="1325212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9138" y="2800416"/>
            <a:ext cx="15809722" cy="490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450" y="0"/>
            <a:ext cx="17959705" cy="1002030"/>
          </a:xfrm>
          <a:custGeom>
            <a:avLst/>
            <a:gdLst/>
            <a:ahLst/>
            <a:cxnLst/>
            <a:rect l="l" t="t" r="r" b="b"/>
            <a:pathLst>
              <a:path w="17959705" h="1002030">
                <a:moveTo>
                  <a:pt x="0" y="1001979"/>
                </a:moveTo>
                <a:lnTo>
                  <a:pt x="17959547" y="1001979"/>
                </a:lnTo>
                <a:lnTo>
                  <a:pt x="17959547" y="0"/>
                </a:lnTo>
                <a:lnTo>
                  <a:pt x="0" y="0"/>
                </a:lnTo>
                <a:lnTo>
                  <a:pt x="0" y="1001979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450086"/>
            <a:ext cx="262255" cy="4837430"/>
          </a:xfrm>
          <a:custGeom>
            <a:avLst/>
            <a:gdLst/>
            <a:ahLst/>
            <a:cxnLst/>
            <a:rect l="l" t="t" r="r" b="b"/>
            <a:pathLst>
              <a:path w="262255" h="4837430">
                <a:moveTo>
                  <a:pt x="0" y="4836912"/>
                </a:moveTo>
                <a:lnTo>
                  <a:pt x="261775" y="4836912"/>
                </a:lnTo>
                <a:lnTo>
                  <a:pt x="261775" y="0"/>
                </a:lnTo>
                <a:lnTo>
                  <a:pt x="0" y="0"/>
                </a:lnTo>
                <a:lnTo>
                  <a:pt x="0" y="4836912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68654"/>
            <a:ext cx="262255" cy="4314825"/>
          </a:xfrm>
          <a:custGeom>
            <a:avLst/>
            <a:gdLst/>
            <a:ahLst/>
            <a:cxnLst/>
            <a:rect l="l" t="t" r="r" b="b"/>
            <a:pathLst>
              <a:path w="262255" h="4314825">
                <a:moveTo>
                  <a:pt x="0" y="4314756"/>
                </a:moveTo>
                <a:lnTo>
                  <a:pt x="261775" y="4314756"/>
                </a:lnTo>
                <a:lnTo>
                  <a:pt x="261775" y="0"/>
                </a:lnTo>
                <a:lnTo>
                  <a:pt x="0" y="0"/>
                </a:lnTo>
                <a:lnTo>
                  <a:pt x="0" y="4314756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262255" cy="1002030"/>
          </a:xfrm>
          <a:custGeom>
            <a:avLst/>
            <a:gdLst/>
            <a:ahLst/>
            <a:cxnLst/>
            <a:rect l="l" t="t" r="r" b="b"/>
            <a:pathLst>
              <a:path w="262255" h="1002030">
                <a:moveTo>
                  <a:pt x="0" y="1001979"/>
                </a:moveTo>
                <a:lnTo>
                  <a:pt x="261775" y="1001979"/>
                </a:lnTo>
                <a:lnTo>
                  <a:pt x="261775" y="0"/>
                </a:lnTo>
                <a:lnTo>
                  <a:pt x="0" y="0"/>
                </a:lnTo>
                <a:lnTo>
                  <a:pt x="0" y="1001979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8450" y="5450086"/>
            <a:ext cx="17959705" cy="4837430"/>
          </a:xfrm>
          <a:custGeom>
            <a:avLst/>
            <a:gdLst/>
            <a:ahLst/>
            <a:cxnLst/>
            <a:rect l="l" t="t" r="r" b="b"/>
            <a:pathLst>
              <a:path w="17959705" h="4837430">
                <a:moveTo>
                  <a:pt x="0" y="4836912"/>
                </a:moveTo>
                <a:lnTo>
                  <a:pt x="17959547" y="4836912"/>
                </a:lnTo>
                <a:lnTo>
                  <a:pt x="17959547" y="0"/>
                </a:lnTo>
                <a:lnTo>
                  <a:pt x="0" y="0"/>
                </a:lnTo>
                <a:lnTo>
                  <a:pt x="0" y="4836912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8450" y="1068654"/>
            <a:ext cx="17959705" cy="4314825"/>
          </a:xfrm>
          <a:custGeom>
            <a:avLst/>
            <a:gdLst/>
            <a:ahLst/>
            <a:cxnLst/>
            <a:rect l="l" t="t" r="r" b="b"/>
            <a:pathLst>
              <a:path w="17959705" h="4314825">
                <a:moveTo>
                  <a:pt x="0" y="4314756"/>
                </a:moveTo>
                <a:lnTo>
                  <a:pt x="17959547" y="4314756"/>
                </a:lnTo>
                <a:lnTo>
                  <a:pt x="17959547" y="0"/>
                </a:lnTo>
                <a:lnTo>
                  <a:pt x="0" y="0"/>
                </a:lnTo>
                <a:lnTo>
                  <a:pt x="0" y="4314756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9" name="object 9"/>
            <p:cNvSpPr/>
            <p:nvPr/>
          </p:nvSpPr>
          <p:spPr>
            <a:xfrm>
              <a:off x="295113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035317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5416749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491446" y="0"/>
              <a:ext cx="2797175" cy="2616200"/>
            </a:xfrm>
            <a:custGeom>
              <a:avLst/>
              <a:gdLst/>
              <a:ahLst/>
              <a:cxnLst/>
              <a:rect l="l" t="t" r="r" b="b"/>
              <a:pathLst>
                <a:path w="2797175" h="2616200">
                  <a:moveTo>
                    <a:pt x="839918" y="2220980"/>
                  </a:moveTo>
                  <a:lnTo>
                    <a:pt x="462177" y="1843712"/>
                  </a:lnTo>
                  <a:lnTo>
                    <a:pt x="1576735" y="730547"/>
                  </a:lnTo>
                  <a:lnTo>
                    <a:pt x="0" y="730547"/>
                  </a:lnTo>
                  <a:lnTo>
                    <a:pt x="0" y="196158"/>
                  </a:lnTo>
                  <a:lnTo>
                    <a:pt x="1612287" y="196158"/>
                  </a:lnTo>
                  <a:lnTo>
                    <a:pt x="1415883" y="0"/>
                  </a:lnTo>
                  <a:lnTo>
                    <a:pt x="2796552" y="0"/>
                  </a:lnTo>
                  <a:lnTo>
                    <a:pt x="2796552" y="1064319"/>
                  </a:lnTo>
                  <a:lnTo>
                    <a:pt x="2480647" y="1064319"/>
                  </a:lnTo>
                  <a:lnTo>
                    <a:pt x="2480647" y="1082961"/>
                  </a:lnTo>
                  <a:lnTo>
                    <a:pt x="1979363" y="1082961"/>
                  </a:lnTo>
                  <a:lnTo>
                    <a:pt x="839918" y="2220980"/>
                  </a:lnTo>
                  <a:close/>
                </a:path>
                <a:path w="2797175" h="2616200">
                  <a:moveTo>
                    <a:pt x="2796552" y="1379829"/>
                  </a:moveTo>
                  <a:lnTo>
                    <a:pt x="2480647" y="1064319"/>
                  </a:lnTo>
                  <a:lnTo>
                    <a:pt x="2796552" y="1064319"/>
                  </a:lnTo>
                  <a:lnTo>
                    <a:pt x="2796552" y="1379829"/>
                  </a:lnTo>
                  <a:close/>
                </a:path>
                <a:path w="2797175" h="2616200">
                  <a:moveTo>
                    <a:pt x="2480647" y="2616002"/>
                  </a:moveTo>
                  <a:lnTo>
                    <a:pt x="1979363" y="2616002"/>
                  </a:lnTo>
                  <a:lnTo>
                    <a:pt x="1979363" y="1082961"/>
                  </a:lnTo>
                  <a:lnTo>
                    <a:pt x="2480647" y="1082961"/>
                  </a:lnTo>
                  <a:lnTo>
                    <a:pt x="2480647" y="2616002"/>
                  </a:lnTo>
                  <a:close/>
                </a:path>
              </a:pathLst>
            </a:custGeom>
            <a:solidFill>
              <a:srgbClr val="F1BA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048715" y="6669960"/>
              <a:ext cx="3239770" cy="3617595"/>
            </a:xfrm>
            <a:custGeom>
              <a:avLst/>
              <a:gdLst/>
              <a:ahLst/>
              <a:cxnLst/>
              <a:rect l="l" t="t" r="r" b="b"/>
              <a:pathLst>
                <a:path w="3239769" h="3617595">
                  <a:moveTo>
                    <a:pt x="3102221" y="12700"/>
                  </a:moveTo>
                  <a:lnTo>
                    <a:pt x="2719445" y="12700"/>
                  </a:lnTo>
                  <a:lnTo>
                    <a:pt x="2766997" y="0"/>
                  </a:lnTo>
                  <a:lnTo>
                    <a:pt x="3054669" y="0"/>
                  </a:lnTo>
                  <a:lnTo>
                    <a:pt x="3102221" y="12700"/>
                  </a:lnTo>
                  <a:close/>
                </a:path>
                <a:path w="3239769" h="3617595">
                  <a:moveTo>
                    <a:pt x="3239284" y="3617039"/>
                  </a:moveTo>
                  <a:lnTo>
                    <a:pt x="86893" y="3617039"/>
                  </a:lnTo>
                  <a:lnTo>
                    <a:pt x="84596" y="3606800"/>
                  </a:lnTo>
                  <a:lnTo>
                    <a:pt x="73888" y="3568700"/>
                  </a:lnTo>
                  <a:lnTo>
                    <a:pt x="63878" y="3517900"/>
                  </a:lnTo>
                  <a:lnTo>
                    <a:pt x="54572" y="3479800"/>
                  </a:lnTo>
                  <a:lnTo>
                    <a:pt x="45977" y="3429000"/>
                  </a:lnTo>
                  <a:lnTo>
                    <a:pt x="38097" y="3378200"/>
                  </a:lnTo>
                  <a:lnTo>
                    <a:pt x="30939" y="3340100"/>
                  </a:lnTo>
                  <a:lnTo>
                    <a:pt x="24510" y="3289300"/>
                  </a:lnTo>
                  <a:lnTo>
                    <a:pt x="18814" y="3251200"/>
                  </a:lnTo>
                  <a:lnTo>
                    <a:pt x="13858" y="3200400"/>
                  </a:lnTo>
                  <a:lnTo>
                    <a:pt x="9648" y="3149600"/>
                  </a:lnTo>
                  <a:lnTo>
                    <a:pt x="6191" y="3098800"/>
                  </a:lnTo>
                  <a:lnTo>
                    <a:pt x="3491" y="3060700"/>
                  </a:lnTo>
                  <a:lnTo>
                    <a:pt x="1555" y="3009900"/>
                  </a:lnTo>
                  <a:lnTo>
                    <a:pt x="389" y="2959100"/>
                  </a:lnTo>
                  <a:lnTo>
                    <a:pt x="0" y="2908347"/>
                  </a:lnTo>
                  <a:lnTo>
                    <a:pt x="389" y="2870200"/>
                  </a:lnTo>
                  <a:lnTo>
                    <a:pt x="1555" y="2819400"/>
                  </a:lnTo>
                  <a:lnTo>
                    <a:pt x="3491" y="2768600"/>
                  </a:lnTo>
                  <a:lnTo>
                    <a:pt x="6191" y="2717800"/>
                  </a:lnTo>
                  <a:lnTo>
                    <a:pt x="9648" y="2679700"/>
                  </a:lnTo>
                  <a:lnTo>
                    <a:pt x="13858" y="2628900"/>
                  </a:lnTo>
                  <a:lnTo>
                    <a:pt x="18814" y="2578100"/>
                  </a:lnTo>
                  <a:lnTo>
                    <a:pt x="24510" y="2527300"/>
                  </a:lnTo>
                  <a:lnTo>
                    <a:pt x="30939" y="2489200"/>
                  </a:lnTo>
                  <a:lnTo>
                    <a:pt x="38097" y="2438400"/>
                  </a:lnTo>
                  <a:lnTo>
                    <a:pt x="45977" y="2400300"/>
                  </a:lnTo>
                  <a:lnTo>
                    <a:pt x="54572" y="2349500"/>
                  </a:lnTo>
                  <a:lnTo>
                    <a:pt x="63878" y="2298700"/>
                  </a:lnTo>
                  <a:lnTo>
                    <a:pt x="73888" y="2260600"/>
                  </a:lnTo>
                  <a:lnTo>
                    <a:pt x="84596" y="2209800"/>
                  </a:lnTo>
                  <a:lnTo>
                    <a:pt x="95995" y="2171700"/>
                  </a:lnTo>
                  <a:lnTo>
                    <a:pt x="108081" y="2120900"/>
                  </a:lnTo>
                  <a:lnTo>
                    <a:pt x="120847" y="2082800"/>
                  </a:lnTo>
                  <a:lnTo>
                    <a:pt x="134287" y="2032000"/>
                  </a:lnTo>
                  <a:lnTo>
                    <a:pt x="148395" y="1993900"/>
                  </a:lnTo>
                  <a:lnTo>
                    <a:pt x="163165" y="1943100"/>
                  </a:lnTo>
                  <a:lnTo>
                    <a:pt x="178592" y="1905000"/>
                  </a:lnTo>
                  <a:lnTo>
                    <a:pt x="194668" y="1866900"/>
                  </a:lnTo>
                  <a:lnTo>
                    <a:pt x="211388" y="1816100"/>
                  </a:lnTo>
                  <a:lnTo>
                    <a:pt x="228747" y="1778000"/>
                  </a:lnTo>
                  <a:lnTo>
                    <a:pt x="246737" y="1739900"/>
                  </a:lnTo>
                  <a:lnTo>
                    <a:pt x="265354" y="1701800"/>
                  </a:lnTo>
                  <a:lnTo>
                    <a:pt x="284591" y="1651000"/>
                  </a:lnTo>
                  <a:lnTo>
                    <a:pt x="304442" y="1612900"/>
                  </a:lnTo>
                  <a:lnTo>
                    <a:pt x="324901" y="1574800"/>
                  </a:lnTo>
                  <a:lnTo>
                    <a:pt x="345962" y="1536700"/>
                  </a:lnTo>
                  <a:lnTo>
                    <a:pt x="367620" y="1498600"/>
                  </a:lnTo>
                  <a:lnTo>
                    <a:pt x="389867" y="1460500"/>
                  </a:lnTo>
                  <a:lnTo>
                    <a:pt x="412699" y="1422400"/>
                  </a:lnTo>
                  <a:lnTo>
                    <a:pt x="436109" y="1384300"/>
                  </a:lnTo>
                  <a:lnTo>
                    <a:pt x="460091" y="1346200"/>
                  </a:lnTo>
                  <a:lnTo>
                    <a:pt x="484639" y="1308100"/>
                  </a:lnTo>
                  <a:lnTo>
                    <a:pt x="509748" y="1270000"/>
                  </a:lnTo>
                  <a:lnTo>
                    <a:pt x="535410" y="1231900"/>
                  </a:lnTo>
                  <a:lnTo>
                    <a:pt x="561621" y="1193800"/>
                  </a:lnTo>
                  <a:lnTo>
                    <a:pt x="588374" y="1155700"/>
                  </a:lnTo>
                  <a:lnTo>
                    <a:pt x="615663" y="1117600"/>
                  </a:lnTo>
                  <a:lnTo>
                    <a:pt x="643483" y="1092200"/>
                  </a:lnTo>
                  <a:lnTo>
                    <a:pt x="671827" y="1054100"/>
                  </a:lnTo>
                  <a:lnTo>
                    <a:pt x="700689" y="1016000"/>
                  </a:lnTo>
                  <a:lnTo>
                    <a:pt x="730063" y="977900"/>
                  </a:lnTo>
                  <a:lnTo>
                    <a:pt x="759943" y="952500"/>
                  </a:lnTo>
                  <a:lnTo>
                    <a:pt x="790324" y="914400"/>
                  </a:lnTo>
                  <a:lnTo>
                    <a:pt x="821199" y="889000"/>
                  </a:lnTo>
                  <a:lnTo>
                    <a:pt x="852562" y="850900"/>
                  </a:lnTo>
                  <a:lnTo>
                    <a:pt x="884408" y="825500"/>
                  </a:lnTo>
                  <a:lnTo>
                    <a:pt x="916730" y="787400"/>
                  </a:lnTo>
                  <a:lnTo>
                    <a:pt x="949522" y="762000"/>
                  </a:lnTo>
                  <a:lnTo>
                    <a:pt x="982778" y="736600"/>
                  </a:lnTo>
                  <a:lnTo>
                    <a:pt x="1016493" y="698500"/>
                  </a:lnTo>
                  <a:lnTo>
                    <a:pt x="1085274" y="647700"/>
                  </a:lnTo>
                  <a:lnTo>
                    <a:pt x="1120328" y="622300"/>
                  </a:lnTo>
                  <a:lnTo>
                    <a:pt x="1155816" y="584200"/>
                  </a:lnTo>
                  <a:lnTo>
                    <a:pt x="1228071" y="533400"/>
                  </a:lnTo>
                  <a:lnTo>
                    <a:pt x="1301992" y="482600"/>
                  </a:lnTo>
                  <a:lnTo>
                    <a:pt x="1377530" y="431800"/>
                  </a:lnTo>
                  <a:lnTo>
                    <a:pt x="1415890" y="419100"/>
                  </a:lnTo>
                  <a:lnTo>
                    <a:pt x="1533267" y="342900"/>
                  </a:lnTo>
                  <a:lnTo>
                    <a:pt x="1573137" y="330200"/>
                  </a:lnTo>
                  <a:lnTo>
                    <a:pt x="1613370" y="304800"/>
                  </a:lnTo>
                  <a:lnTo>
                    <a:pt x="1653959" y="292100"/>
                  </a:lnTo>
                  <a:lnTo>
                    <a:pt x="1694898" y="266700"/>
                  </a:lnTo>
                  <a:lnTo>
                    <a:pt x="1736182" y="254000"/>
                  </a:lnTo>
                  <a:lnTo>
                    <a:pt x="1777805" y="228600"/>
                  </a:lnTo>
                  <a:lnTo>
                    <a:pt x="1819760" y="215900"/>
                  </a:lnTo>
                  <a:lnTo>
                    <a:pt x="1862041" y="190500"/>
                  </a:lnTo>
                  <a:lnTo>
                    <a:pt x="2346969" y="50800"/>
                  </a:lnTo>
                  <a:lnTo>
                    <a:pt x="2392701" y="50800"/>
                  </a:lnTo>
                  <a:lnTo>
                    <a:pt x="2438681" y="38100"/>
                  </a:lnTo>
                  <a:lnTo>
                    <a:pt x="2484903" y="38100"/>
                  </a:lnTo>
                  <a:lnTo>
                    <a:pt x="2531362" y="25400"/>
                  </a:lnTo>
                  <a:lnTo>
                    <a:pt x="2578052" y="25400"/>
                  </a:lnTo>
                  <a:lnTo>
                    <a:pt x="2624967" y="12700"/>
                  </a:lnTo>
                  <a:lnTo>
                    <a:pt x="3196700" y="12700"/>
                  </a:lnTo>
                  <a:lnTo>
                    <a:pt x="3239284" y="24227"/>
                  </a:lnTo>
                  <a:lnTo>
                    <a:pt x="3239284" y="3617039"/>
                  </a:lnTo>
                  <a:close/>
                </a:path>
              </a:pathLst>
            </a:custGeom>
            <a:solidFill>
              <a:srgbClr val="EB73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92886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9251682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6540" y="1047230"/>
              <a:ext cx="9605747" cy="43560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2183" y="5549887"/>
            <a:ext cx="11798935" cy="3457575"/>
          </a:xfrm>
          <a:prstGeom prst="rect"/>
        </p:spPr>
        <p:txBody>
          <a:bodyPr wrap="square" lIns="0" tIns="256540" rIns="0" bIns="0" rtlCol="0" vert="horz">
            <a:spAutoFit/>
          </a:bodyPr>
          <a:lstStyle/>
          <a:p>
            <a:pPr marL="12700" marR="5080">
              <a:lnSpc>
                <a:spcPts val="12600"/>
              </a:lnSpc>
              <a:spcBef>
                <a:spcPts val="2020"/>
              </a:spcBef>
            </a:pPr>
            <a:r>
              <a:rPr dirty="0" sz="12000" spc="1285"/>
              <a:t>C</a:t>
            </a:r>
            <a:r>
              <a:rPr dirty="0" sz="12000" spc="675"/>
              <a:t>H</a:t>
            </a:r>
            <a:r>
              <a:rPr dirty="0" sz="12000" spc="925"/>
              <a:t>E</a:t>
            </a:r>
            <a:r>
              <a:rPr dirty="0" sz="12000" spc="1460"/>
              <a:t>SS</a:t>
            </a:r>
            <a:r>
              <a:rPr dirty="0" sz="12000" spc="-1200"/>
              <a:t> </a:t>
            </a:r>
            <a:r>
              <a:rPr dirty="0" sz="12000" spc="1485"/>
              <a:t>G</a:t>
            </a:r>
            <a:r>
              <a:rPr dirty="0" sz="12000" spc="1195"/>
              <a:t>A</a:t>
            </a:r>
            <a:r>
              <a:rPr dirty="0" sz="12000" spc="1655"/>
              <a:t>M</a:t>
            </a:r>
            <a:r>
              <a:rPr dirty="0" sz="12000" spc="635"/>
              <a:t>E  </a:t>
            </a:r>
            <a:r>
              <a:rPr dirty="0" sz="12000" spc="580"/>
              <a:t>U</a:t>
            </a:r>
            <a:r>
              <a:rPr dirty="0" sz="12000" spc="1460"/>
              <a:t>S</a:t>
            </a:r>
            <a:r>
              <a:rPr dirty="0" sz="12000" spc="459"/>
              <a:t>IN</a:t>
            </a:r>
            <a:r>
              <a:rPr dirty="0" sz="12000" spc="1485"/>
              <a:t>G</a:t>
            </a:r>
            <a:r>
              <a:rPr dirty="0" sz="12000" spc="-1200"/>
              <a:t> </a:t>
            </a:r>
            <a:r>
              <a:rPr dirty="0" sz="12000" spc="1130"/>
              <a:t>PY</a:t>
            </a:r>
            <a:r>
              <a:rPr dirty="0" sz="12000" spc="490"/>
              <a:t>T</a:t>
            </a:r>
            <a:r>
              <a:rPr dirty="0" sz="12000" spc="1005"/>
              <a:t>HO</a:t>
            </a:r>
            <a:r>
              <a:rPr dirty="0" sz="12000" spc="990"/>
              <a:t>N</a:t>
            </a:r>
            <a:endParaRPr sz="1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925" y="1845802"/>
            <a:ext cx="14477999" cy="8134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311" y="273797"/>
            <a:ext cx="64014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45"/>
              <a:t>P</a:t>
            </a:r>
            <a:r>
              <a:rPr dirty="0" spc="-170"/>
              <a:t>r</a:t>
            </a:r>
            <a:r>
              <a:rPr dirty="0" spc="395"/>
              <a:t>o</a:t>
            </a:r>
            <a:r>
              <a:rPr dirty="0" spc="155"/>
              <a:t>c</a:t>
            </a:r>
            <a:r>
              <a:rPr dirty="0" spc="85"/>
              <a:t>e</a:t>
            </a:r>
            <a:r>
              <a:rPr dirty="0" spc="475"/>
              <a:t>s</a:t>
            </a:r>
            <a:r>
              <a:rPr dirty="0" spc="480"/>
              <a:t>s</a:t>
            </a:r>
            <a:r>
              <a:rPr dirty="0" spc="-805"/>
              <a:t> </a:t>
            </a:r>
            <a:r>
              <a:rPr dirty="0" spc="434"/>
              <a:t>F</a:t>
            </a:r>
            <a:r>
              <a:rPr dirty="0" spc="-415"/>
              <a:t>l</a:t>
            </a:r>
            <a:r>
              <a:rPr dirty="0" spc="395"/>
              <a:t>o</a:t>
            </a:r>
            <a:r>
              <a:rPr dirty="0" spc="-95"/>
              <a:t>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9939192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959548" y="8236717"/>
              <a:ext cx="66675" cy="2050414"/>
            </a:xfrm>
            <a:custGeom>
              <a:avLst/>
              <a:gdLst/>
              <a:ahLst/>
              <a:cxnLst/>
              <a:rect l="l" t="t" r="r" b="b"/>
              <a:pathLst>
                <a:path w="66675" h="2050415">
                  <a:moveTo>
                    <a:pt x="66674" y="2050282"/>
                  </a:moveTo>
                  <a:lnTo>
                    <a:pt x="0" y="2050282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2050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49" y="4656520"/>
              <a:ext cx="219074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49" y="7741417"/>
              <a:ext cx="219074" cy="2190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1228" y="362013"/>
            <a:ext cx="160655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45"/>
              <a:t>N</a:t>
            </a:r>
            <a:r>
              <a:rPr dirty="0" spc="85"/>
              <a:t>ee</a:t>
            </a:r>
            <a:r>
              <a:rPr dirty="0" spc="409"/>
              <a:t>d</a:t>
            </a:r>
            <a:r>
              <a:rPr dirty="0" spc="-805"/>
              <a:t> </a:t>
            </a:r>
            <a:r>
              <a:rPr dirty="0" spc="484"/>
              <a:t>f</a:t>
            </a:r>
            <a:r>
              <a:rPr dirty="0" spc="395"/>
              <a:t>o</a:t>
            </a:r>
            <a:r>
              <a:rPr dirty="0" spc="-165"/>
              <a:t>r</a:t>
            </a:r>
            <a:r>
              <a:rPr dirty="0" spc="-805"/>
              <a:t> </a:t>
            </a:r>
            <a:r>
              <a:rPr dirty="0" spc="-440"/>
              <a:t>i</a:t>
            </a:r>
            <a:r>
              <a:rPr dirty="0" spc="15"/>
              <a:t>n</a:t>
            </a:r>
            <a:r>
              <a:rPr dirty="0" spc="215"/>
              <a:t>t</a:t>
            </a:r>
            <a:r>
              <a:rPr dirty="0" spc="85"/>
              <a:t>e</a:t>
            </a:r>
            <a:r>
              <a:rPr dirty="0" spc="-415"/>
              <a:t>ll</a:t>
            </a:r>
            <a:r>
              <a:rPr dirty="0" spc="-440"/>
              <a:t>i</a:t>
            </a:r>
            <a:r>
              <a:rPr dirty="0" spc="1000"/>
              <a:t>g</a:t>
            </a:r>
            <a:r>
              <a:rPr dirty="0" spc="85"/>
              <a:t>e</a:t>
            </a:r>
            <a:r>
              <a:rPr dirty="0" spc="15"/>
              <a:t>n</a:t>
            </a:r>
            <a:r>
              <a:rPr dirty="0" spc="220"/>
              <a:t>t</a:t>
            </a:r>
            <a:r>
              <a:rPr dirty="0" spc="-805"/>
              <a:t> </a:t>
            </a:r>
            <a:r>
              <a:rPr dirty="0" spc="840"/>
              <a:t>C</a:t>
            </a:r>
            <a:r>
              <a:rPr dirty="0" spc="-5"/>
              <a:t>h</a:t>
            </a:r>
            <a:r>
              <a:rPr dirty="0" spc="85"/>
              <a:t>e</a:t>
            </a:r>
            <a:r>
              <a:rPr dirty="0" spc="475"/>
              <a:t>s</a:t>
            </a:r>
            <a:r>
              <a:rPr dirty="0" spc="480"/>
              <a:t>s</a:t>
            </a:r>
            <a:r>
              <a:rPr dirty="0" spc="-805"/>
              <a:t> </a:t>
            </a:r>
            <a:r>
              <a:rPr dirty="0" spc="600"/>
              <a:t>E</a:t>
            </a:r>
            <a:r>
              <a:rPr dirty="0" spc="15"/>
              <a:t>n</a:t>
            </a:r>
            <a:r>
              <a:rPr dirty="0" spc="1000"/>
              <a:t>g</a:t>
            </a:r>
            <a:r>
              <a:rPr dirty="0" spc="-440"/>
              <a:t>i</a:t>
            </a:r>
            <a:r>
              <a:rPr dirty="0" spc="15"/>
              <a:t>n</a:t>
            </a:r>
            <a:r>
              <a:rPr dirty="0" spc="90"/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9869" y="1612931"/>
            <a:ext cx="16242030" cy="7388859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6230"/>
              </a:lnSpc>
              <a:spcBef>
                <a:spcPts val="350"/>
              </a:spcBef>
            </a:pPr>
            <a:r>
              <a:rPr dirty="0" sz="5200" spc="-195">
                <a:latin typeface="Trebuchet MS"/>
                <a:cs typeface="Trebuchet MS"/>
              </a:rPr>
              <a:t>w</a:t>
            </a:r>
            <a:r>
              <a:rPr dirty="0" sz="5200" spc="114">
                <a:latin typeface="Trebuchet MS"/>
                <a:cs typeface="Trebuchet MS"/>
              </a:rPr>
              <a:t>e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225">
                <a:latin typeface="Trebuchet MS"/>
                <a:cs typeface="Trebuchet MS"/>
              </a:rPr>
              <a:t>s</a:t>
            </a:r>
            <a:r>
              <a:rPr dirty="0" sz="5200" spc="25">
                <a:latin typeface="Trebuchet MS"/>
                <a:cs typeface="Trebuchet MS"/>
              </a:rPr>
              <a:t>h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25">
                <a:latin typeface="Trebuchet MS"/>
                <a:cs typeface="Trebuchet MS"/>
              </a:rPr>
              <a:t>u</a:t>
            </a:r>
            <a:r>
              <a:rPr dirty="0" sz="5200" spc="-490">
                <a:latin typeface="Trebuchet MS"/>
                <a:cs typeface="Trebuchet MS"/>
              </a:rPr>
              <a:t>l</a:t>
            </a:r>
            <a:r>
              <a:rPr dirty="0" sz="5200" spc="190">
                <a:latin typeface="Trebuchet MS"/>
                <a:cs typeface="Trebuchet MS"/>
              </a:rPr>
              <a:t>d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25">
                <a:latin typeface="Trebuchet MS"/>
                <a:cs typeface="Trebuchet MS"/>
              </a:rPr>
              <a:t>n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-210">
                <a:latin typeface="Trebuchet MS"/>
                <a:cs typeface="Trebuchet MS"/>
              </a:rPr>
              <a:t>r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185">
                <a:latin typeface="Trebuchet MS"/>
                <a:cs typeface="Trebuchet MS"/>
              </a:rPr>
              <a:t>d</a:t>
            </a:r>
            <a:r>
              <a:rPr dirty="0" sz="5200" spc="25">
                <a:latin typeface="Trebuchet MS"/>
                <a:cs typeface="Trebuchet MS"/>
              </a:rPr>
              <a:t>u</a:t>
            </a:r>
            <a:r>
              <a:rPr dirty="0" sz="5200" spc="105">
                <a:latin typeface="Trebuchet MS"/>
                <a:cs typeface="Trebuchet MS"/>
              </a:rPr>
              <a:t>c</a:t>
            </a:r>
            <a:r>
              <a:rPr dirty="0" sz="5200" spc="114">
                <a:latin typeface="Trebuchet MS"/>
                <a:cs typeface="Trebuchet MS"/>
              </a:rPr>
              <a:t>e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-195">
                <a:latin typeface="Trebuchet MS"/>
                <a:cs typeface="Trebuchet MS"/>
              </a:rPr>
              <a:t>w</a:t>
            </a:r>
            <a:r>
              <a:rPr dirty="0" sz="5200" spc="300">
                <a:latin typeface="Trebuchet MS"/>
                <a:cs typeface="Trebuchet MS"/>
              </a:rPr>
              <a:t>o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25">
                <a:latin typeface="Trebuchet MS"/>
                <a:cs typeface="Trebuchet MS"/>
              </a:rPr>
              <a:t>h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25">
                <a:latin typeface="Trebuchet MS"/>
                <a:cs typeface="Trebuchet MS"/>
              </a:rPr>
              <a:t>n</a:t>
            </a:r>
            <a:r>
              <a:rPr dirty="0" sz="5200" spc="450">
                <a:latin typeface="Trebuchet MS"/>
                <a:cs typeface="Trebuchet MS"/>
              </a:rPr>
              <a:t>g</a:t>
            </a:r>
            <a:r>
              <a:rPr dirty="0" sz="5200" spc="229">
                <a:latin typeface="Trebuchet MS"/>
                <a:cs typeface="Trebuchet MS"/>
              </a:rPr>
              <a:t>s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300">
                <a:latin typeface="Trebuchet MS"/>
                <a:cs typeface="Trebuchet MS"/>
              </a:rPr>
              <a:t>o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05">
                <a:latin typeface="Trebuchet MS"/>
                <a:cs typeface="Trebuchet MS"/>
              </a:rPr>
              <a:t>c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175">
                <a:latin typeface="Trebuchet MS"/>
                <a:cs typeface="Trebuchet MS"/>
              </a:rPr>
              <a:t>m</a:t>
            </a:r>
            <a:r>
              <a:rPr dirty="0" sz="5200" spc="185">
                <a:latin typeface="Trebuchet MS"/>
                <a:cs typeface="Trebuchet MS"/>
              </a:rPr>
              <a:t>p</a:t>
            </a:r>
            <a:r>
              <a:rPr dirty="0" sz="5200" spc="25">
                <a:latin typeface="Trebuchet MS"/>
                <a:cs typeface="Trebuchet MS"/>
              </a:rPr>
              <a:t>u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110">
                <a:latin typeface="Trebuchet MS"/>
                <a:cs typeface="Trebuchet MS"/>
              </a:rPr>
              <a:t>e</a:t>
            </a:r>
            <a:r>
              <a:rPr dirty="0" sz="5200" spc="-210">
                <a:latin typeface="Trebuchet MS"/>
                <a:cs typeface="Trebuchet MS"/>
              </a:rPr>
              <a:t>r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30">
                <a:latin typeface="Trebuchet MS"/>
                <a:cs typeface="Trebuchet MS"/>
              </a:rPr>
              <a:t>f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-210">
                <a:latin typeface="Trebuchet MS"/>
                <a:cs typeface="Trebuchet MS"/>
              </a:rPr>
              <a:t>r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m</a:t>
            </a:r>
            <a:r>
              <a:rPr dirty="0" sz="5200" spc="-35">
                <a:latin typeface="Trebuchet MS"/>
                <a:cs typeface="Trebuchet MS"/>
              </a:rPr>
              <a:t>a</a:t>
            </a:r>
            <a:r>
              <a:rPr dirty="0" sz="5200" spc="-45">
                <a:latin typeface="Trebuchet MS"/>
                <a:cs typeface="Trebuchet MS"/>
              </a:rPr>
              <a:t>k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25">
                <a:latin typeface="Trebuchet MS"/>
                <a:cs typeface="Trebuchet MS"/>
              </a:rPr>
              <a:t>n</a:t>
            </a:r>
            <a:r>
              <a:rPr dirty="0" sz="5200" spc="335">
                <a:latin typeface="Trebuchet MS"/>
                <a:cs typeface="Trebuchet MS"/>
              </a:rPr>
              <a:t>g  </a:t>
            </a:r>
            <a:r>
              <a:rPr dirty="0" sz="5200" spc="-5">
                <a:latin typeface="Trebuchet MS"/>
                <a:cs typeface="Trebuchet MS"/>
              </a:rPr>
              <a:t>the </a:t>
            </a:r>
            <a:r>
              <a:rPr dirty="0" sz="5200" spc="175">
                <a:latin typeface="Trebuchet MS"/>
                <a:cs typeface="Trebuchet MS"/>
              </a:rPr>
              <a:t>game </a:t>
            </a:r>
            <a:r>
              <a:rPr dirty="0" sz="5200" spc="-114">
                <a:latin typeface="Trebuchet MS"/>
                <a:cs typeface="Trebuchet MS"/>
              </a:rPr>
              <a:t>Intelligent </a:t>
            </a:r>
            <a:r>
              <a:rPr dirty="0" sz="5200" spc="-95">
                <a:latin typeface="Trebuchet MS"/>
                <a:cs typeface="Trebuchet MS"/>
              </a:rPr>
              <a:t>which </a:t>
            </a:r>
            <a:r>
              <a:rPr dirty="0" sz="5200" spc="-405">
                <a:latin typeface="Trebuchet MS"/>
                <a:cs typeface="Trebuchet MS"/>
              </a:rPr>
              <a:t>will </a:t>
            </a:r>
            <a:r>
              <a:rPr dirty="0" sz="5200" spc="55">
                <a:latin typeface="Trebuchet MS"/>
                <a:cs typeface="Trebuchet MS"/>
              </a:rPr>
              <a:t>make </a:t>
            </a:r>
            <a:r>
              <a:rPr dirty="0" sz="5200" spc="-5">
                <a:latin typeface="Trebuchet MS"/>
                <a:cs typeface="Trebuchet MS"/>
              </a:rPr>
              <a:t>the </a:t>
            </a:r>
            <a:r>
              <a:rPr dirty="0" sz="5200" spc="175">
                <a:latin typeface="Trebuchet MS"/>
                <a:cs typeface="Trebuchet MS"/>
              </a:rPr>
              <a:t>game </a:t>
            </a:r>
            <a:r>
              <a:rPr dirty="0" sz="5200" spc="70">
                <a:latin typeface="Trebuchet MS"/>
                <a:cs typeface="Trebuchet MS"/>
              </a:rPr>
              <a:t>to </a:t>
            </a:r>
            <a:r>
              <a:rPr dirty="0" sz="5200" spc="245">
                <a:latin typeface="Trebuchet MS"/>
                <a:cs typeface="Trebuchet MS"/>
              </a:rPr>
              <a:t>do </a:t>
            </a:r>
            <a:r>
              <a:rPr dirty="0" sz="5200" spc="250">
                <a:latin typeface="Trebuchet MS"/>
                <a:cs typeface="Trebuchet MS"/>
              </a:rPr>
              <a:t> 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185">
                <a:latin typeface="Trebuchet MS"/>
                <a:cs typeface="Trebuchet MS"/>
              </a:rPr>
              <a:t>p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175">
                <a:latin typeface="Trebuchet MS"/>
                <a:cs typeface="Trebuchet MS"/>
              </a:rPr>
              <a:t>m</a:t>
            </a:r>
            <a:r>
              <a:rPr dirty="0" sz="5200" spc="-35">
                <a:latin typeface="Trebuchet MS"/>
                <a:cs typeface="Trebuchet MS"/>
              </a:rPr>
              <a:t>a</a:t>
            </a:r>
            <a:r>
              <a:rPr dirty="0" sz="5200" spc="-490">
                <a:latin typeface="Trebuchet MS"/>
                <a:cs typeface="Trebuchet MS"/>
              </a:rPr>
              <a:t>l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m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135">
                <a:latin typeface="Trebuchet MS"/>
                <a:cs typeface="Trebuchet MS"/>
              </a:rPr>
              <a:t>v</a:t>
            </a:r>
            <a:r>
              <a:rPr dirty="0" sz="5200" spc="110">
                <a:latin typeface="Trebuchet MS"/>
                <a:cs typeface="Trebuchet MS"/>
              </a:rPr>
              <a:t>e</a:t>
            </a:r>
            <a:r>
              <a:rPr dirty="0" sz="5200" spc="229">
                <a:latin typeface="Trebuchet MS"/>
                <a:cs typeface="Trebuchet MS"/>
              </a:rPr>
              <a:t>s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430">
                <a:latin typeface="Trebuchet MS"/>
                <a:cs typeface="Trebuchet MS"/>
              </a:rPr>
              <a:t>-</a:t>
            </a:r>
            <a:endParaRPr sz="5200">
              <a:latin typeface="Trebuchet MS"/>
              <a:cs typeface="Trebuchet MS"/>
            </a:endParaRPr>
          </a:p>
          <a:p>
            <a:pPr marL="600710" marR="387350">
              <a:lnSpc>
                <a:spcPts val="6230"/>
              </a:lnSpc>
              <a:spcBef>
                <a:spcPts val="2490"/>
              </a:spcBef>
            </a:pPr>
            <a:r>
              <a:rPr dirty="0" sz="5200" spc="484">
                <a:latin typeface="Trebuchet MS"/>
                <a:cs typeface="Trebuchet MS"/>
              </a:rPr>
              <a:t>A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>
                <a:latin typeface="Trebuchet MS"/>
                <a:cs typeface="Trebuchet MS"/>
              </a:rPr>
              <a:t>technique</a:t>
            </a:r>
            <a:r>
              <a:rPr dirty="0" sz="5200" spc="-440">
                <a:latin typeface="Trebuchet MS"/>
                <a:cs typeface="Trebuchet MS"/>
              </a:rPr>
              <a:t> </a:t>
            </a:r>
            <a:r>
              <a:rPr dirty="0" sz="5200" spc="70">
                <a:latin typeface="Trebuchet MS"/>
                <a:cs typeface="Trebuchet MS"/>
              </a:rPr>
              <a:t>to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choose</a:t>
            </a:r>
            <a:r>
              <a:rPr dirty="0" sz="5200" spc="-440">
                <a:latin typeface="Trebuchet MS"/>
                <a:cs typeface="Trebuchet MS"/>
              </a:rPr>
              <a:t> </a:t>
            </a:r>
            <a:r>
              <a:rPr dirty="0" sz="5200" spc="-5">
                <a:latin typeface="Trebuchet MS"/>
                <a:cs typeface="Trebuchet MS"/>
              </a:rPr>
              <a:t>the</a:t>
            </a:r>
            <a:r>
              <a:rPr dirty="0" sz="5200" spc="-440">
                <a:latin typeface="Trebuchet MS"/>
                <a:cs typeface="Trebuchet MS"/>
              </a:rPr>
              <a:t> </a:t>
            </a:r>
            <a:r>
              <a:rPr dirty="0" sz="5200" spc="180">
                <a:latin typeface="Trebuchet MS"/>
                <a:cs typeface="Trebuchet MS"/>
              </a:rPr>
              <a:t>move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70">
                <a:latin typeface="Trebuchet MS"/>
                <a:cs typeface="Trebuchet MS"/>
              </a:rPr>
              <a:t>to</a:t>
            </a:r>
            <a:r>
              <a:rPr dirty="0" sz="5200" spc="-440">
                <a:latin typeface="Trebuchet MS"/>
                <a:cs typeface="Trebuchet MS"/>
              </a:rPr>
              <a:t> </a:t>
            </a:r>
            <a:r>
              <a:rPr dirty="0" sz="5200" spc="55">
                <a:latin typeface="Trebuchet MS"/>
                <a:cs typeface="Trebuchet MS"/>
              </a:rPr>
              <a:t>make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35">
                <a:latin typeface="Trebuchet MS"/>
                <a:cs typeface="Trebuchet MS"/>
              </a:rPr>
              <a:t>amongest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-340">
                <a:latin typeface="Trebuchet MS"/>
                <a:cs typeface="Trebuchet MS"/>
              </a:rPr>
              <a:t>all </a:t>
            </a:r>
            <a:r>
              <a:rPr dirty="0" sz="5200" spc="-90">
                <a:latin typeface="Trebuchet MS"/>
                <a:cs typeface="Trebuchet MS"/>
              </a:rPr>
              <a:t>legal </a:t>
            </a:r>
            <a:r>
              <a:rPr dirty="0" sz="5200" spc="-130">
                <a:latin typeface="Trebuchet MS"/>
                <a:cs typeface="Trebuchet MS"/>
              </a:rPr>
              <a:t>possibilities, </a:t>
            </a:r>
            <a:r>
              <a:rPr dirty="0" sz="5200" spc="265">
                <a:latin typeface="Trebuchet MS"/>
                <a:cs typeface="Trebuchet MS"/>
              </a:rPr>
              <a:t>so </a:t>
            </a:r>
            <a:r>
              <a:rPr dirty="0" sz="5200" spc="-80">
                <a:latin typeface="Trebuchet MS"/>
                <a:cs typeface="Trebuchet MS"/>
              </a:rPr>
              <a:t>that </a:t>
            </a:r>
            <a:r>
              <a:rPr dirty="0" sz="5200" spc="-295">
                <a:latin typeface="Trebuchet MS"/>
                <a:cs typeface="Trebuchet MS"/>
              </a:rPr>
              <a:t>it </a:t>
            </a:r>
            <a:r>
              <a:rPr dirty="0" sz="5200" spc="35">
                <a:latin typeface="Trebuchet MS"/>
                <a:cs typeface="Trebuchet MS"/>
              </a:rPr>
              <a:t>can </a:t>
            </a:r>
            <a:r>
              <a:rPr dirty="0" sz="5200" spc="175">
                <a:latin typeface="Trebuchet MS"/>
                <a:cs typeface="Trebuchet MS"/>
              </a:rPr>
              <a:t>choose </a:t>
            </a:r>
            <a:r>
              <a:rPr dirty="0" sz="5200" spc="-30">
                <a:latin typeface="Trebuchet MS"/>
                <a:cs typeface="Trebuchet MS"/>
              </a:rPr>
              <a:t>a </a:t>
            </a:r>
            <a:r>
              <a:rPr dirty="0" sz="5200" spc="180">
                <a:latin typeface="Trebuchet MS"/>
                <a:cs typeface="Trebuchet MS"/>
              </a:rPr>
              <a:t>move </a:t>
            </a:r>
            <a:r>
              <a:rPr dirty="0" sz="5200" spc="185">
                <a:latin typeface="Trebuchet MS"/>
                <a:cs typeface="Trebuchet MS"/>
              </a:rPr>
              <a:t> </a:t>
            </a:r>
            <a:r>
              <a:rPr dirty="0" sz="5200" spc="-10">
                <a:latin typeface="Trebuchet MS"/>
                <a:cs typeface="Trebuchet MS"/>
              </a:rPr>
              <a:t>instead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65">
                <a:latin typeface="Trebuchet MS"/>
                <a:cs typeface="Trebuchet MS"/>
              </a:rPr>
              <a:t>of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70">
                <a:latin typeface="Trebuchet MS"/>
                <a:cs typeface="Trebuchet MS"/>
              </a:rPr>
              <a:t>being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85">
                <a:latin typeface="Trebuchet MS"/>
                <a:cs typeface="Trebuchet MS"/>
              </a:rPr>
              <a:t>forced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70">
                <a:latin typeface="Trebuchet MS"/>
                <a:cs typeface="Trebuchet MS"/>
              </a:rPr>
              <a:t>to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45">
                <a:latin typeface="Trebuchet MS"/>
                <a:cs typeface="Trebuchet MS"/>
              </a:rPr>
              <a:t>pick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45">
                <a:latin typeface="Trebuchet MS"/>
                <a:cs typeface="Trebuchet MS"/>
              </a:rPr>
              <a:t>one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95">
                <a:latin typeface="Trebuchet MS"/>
                <a:cs typeface="Trebuchet MS"/>
              </a:rPr>
              <a:t>at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65">
                <a:latin typeface="Trebuchet MS"/>
                <a:cs typeface="Trebuchet MS"/>
              </a:rPr>
              <a:t>random.</a:t>
            </a:r>
            <a:endParaRPr sz="5200">
              <a:latin typeface="Trebuchet MS"/>
              <a:cs typeface="Trebuchet MS"/>
            </a:endParaRPr>
          </a:p>
          <a:p>
            <a:pPr marL="600710" marR="1346835">
              <a:lnSpc>
                <a:spcPts val="6220"/>
              </a:lnSpc>
              <a:spcBef>
                <a:spcPts val="5515"/>
              </a:spcBef>
            </a:pPr>
            <a:r>
              <a:rPr dirty="0" sz="5200" spc="484">
                <a:latin typeface="Trebuchet MS"/>
                <a:cs typeface="Trebuchet MS"/>
              </a:rPr>
              <a:t>A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195">
                <a:latin typeface="Trebuchet MS"/>
                <a:cs typeface="Trebuchet MS"/>
              </a:rPr>
              <a:t>w</a:t>
            </a:r>
            <a:r>
              <a:rPr dirty="0" sz="5200" spc="-35">
                <a:latin typeface="Trebuchet MS"/>
                <a:cs typeface="Trebuchet MS"/>
              </a:rPr>
              <a:t>a</a:t>
            </a:r>
            <a:r>
              <a:rPr dirty="0" sz="5200" spc="105">
                <a:latin typeface="Trebuchet MS"/>
                <a:cs typeface="Trebuchet MS"/>
              </a:rPr>
              <a:t>y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300">
                <a:latin typeface="Trebuchet MS"/>
                <a:cs typeface="Trebuchet MS"/>
              </a:rPr>
              <a:t>o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05">
                <a:latin typeface="Trebuchet MS"/>
                <a:cs typeface="Trebuchet MS"/>
              </a:rPr>
              <a:t>c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175">
                <a:latin typeface="Trebuchet MS"/>
                <a:cs typeface="Trebuchet MS"/>
              </a:rPr>
              <a:t>m</a:t>
            </a:r>
            <a:r>
              <a:rPr dirty="0" sz="5200" spc="185">
                <a:latin typeface="Trebuchet MS"/>
                <a:cs typeface="Trebuchet MS"/>
              </a:rPr>
              <a:t>p</a:t>
            </a:r>
            <a:r>
              <a:rPr dirty="0" sz="5200" spc="-35">
                <a:latin typeface="Trebuchet MS"/>
                <a:cs typeface="Trebuchet MS"/>
              </a:rPr>
              <a:t>a</a:t>
            </a:r>
            <a:r>
              <a:rPr dirty="0" sz="5200" spc="-210">
                <a:latin typeface="Trebuchet MS"/>
                <a:cs typeface="Trebuchet MS"/>
              </a:rPr>
              <a:t>r</a:t>
            </a:r>
            <a:r>
              <a:rPr dirty="0" sz="5200" spc="114">
                <a:latin typeface="Trebuchet MS"/>
                <a:cs typeface="Trebuchet MS"/>
              </a:rPr>
              <a:t>e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m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135">
                <a:latin typeface="Trebuchet MS"/>
                <a:cs typeface="Trebuchet MS"/>
              </a:rPr>
              <a:t>v</a:t>
            </a:r>
            <a:r>
              <a:rPr dirty="0" sz="5200" spc="110">
                <a:latin typeface="Trebuchet MS"/>
                <a:cs typeface="Trebuchet MS"/>
              </a:rPr>
              <a:t>e</a:t>
            </a:r>
            <a:r>
              <a:rPr dirty="0" sz="5200" spc="229">
                <a:latin typeface="Trebuchet MS"/>
                <a:cs typeface="Trebuchet MS"/>
              </a:rPr>
              <a:t>s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35">
                <a:latin typeface="Trebuchet MS"/>
                <a:cs typeface="Trebuchet MS"/>
              </a:rPr>
              <a:t>a</a:t>
            </a:r>
            <a:r>
              <a:rPr dirty="0" sz="5200" spc="25">
                <a:latin typeface="Trebuchet MS"/>
                <a:cs typeface="Trebuchet MS"/>
              </a:rPr>
              <a:t>n</a:t>
            </a:r>
            <a:r>
              <a:rPr dirty="0" sz="5200" spc="190">
                <a:latin typeface="Trebuchet MS"/>
                <a:cs typeface="Trebuchet MS"/>
              </a:rPr>
              <a:t>d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85">
                <a:latin typeface="Trebuchet MS"/>
                <a:cs typeface="Trebuchet MS"/>
              </a:rPr>
              <a:t>p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225">
                <a:latin typeface="Trebuchet MS"/>
                <a:cs typeface="Trebuchet MS"/>
              </a:rPr>
              <a:t>s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25">
                <a:latin typeface="Trebuchet MS"/>
                <a:cs typeface="Trebuchet MS"/>
              </a:rPr>
              <a:t>n</a:t>
            </a:r>
            <a:r>
              <a:rPr dirty="0" sz="5200" spc="225">
                <a:latin typeface="Trebuchet MS"/>
                <a:cs typeface="Trebuchet MS"/>
              </a:rPr>
              <a:t>s</a:t>
            </a:r>
            <a:r>
              <a:rPr dirty="0" sz="5200" spc="-875">
                <a:latin typeface="Trebuchet MS"/>
                <a:cs typeface="Trebuchet MS"/>
              </a:rPr>
              <a:t>,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225">
                <a:latin typeface="Trebuchet MS"/>
                <a:cs typeface="Trebuchet MS"/>
              </a:rPr>
              <a:t>s</a:t>
            </a:r>
            <a:r>
              <a:rPr dirty="0" sz="5200" spc="300">
                <a:latin typeface="Trebuchet MS"/>
                <a:cs typeface="Trebuchet MS"/>
              </a:rPr>
              <a:t>o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25">
                <a:latin typeface="Trebuchet MS"/>
                <a:cs typeface="Trebuchet MS"/>
              </a:rPr>
              <a:t>h</a:t>
            </a:r>
            <a:r>
              <a:rPr dirty="0" sz="5200" spc="-35">
                <a:latin typeface="Trebuchet MS"/>
                <a:cs typeface="Trebuchet MS"/>
              </a:rPr>
              <a:t>a</a:t>
            </a:r>
            <a:r>
              <a:rPr dirty="0" sz="5200" spc="-155">
                <a:latin typeface="Trebuchet MS"/>
                <a:cs typeface="Trebuchet MS"/>
              </a:rPr>
              <a:t>t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-130">
                <a:latin typeface="Trebuchet MS"/>
                <a:cs typeface="Trebuchet MS"/>
              </a:rPr>
              <a:t>t  </a:t>
            </a:r>
            <a:r>
              <a:rPr dirty="0" sz="5200" spc="175">
                <a:latin typeface="Trebuchet MS"/>
                <a:cs typeface="Trebuchet MS"/>
              </a:rPr>
              <a:t>m</a:t>
            </a:r>
            <a:r>
              <a:rPr dirty="0" sz="5200" spc="-35">
                <a:latin typeface="Trebuchet MS"/>
                <a:cs typeface="Trebuchet MS"/>
              </a:rPr>
              <a:t>a</a:t>
            </a:r>
            <a:r>
              <a:rPr dirty="0" sz="5200" spc="-45">
                <a:latin typeface="Trebuchet MS"/>
                <a:cs typeface="Trebuchet MS"/>
              </a:rPr>
              <a:t>k</a:t>
            </a:r>
            <a:r>
              <a:rPr dirty="0" sz="5200" spc="110">
                <a:latin typeface="Trebuchet MS"/>
                <a:cs typeface="Trebuchet MS"/>
              </a:rPr>
              <a:t>e</a:t>
            </a:r>
            <a:r>
              <a:rPr dirty="0" sz="5200" spc="229">
                <a:latin typeface="Trebuchet MS"/>
                <a:cs typeface="Trebuchet MS"/>
              </a:rPr>
              <a:t>s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25">
                <a:latin typeface="Trebuchet MS"/>
                <a:cs typeface="Trebuchet MS"/>
              </a:rPr>
              <a:t>n</a:t>
            </a:r>
            <a:r>
              <a:rPr dirty="0" sz="5200" spc="-160">
                <a:latin typeface="Trebuchet MS"/>
                <a:cs typeface="Trebuchet MS"/>
              </a:rPr>
              <a:t>t</a:t>
            </a:r>
            <a:r>
              <a:rPr dirty="0" sz="5200" spc="110">
                <a:latin typeface="Trebuchet MS"/>
                <a:cs typeface="Trebuchet MS"/>
              </a:rPr>
              <a:t>e</a:t>
            </a:r>
            <a:r>
              <a:rPr dirty="0" sz="5200" spc="-490">
                <a:latin typeface="Trebuchet MS"/>
                <a:cs typeface="Trebuchet MS"/>
              </a:rPr>
              <a:t>ll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450">
                <a:latin typeface="Trebuchet MS"/>
                <a:cs typeface="Trebuchet MS"/>
              </a:rPr>
              <a:t>g</a:t>
            </a:r>
            <a:r>
              <a:rPr dirty="0" sz="5200" spc="110">
                <a:latin typeface="Trebuchet MS"/>
                <a:cs typeface="Trebuchet MS"/>
              </a:rPr>
              <a:t>e</a:t>
            </a:r>
            <a:r>
              <a:rPr dirty="0" sz="5200" spc="25">
                <a:latin typeface="Trebuchet MS"/>
                <a:cs typeface="Trebuchet MS"/>
              </a:rPr>
              <a:t>n</a:t>
            </a:r>
            <a:r>
              <a:rPr dirty="0" sz="5200" spc="-155">
                <a:latin typeface="Trebuchet MS"/>
                <a:cs typeface="Trebuchet MS"/>
              </a:rPr>
              <a:t>t</a:t>
            </a:r>
            <a:r>
              <a:rPr dirty="0" sz="5200" spc="-445">
                <a:latin typeface="Trebuchet MS"/>
                <a:cs typeface="Trebuchet MS"/>
              </a:rPr>
              <a:t> </a:t>
            </a:r>
            <a:r>
              <a:rPr dirty="0" sz="5200" spc="105">
                <a:latin typeface="Trebuchet MS"/>
                <a:cs typeface="Trebuchet MS"/>
              </a:rPr>
              <a:t>c</a:t>
            </a:r>
            <a:r>
              <a:rPr dirty="0" sz="5200" spc="25">
                <a:latin typeface="Trebuchet MS"/>
                <a:cs typeface="Trebuchet MS"/>
              </a:rPr>
              <a:t>h</a:t>
            </a:r>
            <a:r>
              <a:rPr dirty="0" sz="5200" spc="295">
                <a:latin typeface="Trebuchet MS"/>
                <a:cs typeface="Trebuchet MS"/>
              </a:rPr>
              <a:t>o</a:t>
            </a:r>
            <a:r>
              <a:rPr dirty="0" sz="5200" spc="-440">
                <a:latin typeface="Trebuchet MS"/>
                <a:cs typeface="Trebuchet MS"/>
              </a:rPr>
              <a:t>i</a:t>
            </a:r>
            <a:r>
              <a:rPr dirty="0" sz="5200" spc="105">
                <a:latin typeface="Trebuchet MS"/>
                <a:cs typeface="Trebuchet MS"/>
              </a:rPr>
              <a:t>c</a:t>
            </a:r>
            <a:r>
              <a:rPr dirty="0" sz="5200" spc="110">
                <a:latin typeface="Trebuchet MS"/>
                <a:cs typeface="Trebuchet MS"/>
              </a:rPr>
              <a:t>e</a:t>
            </a:r>
            <a:r>
              <a:rPr dirty="0" sz="5200" spc="225">
                <a:latin typeface="Trebuchet MS"/>
                <a:cs typeface="Trebuchet MS"/>
              </a:rPr>
              <a:t>s</a:t>
            </a:r>
            <a:r>
              <a:rPr dirty="0" sz="5200" spc="-875">
                <a:latin typeface="Trebuchet MS"/>
                <a:cs typeface="Trebuchet MS"/>
              </a:rPr>
              <a:t>.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4818342" y="2722945"/>
              <a:ext cx="2091055" cy="57150"/>
            </a:xfrm>
            <a:custGeom>
              <a:avLst/>
              <a:gdLst/>
              <a:ahLst/>
              <a:cxnLst/>
              <a:rect l="l" t="t" r="r" b="b"/>
              <a:pathLst>
                <a:path w="2091054" h="57150">
                  <a:moveTo>
                    <a:pt x="2091041" y="57149"/>
                  </a:moveTo>
                  <a:lnTo>
                    <a:pt x="0" y="57149"/>
                  </a:lnTo>
                  <a:lnTo>
                    <a:pt x="0" y="0"/>
                  </a:lnTo>
                  <a:lnTo>
                    <a:pt x="2091041" y="0"/>
                  </a:lnTo>
                  <a:lnTo>
                    <a:pt x="2091041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939193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959548" y="8236716"/>
              <a:ext cx="66675" cy="2050414"/>
            </a:xfrm>
            <a:custGeom>
              <a:avLst/>
              <a:gdLst/>
              <a:ahLst/>
              <a:cxnLst/>
              <a:rect l="l" t="t" r="r" b="b"/>
              <a:pathLst>
                <a:path w="66675" h="2050415">
                  <a:moveTo>
                    <a:pt x="66674" y="2050282"/>
                  </a:moveTo>
                  <a:lnTo>
                    <a:pt x="0" y="2050282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2050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35" y="3486150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35" y="4572000"/>
              <a:ext cx="152400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35" y="6743700"/>
              <a:ext cx="152400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35" y="8372475"/>
              <a:ext cx="152400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80"/>
              <a:t>A</a:t>
            </a:r>
            <a:r>
              <a:rPr dirty="0" spc="-415"/>
              <a:t>l</a:t>
            </a:r>
            <a:r>
              <a:rPr dirty="0" spc="1000"/>
              <a:t>g</a:t>
            </a:r>
            <a:r>
              <a:rPr dirty="0" spc="395"/>
              <a:t>o</a:t>
            </a:r>
            <a:r>
              <a:rPr dirty="0" spc="-170"/>
              <a:t>r</a:t>
            </a:r>
            <a:r>
              <a:rPr dirty="0" spc="-440"/>
              <a:t>i</a:t>
            </a:r>
            <a:r>
              <a:rPr dirty="0" spc="215"/>
              <a:t>t</a:t>
            </a:r>
            <a:r>
              <a:rPr dirty="0" spc="-5"/>
              <a:t>h</a:t>
            </a:r>
            <a:r>
              <a:rPr dirty="0" spc="370"/>
              <a:t>m</a:t>
            </a:r>
            <a:r>
              <a:rPr dirty="0" spc="-805"/>
              <a:t> </a:t>
            </a:r>
            <a:r>
              <a:rPr dirty="0" spc="484"/>
              <a:t>f</a:t>
            </a:r>
            <a:r>
              <a:rPr dirty="0" spc="395"/>
              <a:t>o</a:t>
            </a:r>
            <a:r>
              <a:rPr dirty="0" spc="-165"/>
              <a:t>r</a:t>
            </a:r>
            <a:r>
              <a:rPr dirty="0" spc="-805"/>
              <a:t> </a:t>
            </a:r>
            <a:r>
              <a:rPr dirty="0" spc="840"/>
              <a:t>C</a:t>
            </a:r>
            <a:r>
              <a:rPr dirty="0" spc="-5"/>
              <a:t>h</a:t>
            </a:r>
            <a:r>
              <a:rPr dirty="0" spc="85"/>
              <a:t>e</a:t>
            </a:r>
            <a:r>
              <a:rPr dirty="0" spc="475"/>
              <a:t>s</a:t>
            </a:r>
            <a:r>
              <a:rPr dirty="0" spc="480"/>
              <a:t>s</a:t>
            </a:r>
            <a:r>
              <a:rPr dirty="0" spc="-805"/>
              <a:t> </a:t>
            </a:r>
            <a:r>
              <a:rPr dirty="0" spc="600"/>
              <a:t>E</a:t>
            </a:r>
            <a:r>
              <a:rPr dirty="0" spc="15"/>
              <a:t>n</a:t>
            </a:r>
            <a:r>
              <a:rPr dirty="0" spc="1000"/>
              <a:t>g</a:t>
            </a:r>
            <a:r>
              <a:rPr dirty="0" spc="-440"/>
              <a:t>i</a:t>
            </a:r>
            <a:r>
              <a:rPr dirty="0" spc="15"/>
              <a:t>n</a:t>
            </a:r>
            <a:r>
              <a:rPr dirty="0" spc="90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3926" y="2007015"/>
            <a:ext cx="16197580" cy="72409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200" spc="-1220">
                <a:latin typeface="Trebuchet MS"/>
                <a:cs typeface="Trebuchet MS"/>
              </a:rPr>
              <a:t>1</a:t>
            </a:r>
            <a:r>
              <a:rPr dirty="0" sz="5200" spc="-875">
                <a:latin typeface="Trebuchet MS"/>
                <a:cs typeface="Trebuchet MS"/>
              </a:rPr>
              <a:t>.</a:t>
            </a:r>
            <a:r>
              <a:rPr dirty="0" sz="5200" spc="-1045">
                <a:latin typeface="Trebuchet MS"/>
                <a:cs typeface="Trebuchet MS"/>
              </a:rPr>
              <a:t> </a:t>
            </a:r>
            <a:r>
              <a:rPr dirty="0" u="heavy" sz="5200" spc="7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5200" spc="-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5200" spc="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5200" spc="-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5200" spc="7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5200" spc="1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5200" spc="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x</a:t>
            </a:r>
            <a:r>
              <a:rPr dirty="0" u="heavy" sz="5200" spc="-5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5200" spc="5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5200" spc="-2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sz="5200" spc="670" b="1">
                <a:latin typeface="Trebuchet MS"/>
                <a:cs typeface="Trebuchet MS"/>
              </a:rPr>
              <a:t>g</a:t>
            </a:r>
            <a:r>
              <a:rPr dirty="0" sz="5200" spc="275" b="1">
                <a:latin typeface="Trebuchet MS"/>
                <a:cs typeface="Trebuchet MS"/>
              </a:rPr>
              <a:t>o</a:t>
            </a:r>
            <a:r>
              <a:rPr dirty="0" sz="5200" spc="-100" b="1">
                <a:latin typeface="Trebuchet MS"/>
                <a:cs typeface="Trebuchet MS"/>
              </a:rPr>
              <a:t>r</a:t>
            </a:r>
            <a:r>
              <a:rPr dirty="0" sz="5200" spc="-275" b="1">
                <a:latin typeface="Trebuchet MS"/>
                <a:cs typeface="Trebuchet MS"/>
              </a:rPr>
              <a:t>i</a:t>
            </a:r>
            <a:r>
              <a:rPr dirty="0" sz="5200" spc="150" b="1">
                <a:latin typeface="Trebuchet MS"/>
                <a:cs typeface="Trebuchet MS"/>
              </a:rPr>
              <a:t>t</a:t>
            </a:r>
            <a:r>
              <a:rPr dirty="0" sz="5200" spc="15" b="1">
                <a:latin typeface="Trebuchet MS"/>
                <a:cs typeface="Trebuchet MS"/>
              </a:rPr>
              <a:t>h</a:t>
            </a:r>
            <a:r>
              <a:rPr dirty="0" sz="5200" spc="275" b="1">
                <a:latin typeface="Trebuchet MS"/>
                <a:cs typeface="Trebuchet MS"/>
              </a:rPr>
              <a:t>m</a:t>
            </a:r>
            <a:endParaRPr sz="5200">
              <a:latin typeface="Trebuchet MS"/>
              <a:cs typeface="Trebuchet MS"/>
            </a:endParaRPr>
          </a:p>
          <a:p>
            <a:pPr marL="649605">
              <a:lnSpc>
                <a:spcPct val="100000"/>
              </a:lnSpc>
              <a:spcBef>
                <a:spcPts val="3520"/>
              </a:spcBef>
            </a:pPr>
            <a:r>
              <a:rPr dirty="0" sz="3550" spc="85">
                <a:latin typeface="Trebuchet MS"/>
                <a:cs typeface="Trebuchet MS"/>
              </a:rPr>
              <a:t>The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40">
                <a:latin typeface="Trebuchet MS"/>
                <a:cs typeface="Trebuchet MS"/>
              </a:rPr>
              <a:t>Mini-max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5">
                <a:latin typeface="Trebuchet MS"/>
                <a:cs typeface="Trebuchet MS"/>
              </a:rPr>
              <a:t>algorithm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70">
                <a:latin typeface="Trebuchet MS"/>
                <a:cs typeface="Trebuchet MS"/>
              </a:rPr>
              <a:t>is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5">
                <a:latin typeface="Trebuchet MS"/>
                <a:cs typeface="Trebuchet MS"/>
              </a:rPr>
              <a:t>way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55">
                <a:latin typeface="Trebuchet MS"/>
                <a:cs typeface="Trebuchet MS"/>
              </a:rPr>
              <a:t>to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0">
                <a:latin typeface="Trebuchet MS"/>
                <a:cs typeface="Trebuchet MS"/>
              </a:rPr>
              <a:t>find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an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45">
                <a:latin typeface="Trebuchet MS"/>
                <a:cs typeface="Trebuchet MS"/>
              </a:rPr>
              <a:t>optimal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move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40">
                <a:latin typeface="Trebuchet MS"/>
                <a:cs typeface="Trebuchet MS"/>
              </a:rPr>
              <a:t>in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">
                <a:latin typeface="Trebuchet MS"/>
                <a:cs typeface="Trebuchet MS"/>
              </a:rPr>
              <a:t>two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5">
                <a:latin typeface="Trebuchet MS"/>
                <a:cs typeface="Trebuchet MS"/>
              </a:rPr>
              <a:t>player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game.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49605" marR="240665">
              <a:lnSpc>
                <a:spcPct val="100400"/>
              </a:lnSpc>
            </a:pPr>
            <a:r>
              <a:rPr dirty="0" sz="3550" spc="40">
                <a:latin typeface="Trebuchet MS"/>
                <a:cs typeface="Trebuchet MS"/>
              </a:rPr>
              <a:t>Mini-max </a:t>
            </a:r>
            <a:r>
              <a:rPr dirty="0" sz="3550" spc="-25">
                <a:latin typeface="Trebuchet MS"/>
                <a:cs typeface="Trebuchet MS"/>
              </a:rPr>
              <a:t>algorithm </a:t>
            </a:r>
            <a:r>
              <a:rPr dirty="0" sz="3550" spc="-70">
                <a:latin typeface="Trebuchet MS"/>
                <a:cs typeface="Trebuchet MS"/>
              </a:rPr>
              <a:t>is </a:t>
            </a:r>
            <a:r>
              <a:rPr dirty="0" sz="3550" spc="-15">
                <a:latin typeface="Trebuchet MS"/>
                <a:cs typeface="Trebuchet MS"/>
              </a:rPr>
              <a:t>a </a:t>
            </a:r>
            <a:r>
              <a:rPr dirty="0" sz="3550" spc="-10">
                <a:latin typeface="Trebuchet MS"/>
                <a:cs typeface="Trebuchet MS"/>
              </a:rPr>
              <a:t>recursive </a:t>
            </a:r>
            <a:r>
              <a:rPr dirty="0" sz="3550" spc="35">
                <a:latin typeface="Trebuchet MS"/>
                <a:cs typeface="Trebuchet MS"/>
              </a:rPr>
              <a:t>or </a:t>
            </a:r>
            <a:r>
              <a:rPr dirty="0" sz="3550" spc="-5">
                <a:latin typeface="Trebuchet MS"/>
                <a:cs typeface="Trebuchet MS"/>
              </a:rPr>
              <a:t>backtracking </a:t>
            </a:r>
            <a:r>
              <a:rPr dirty="0" sz="3550" spc="-25">
                <a:latin typeface="Trebuchet MS"/>
                <a:cs typeface="Trebuchet MS"/>
              </a:rPr>
              <a:t>algorithm </a:t>
            </a:r>
            <a:r>
              <a:rPr dirty="0" sz="3550" spc="-60">
                <a:latin typeface="Trebuchet MS"/>
                <a:cs typeface="Trebuchet MS"/>
              </a:rPr>
              <a:t>which </a:t>
            </a:r>
            <a:r>
              <a:rPr dirty="0" sz="3550" spc="-70">
                <a:latin typeface="Trebuchet MS"/>
                <a:cs typeface="Trebuchet MS"/>
              </a:rPr>
              <a:t>is </a:t>
            </a:r>
            <a:r>
              <a:rPr dirty="0" sz="3550" spc="100">
                <a:latin typeface="Trebuchet MS"/>
                <a:cs typeface="Trebuchet MS"/>
              </a:rPr>
              <a:t>used </a:t>
            </a:r>
            <a:r>
              <a:rPr dirty="0" sz="3550" spc="-140">
                <a:latin typeface="Trebuchet MS"/>
                <a:cs typeface="Trebuchet MS"/>
              </a:rPr>
              <a:t>in </a:t>
            </a:r>
            <a:r>
              <a:rPr dirty="0" sz="3550" spc="-1055">
                <a:latin typeface="Trebuchet MS"/>
                <a:cs typeface="Trebuchet MS"/>
              </a:rPr>
              <a:t> </a:t>
            </a:r>
            <a:r>
              <a:rPr dirty="0" sz="3550" spc="10">
                <a:latin typeface="Trebuchet MS"/>
                <a:cs typeface="Trebuchet MS"/>
              </a:rPr>
              <a:t>decision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20">
                <a:latin typeface="Trebuchet MS"/>
                <a:cs typeface="Trebuchet MS"/>
              </a:rPr>
              <a:t>making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45">
                <a:latin typeface="Trebuchet MS"/>
                <a:cs typeface="Trebuchet MS"/>
              </a:rPr>
              <a:t>and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game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65">
                <a:latin typeface="Trebuchet MS"/>
                <a:cs typeface="Trebuchet MS"/>
              </a:rPr>
              <a:t>theory.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35">
                <a:latin typeface="Trebuchet MS"/>
                <a:cs typeface="Trebuchet MS"/>
              </a:rPr>
              <a:t>It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45">
                <a:latin typeface="Trebuchet MS"/>
                <a:cs typeface="Trebuchet MS"/>
              </a:rPr>
              <a:t>provides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an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45">
                <a:latin typeface="Trebuchet MS"/>
                <a:cs typeface="Trebuchet MS"/>
              </a:rPr>
              <a:t>optimal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move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30">
                <a:latin typeface="Trebuchet MS"/>
                <a:cs typeface="Trebuchet MS"/>
              </a:rPr>
              <a:t>for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5">
                <a:latin typeface="Trebuchet MS"/>
                <a:cs typeface="Trebuchet MS"/>
              </a:rPr>
              <a:t>player </a:t>
            </a:r>
            <a:r>
              <a:rPr dirty="0" sz="3550" spc="-1050">
                <a:latin typeface="Trebuchet MS"/>
                <a:cs typeface="Trebuchet MS"/>
              </a:rPr>
              <a:t> </a:t>
            </a:r>
            <a:r>
              <a:rPr dirty="0" sz="3550" spc="60">
                <a:latin typeface="Trebuchet MS"/>
                <a:cs typeface="Trebuchet MS"/>
              </a:rPr>
              <a:t>assuming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50">
                <a:latin typeface="Trebuchet MS"/>
                <a:cs typeface="Trebuchet MS"/>
              </a:rPr>
              <a:t>that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85">
                <a:latin typeface="Trebuchet MS"/>
                <a:cs typeface="Trebuchet MS"/>
              </a:rPr>
              <a:t>opponent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70">
                <a:latin typeface="Trebuchet MS"/>
                <a:cs typeface="Trebuchet MS"/>
              </a:rPr>
              <a:t>is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also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playing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14">
                <a:latin typeface="Trebuchet MS"/>
                <a:cs typeface="Trebuchet MS"/>
              </a:rPr>
              <a:t>optimally.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49605" marR="1447165">
              <a:lnSpc>
                <a:spcPct val="100400"/>
              </a:lnSpc>
            </a:pPr>
            <a:r>
              <a:rPr dirty="0" sz="3550" spc="14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20">
                <a:latin typeface="Trebuchet MS"/>
                <a:cs typeface="Trebuchet MS"/>
              </a:rPr>
              <a:t>x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310">
                <a:latin typeface="Trebuchet MS"/>
                <a:cs typeface="Trebuchet MS"/>
              </a:rPr>
              <a:t>g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130">
                <a:latin typeface="Trebuchet MS"/>
                <a:cs typeface="Trebuchet MS"/>
              </a:rPr>
              <a:t>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20">
                <a:latin typeface="Trebuchet MS"/>
                <a:cs typeface="Trebuchet MS"/>
              </a:rPr>
              <a:t>f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160">
                <a:latin typeface="Trebuchet MS"/>
                <a:cs typeface="Trebuchet MS"/>
              </a:rPr>
              <a:t>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30">
                <a:latin typeface="Trebuchet MS"/>
                <a:cs typeface="Trebuchet MS"/>
              </a:rPr>
              <a:t>d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290">
                <a:latin typeface="Trebuchet MS"/>
                <a:cs typeface="Trebuchet MS"/>
              </a:rPr>
              <a:t>-</a:t>
            </a:r>
            <a:r>
              <a:rPr dirty="0" sz="3550" spc="20">
                <a:latin typeface="Trebuchet MS"/>
                <a:cs typeface="Trebuchet MS"/>
              </a:rPr>
              <a:t>f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-100">
                <a:latin typeface="Trebuchet MS"/>
                <a:cs typeface="Trebuchet MS"/>
              </a:rPr>
              <a:t>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75">
                <a:latin typeface="Trebuchet MS"/>
                <a:cs typeface="Trebuchet MS"/>
              </a:rPr>
              <a:t>c</a:t>
            </a:r>
            <a:r>
              <a:rPr dirty="0" sz="3550" spc="25">
                <a:latin typeface="Trebuchet MS"/>
                <a:cs typeface="Trebuchet MS"/>
              </a:rPr>
              <a:t>h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310">
                <a:latin typeface="Trebuchet MS"/>
                <a:cs typeface="Trebuchet MS"/>
              </a:rPr>
              <a:t>g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130">
                <a:latin typeface="Trebuchet MS"/>
                <a:cs typeface="Trebuchet MS"/>
              </a:rPr>
              <a:t>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20">
                <a:latin typeface="Trebuchet MS"/>
                <a:cs typeface="Trebuchet MS"/>
              </a:rPr>
              <a:t>f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0">
                <a:latin typeface="Trebuchet MS"/>
                <a:cs typeface="Trebuchet MS"/>
              </a:rPr>
              <a:t>r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60">
                <a:latin typeface="Trebuchet MS"/>
                <a:cs typeface="Trebuchet MS"/>
              </a:rPr>
              <a:t>e  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25">
                <a:latin typeface="Trebuchet MS"/>
                <a:cs typeface="Trebuchet MS"/>
              </a:rPr>
              <a:t>x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25">
                <a:latin typeface="Trebuchet MS"/>
                <a:cs typeface="Trebuchet MS"/>
              </a:rPr>
              <a:t>n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25">
                <a:latin typeface="Trebuchet MS"/>
                <a:cs typeface="Trebuchet MS"/>
              </a:rPr>
              <a:t>f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75">
                <a:latin typeface="Trebuchet MS"/>
                <a:cs typeface="Trebuchet MS"/>
              </a:rPr>
              <a:t>c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310">
                <a:latin typeface="Trebuchet MS"/>
                <a:cs typeface="Trebuchet MS"/>
              </a:rPr>
              <a:t>g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80">
                <a:latin typeface="Trebuchet MS"/>
                <a:cs typeface="Trebuchet MS"/>
              </a:rPr>
              <a:t>ee</a:t>
            </a:r>
            <a:r>
              <a:rPr dirty="0" sz="3550" spc="-595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49605" marR="86995">
              <a:lnSpc>
                <a:spcPct val="100400"/>
              </a:lnSpc>
            </a:pPr>
            <a:r>
              <a:rPr dirty="0" sz="3550" spc="85">
                <a:latin typeface="Trebuchet MS"/>
                <a:cs typeface="Trebuchet MS"/>
              </a:rPr>
              <a:t>The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55">
                <a:latin typeface="Trebuchet MS"/>
                <a:cs typeface="Trebuchet MS"/>
              </a:rPr>
              <a:t>minimax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5">
                <a:latin typeface="Trebuchet MS"/>
                <a:cs typeface="Trebuchet MS"/>
              </a:rPr>
              <a:t>algorithm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90">
                <a:latin typeface="Trebuchet MS"/>
                <a:cs typeface="Trebuchet MS"/>
              </a:rPr>
              <a:t>proceeds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229">
                <a:latin typeface="Trebuchet MS"/>
                <a:cs typeface="Trebuchet MS"/>
              </a:rPr>
              <a:t>all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5">
                <a:latin typeface="Trebuchet MS"/>
                <a:cs typeface="Trebuchet MS"/>
              </a:rPr>
              <a:t>way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60">
                <a:latin typeface="Trebuchet MS"/>
                <a:cs typeface="Trebuchet MS"/>
              </a:rPr>
              <a:t>down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55">
                <a:latin typeface="Trebuchet MS"/>
                <a:cs typeface="Trebuchet MS"/>
              </a:rPr>
              <a:t>to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85">
                <a:latin typeface="Trebuchet MS"/>
                <a:cs typeface="Trebuchet MS"/>
              </a:rPr>
              <a:t>terminal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10">
                <a:latin typeface="Trebuchet MS"/>
                <a:cs typeface="Trebuchet MS"/>
              </a:rPr>
              <a:t>node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14">
                <a:latin typeface="Trebuchet MS"/>
                <a:cs typeface="Trebuchet MS"/>
              </a:rPr>
              <a:t>of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 </a:t>
            </a:r>
            <a:r>
              <a:rPr dirty="0" sz="3550" spc="-1055">
                <a:latin typeface="Trebuchet MS"/>
                <a:cs typeface="Trebuchet MS"/>
              </a:rPr>
              <a:t> </a:t>
            </a:r>
            <a:r>
              <a:rPr dirty="0" sz="3550" spc="-140">
                <a:latin typeface="Trebuchet MS"/>
                <a:cs typeface="Trebuchet MS"/>
              </a:rPr>
              <a:t>tree,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5">
                <a:latin typeface="Trebuchet MS"/>
                <a:cs typeface="Trebuchet MS"/>
              </a:rPr>
              <a:t>thenbacktrack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5">
                <a:latin typeface="Trebuchet MS"/>
                <a:cs typeface="Trebuchet MS"/>
              </a:rPr>
              <a:t>tree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70">
                <a:latin typeface="Trebuchet MS"/>
                <a:cs typeface="Trebuchet MS"/>
              </a:rPr>
              <a:t>as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5">
                <a:latin typeface="Trebuchet MS"/>
                <a:cs typeface="Trebuchet MS"/>
              </a:rPr>
              <a:t>recursion</a:t>
            </a:r>
            <a:endParaRPr sz="3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9939192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959548" y="8236717"/>
              <a:ext cx="66675" cy="2050414"/>
            </a:xfrm>
            <a:custGeom>
              <a:avLst/>
              <a:gdLst/>
              <a:ahLst/>
              <a:cxnLst/>
              <a:rect l="l" t="t" r="r" b="b"/>
              <a:pathLst>
                <a:path w="66675" h="2050415">
                  <a:moveTo>
                    <a:pt x="66674" y="2050282"/>
                  </a:moveTo>
                  <a:lnTo>
                    <a:pt x="0" y="2050282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2050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604" y="3278954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604" y="4907729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604" y="5993579"/>
              <a:ext cx="152400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604" y="7079428"/>
              <a:ext cx="152400" cy="1523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54491" y="362015"/>
            <a:ext cx="95789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5"/>
              <a:t>W</a:t>
            </a:r>
            <a:r>
              <a:rPr dirty="0" spc="395"/>
              <a:t>o</a:t>
            </a:r>
            <a:r>
              <a:rPr dirty="0" spc="-170"/>
              <a:t>r</a:t>
            </a:r>
            <a:r>
              <a:rPr dirty="0" spc="155"/>
              <a:t>k</a:t>
            </a:r>
            <a:r>
              <a:rPr dirty="0" spc="-440"/>
              <a:t>i</a:t>
            </a:r>
            <a:r>
              <a:rPr dirty="0" spc="15"/>
              <a:t>n</a:t>
            </a:r>
            <a:r>
              <a:rPr dirty="0" spc="1005"/>
              <a:t>g</a:t>
            </a:r>
            <a:r>
              <a:rPr dirty="0" spc="-805"/>
              <a:t> </a:t>
            </a:r>
            <a:r>
              <a:rPr dirty="0" spc="395"/>
              <a:t>o</a:t>
            </a:r>
            <a:r>
              <a:rPr dirty="0" spc="490"/>
              <a:t>f</a:t>
            </a:r>
            <a:r>
              <a:rPr dirty="0" spc="-805"/>
              <a:t> </a:t>
            </a:r>
            <a:r>
              <a:rPr dirty="0" spc="1090"/>
              <a:t>M</a:t>
            </a:r>
            <a:r>
              <a:rPr dirty="0" spc="-440"/>
              <a:t>i</a:t>
            </a:r>
            <a:r>
              <a:rPr dirty="0" spc="15"/>
              <a:t>n</a:t>
            </a:r>
            <a:r>
              <a:rPr dirty="0" spc="-440"/>
              <a:t>i</a:t>
            </a:r>
            <a:r>
              <a:rPr dirty="0" spc="1090"/>
              <a:t>M</a:t>
            </a:r>
            <a:r>
              <a:rPr dirty="0" spc="170"/>
              <a:t>a</a:t>
            </a:r>
            <a:r>
              <a:rPr dirty="0" spc="20"/>
              <a:t>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8058" y="3039463"/>
            <a:ext cx="13945235" cy="43726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4"/>
              </a:spcBef>
            </a:pPr>
            <a:r>
              <a:rPr dirty="0" sz="3550" spc="-75">
                <a:latin typeface="Trebuchet MS"/>
                <a:cs typeface="Trebuchet MS"/>
              </a:rPr>
              <a:t>Minimax: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45">
                <a:latin typeface="Trebuchet MS"/>
                <a:cs typeface="Trebuchet MS"/>
              </a:rPr>
              <a:t>Assume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50">
                <a:latin typeface="Trebuchet MS"/>
                <a:cs typeface="Trebuchet MS"/>
              </a:rPr>
              <a:t>that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65">
                <a:latin typeface="Trebuchet MS"/>
                <a:cs typeface="Trebuchet MS"/>
              </a:rPr>
              <a:t>both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35">
                <a:latin typeface="Trebuchet MS"/>
                <a:cs typeface="Trebuchet MS"/>
              </a:rPr>
              <a:t>White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45">
                <a:latin typeface="Trebuchet MS"/>
                <a:cs typeface="Trebuchet MS"/>
              </a:rPr>
              <a:t>and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5">
                <a:latin typeface="Trebuchet MS"/>
                <a:cs typeface="Trebuchet MS"/>
              </a:rPr>
              <a:t>Black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plays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65">
                <a:latin typeface="Trebuchet MS"/>
                <a:cs typeface="Trebuchet MS"/>
              </a:rPr>
              <a:t>best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0">
                <a:latin typeface="Trebuchet MS"/>
                <a:cs typeface="Trebuchet MS"/>
              </a:rPr>
              <a:t>moves.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05">
                <a:latin typeface="Trebuchet MS"/>
                <a:cs typeface="Trebuchet MS"/>
              </a:rPr>
              <a:t>We </a:t>
            </a:r>
            <a:r>
              <a:rPr dirty="0" sz="3550" spc="-1055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25">
                <a:latin typeface="Trebuchet MS"/>
                <a:cs typeface="Trebuchet MS"/>
              </a:rPr>
              <a:t>x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30">
                <a:latin typeface="Trebuchet MS"/>
                <a:cs typeface="Trebuchet MS"/>
              </a:rPr>
              <a:t>z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160">
                <a:latin typeface="Trebuchet MS"/>
                <a:cs typeface="Trebuchet MS"/>
              </a:rPr>
              <a:t>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30">
                <a:latin typeface="Trebuchet MS"/>
                <a:cs typeface="Trebuchet MS"/>
              </a:rPr>
              <a:t>w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75">
                <a:latin typeface="Trebuchet MS"/>
                <a:cs typeface="Trebuchet MS"/>
              </a:rPr>
              <a:t>c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595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  <a:p>
            <a:pPr marL="109855" marR="2253615">
              <a:lnSpc>
                <a:spcPct val="200700"/>
              </a:lnSpc>
            </a:pPr>
            <a:r>
              <a:rPr dirty="0" sz="3550" spc="335">
                <a:latin typeface="Trebuchet MS"/>
                <a:cs typeface="Trebuchet MS"/>
              </a:rPr>
              <a:t>P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20">
                <a:latin typeface="Trebuchet MS"/>
                <a:cs typeface="Trebuchet MS"/>
              </a:rPr>
              <a:t>f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130">
                <a:latin typeface="Trebuchet MS"/>
                <a:cs typeface="Trebuchet MS"/>
              </a:rPr>
              <a:t>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30">
                <a:latin typeface="Trebuchet MS"/>
                <a:cs typeface="Trebuchet MS"/>
              </a:rPr>
              <a:t>d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290">
                <a:latin typeface="Trebuchet MS"/>
                <a:cs typeface="Trebuchet MS"/>
              </a:rPr>
              <a:t>-</a:t>
            </a:r>
            <a:r>
              <a:rPr dirty="0" sz="3550" spc="20">
                <a:latin typeface="Trebuchet MS"/>
                <a:cs typeface="Trebuchet MS"/>
              </a:rPr>
              <a:t>f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-100">
                <a:latin typeface="Trebuchet MS"/>
                <a:cs typeface="Trebuchet MS"/>
              </a:rPr>
              <a:t>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75">
                <a:latin typeface="Trebuchet MS"/>
                <a:cs typeface="Trebuchet MS"/>
              </a:rPr>
              <a:t>c</a:t>
            </a:r>
            <a:r>
              <a:rPr dirty="0" sz="3550" spc="25">
                <a:latin typeface="Trebuchet MS"/>
                <a:cs typeface="Trebuchet MS"/>
              </a:rPr>
              <a:t>h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135">
                <a:latin typeface="Trebuchet MS"/>
                <a:cs typeface="Trebuchet MS"/>
              </a:rPr>
              <a:t>d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95">
                <a:latin typeface="Trebuchet MS"/>
                <a:cs typeface="Trebuchet MS"/>
              </a:rPr>
              <a:t>v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20">
                <a:latin typeface="Trebuchet MS"/>
                <a:cs typeface="Trebuchet MS"/>
              </a:rPr>
              <a:t>u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25">
                <a:latin typeface="Trebuchet MS"/>
                <a:cs typeface="Trebuchet MS"/>
              </a:rPr>
              <a:t>f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130">
                <a:latin typeface="Trebuchet MS"/>
                <a:cs typeface="Trebuchet MS"/>
              </a:rPr>
              <a:t>d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130">
                <a:latin typeface="Trebuchet MS"/>
                <a:cs typeface="Trebuchet MS"/>
              </a:rPr>
              <a:t>s  </a:t>
            </a:r>
            <a:r>
              <a:rPr dirty="0" sz="3550" spc="190">
                <a:latin typeface="Trebuchet MS"/>
                <a:cs typeface="Trebuchet MS"/>
              </a:rPr>
              <a:t>Choose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80">
                <a:latin typeface="Trebuchet MS"/>
                <a:cs typeface="Trebuchet MS"/>
              </a:rPr>
              <a:t>child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10">
                <a:latin typeface="Trebuchet MS"/>
                <a:cs typeface="Trebuchet MS"/>
              </a:rPr>
              <a:t>node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30">
                <a:latin typeface="Trebuchet MS"/>
                <a:cs typeface="Trebuchet MS"/>
              </a:rPr>
              <a:t>with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25">
                <a:latin typeface="Trebuchet MS"/>
                <a:cs typeface="Trebuchet MS"/>
              </a:rPr>
              <a:t>highest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0">
                <a:latin typeface="Trebuchet MS"/>
                <a:cs typeface="Trebuchet MS"/>
              </a:rPr>
              <a:t>value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40">
                <a:latin typeface="Trebuchet MS"/>
                <a:cs typeface="Trebuchet MS"/>
              </a:rPr>
              <a:t>if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0">
                <a:latin typeface="Trebuchet MS"/>
                <a:cs typeface="Trebuchet MS"/>
              </a:rPr>
              <a:t>it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70">
                <a:latin typeface="Trebuchet MS"/>
                <a:cs typeface="Trebuchet MS"/>
              </a:rPr>
              <a:t>is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5">
                <a:latin typeface="Trebuchet MS"/>
                <a:cs typeface="Trebuchet MS"/>
              </a:rPr>
              <a:t>White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55">
                <a:latin typeface="Trebuchet MS"/>
                <a:cs typeface="Trebuchet MS"/>
              </a:rPr>
              <a:t>to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move </a:t>
            </a:r>
            <a:r>
              <a:rPr dirty="0" sz="3550" spc="-1055">
                <a:latin typeface="Trebuchet MS"/>
                <a:cs typeface="Trebuchet MS"/>
              </a:rPr>
              <a:t> </a:t>
            </a:r>
            <a:r>
              <a:rPr dirty="0" sz="3550" spc="190">
                <a:latin typeface="Trebuchet MS"/>
                <a:cs typeface="Trebuchet MS"/>
              </a:rPr>
              <a:t>Choose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80">
                <a:latin typeface="Trebuchet MS"/>
                <a:cs typeface="Trebuchet MS"/>
              </a:rPr>
              <a:t>child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10">
                <a:latin typeface="Trebuchet MS"/>
                <a:cs typeface="Trebuchet MS"/>
              </a:rPr>
              <a:t>node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30">
                <a:latin typeface="Trebuchet MS"/>
                <a:cs typeface="Trebuchet MS"/>
              </a:rPr>
              <a:t>with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lowest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0">
                <a:latin typeface="Trebuchet MS"/>
                <a:cs typeface="Trebuchet MS"/>
              </a:rPr>
              <a:t>value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40">
                <a:latin typeface="Trebuchet MS"/>
                <a:cs typeface="Trebuchet MS"/>
              </a:rPr>
              <a:t>if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0">
                <a:latin typeface="Trebuchet MS"/>
                <a:cs typeface="Trebuchet MS"/>
              </a:rPr>
              <a:t>it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70">
                <a:latin typeface="Trebuchet MS"/>
                <a:cs typeface="Trebuchet MS"/>
              </a:rPr>
              <a:t>is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5">
                <a:latin typeface="Trebuchet MS"/>
                <a:cs typeface="Trebuchet MS"/>
              </a:rPr>
              <a:t>Black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55">
                <a:latin typeface="Trebuchet MS"/>
                <a:cs typeface="Trebuchet MS"/>
              </a:rPr>
              <a:t>to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move</a:t>
            </a:r>
            <a:endParaRPr sz="3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353675"/>
            <a:chOff x="0" y="0"/>
            <a:chExt cx="18288000" cy="10353675"/>
          </a:xfrm>
        </p:grpSpPr>
        <p:sp>
          <p:nvSpPr>
            <p:cNvPr id="4" name="object 4"/>
            <p:cNvSpPr/>
            <p:nvPr/>
          </p:nvSpPr>
          <p:spPr>
            <a:xfrm>
              <a:off x="0" y="1545639"/>
              <a:ext cx="18288000" cy="66675"/>
            </a:xfrm>
            <a:custGeom>
              <a:avLst/>
              <a:gdLst/>
              <a:ahLst/>
              <a:cxnLst/>
              <a:rect l="l" t="t" r="r" b="b"/>
              <a:pathLst>
                <a:path w="18288000" h="66675">
                  <a:moveTo>
                    <a:pt x="0" y="0"/>
                  </a:moveTo>
                  <a:lnTo>
                    <a:pt x="18287998" y="0"/>
                  </a:lnTo>
                  <a:lnTo>
                    <a:pt x="18287998" y="66674"/>
                  </a:lnTo>
                  <a:lnTo>
                    <a:pt x="0" y="66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5113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992886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80"/>
              <a:t>A</a:t>
            </a:r>
            <a:r>
              <a:rPr dirty="0" spc="-415"/>
              <a:t>l</a:t>
            </a:r>
            <a:r>
              <a:rPr dirty="0" spc="1000"/>
              <a:t>g</a:t>
            </a:r>
            <a:r>
              <a:rPr dirty="0" spc="395"/>
              <a:t>o</a:t>
            </a:r>
            <a:r>
              <a:rPr dirty="0" spc="-170"/>
              <a:t>r</a:t>
            </a:r>
            <a:r>
              <a:rPr dirty="0" spc="-440"/>
              <a:t>i</a:t>
            </a:r>
            <a:r>
              <a:rPr dirty="0" spc="215"/>
              <a:t>t</a:t>
            </a:r>
            <a:r>
              <a:rPr dirty="0" spc="-5"/>
              <a:t>h</a:t>
            </a:r>
            <a:r>
              <a:rPr dirty="0" spc="370"/>
              <a:t>m</a:t>
            </a:r>
            <a:r>
              <a:rPr dirty="0" spc="-805"/>
              <a:t> </a:t>
            </a:r>
            <a:r>
              <a:rPr dirty="0" spc="484"/>
              <a:t>f</a:t>
            </a:r>
            <a:r>
              <a:rPr dirty="0" spc="395"/>
              <a:t>o</a:t>
            </a:r>
            <a:r>
              <a:rPr dirty="0" spc="-165"/>
              <a:t>r</a:t>
            </a:r>
            <a:r>
              <a:rPr dirty="0" spc="-805"/>
              <a:t> </a:t>
            </a:r>
            <a:r>
              <a:rPr dirty="0" spc="840"/>
              <a:t>C</a:t>
            </a:r>
            <a:r>
              <a:rPr dirty="0" spc="-5"/>
              <a:t>h</a:t>
            </a:r>
            <a:r>
              <a:rPr dirty="0" spc="85"/>
              <a:t>e</a:t>
            </a:r>
            <a:r>
              <a:rPr dirty="0" spc="475"/>
              <a:t>s</a:t>
            </a:r>
            <a:r>
              <a:rPr dirty="0" spc="480"/>
              <a:t>s</a:t>
            </a:r>
            <a:r>
              <a:rPr dirty="0" spc="-805"/>
              <a:t> </a:t>
            </a:r>
            <a:r>
              <a:rPr dirty="0" spc="600"/>
              <a:t>E</a:t>
            </a:r>
            <a:r>
              <a:rPr dirty="0" spc="15"/>
              <a:t>n</a:t>
            </a:r>
            <a:r>
              <a:rPr dirty="0" spc="1000"/>
              <a:t>g</a:t>
            </a:r>
            <a:r>
              <a:rPr dirty="0" spc="-440"/>
              <a:t>i</a:t>
            </a:r>
            <a:r>
              <a:rPr dirty="0" spc="15"/>
              <a:t>n</a:t>
            </a:r>
            <a:r>
              <a:rPr dirty="0" spc="90"/>
              <a:t>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29835" y="2724149"/>
            <a:ext cx="6741795" cy="4171950"/>
            <a:chOff x="829835" y="2724149"/>
            <a:chExt cx="6741795" cy="4171950"/>
          </a:xfrm>
        </p:grpSpPr>
        <p:sp>
          <p:nvSpPr>
            <p:cNvPr id="9" name="object 9"/>
            <p:cNvSpPr/>
            <p:nvPr/>
          </p:nvSpPr>
          <p:spPr>
            <a:xfrm>
              <a:off x="2060295" y="2724162"/>
              <a:ext cx="5511165" cy="57150"/>
            </a:xfrm>
            <a:custGeom>
              <a:avLst/>
              <a:gdLst/>
              <a:ahLst/>
              <a:cxnLst/>
              <a:rect l="l" t="t" r="r" b="b"/>
              <a:pathLst>
                <a:path w="5511165" h="57150">
                  <a:moveTo>
                    <a:pt x="5511127" y="0"/>
                  </a:moveTo>
                  <a:lnTo>
                    <a:pt x="5377472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5377472" y="57150"/>
                  </a:lnTo>
                  <a:lnTo>
                    <a:pt x="5511127" y="57150"/>
                  </a:lnTo>
                  <a:lnTo>
                    <a:pt x="5511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35" y="4029074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35" y="5114924"/>
              <a:ext cx="152400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35" y="6743699"/>
              <a:ext cx="152400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9869" y="2008219"/>
            <a:ext cx="16383635" cy="66967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5200" spc="-5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dirty="0" u="heavy" sz="5200" spc="-6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5200" spc="-5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5200" spc="5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5200" spc="-2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sz="5200" spc="275" b="1">
                <a:latin typeface="Trebuchet MS"/>
                <a:cs typeface="Trebuchet MS"/>
              </a:rPr>
              <a:t>p</a:t>
            </a:r>
            <a:r>
              <a:rPr dirty="0" sz="5200" spc="15" b="1">
                <a:latin typeface="Trebuchet MS"/>
                <a:cs typeface="Trebuchet MS"/>
              </a:rPr>
              <a:t>h</a:t>
            </a:r>
            <a:r>
              <a:rPr dirty="0" sz="5200" spc="130" b="1">
                <a:latin typeface="Trebuchet MS"/>
                <a:cs typeface="Trebuchet MS"/>
              </a:rPr>
              <a:t>a</a:t>
            </a:r>
            <a:r>
              <a:rPr dirty="0" sz="5200" spc="484" b="1">
                <a:latin typeface="Trebuchet MS"/>
                <a:cs typeface="Trebuchet MS"/>
              </a:rPr>
              <a:t>-</a:t>
            </a:r>
            <a:r>
              <a:rPr dirty="0" sz="5200" spc="280" b="1">
                <a:latin typeface="Trebuchet MS"/>
                <a:cs typeface="Trebuchet MS"/>
              </a:rPr>
              <a:t>b</a:t>
            </a:r>
            <a:r>
              <a:rPr dirty="0" sz="5200" spc="75" b="1">
                <a:latin typeface="Trebuchet MS"/>
                <a:cs typeface="Trebuchet MS"/>
              </a:rPr>
              <a:t>e</a:t>
            </a:r>
            <a:r>
              <a:rPr dirty="0" sz="5200" spc="150" b="1">
                <a:latin typeface="Trebuchet MS"/>
                <a:cs typeface="Trebuchet MS"/>
              </a:rPr>
              <a:t>t</a:t>
            </a:r>
            <a:r>
              <a:rPr dirty="0" sz="5200" spc="135" b="1">
                <a:latin typeface="Trebuchet MS"/>
                <a:cs typeface="Trebuchet MS"/>
              </a:rPr>
              <a:t>a</a:t>
            </a:r>
            <a:r>
              <a:rPr dirty="0" sz="5200" spc="-515" b="1">
                <a:latin typeface="Trebuchet MS"/>
                <a:cs typeface="Trebuchet MS"/>
              </a:rPr>
              <a:t> </a:t>
            </a:r>
            <a:r>
              <a:rPr dirty="0" sz="5200" spc="505" b="1">
                <a:latin typeface="Trebuchet MS"/>
                <a:cs typeface="Trebuchet MS"/>
              </a:rPr>
              <a:t>P</a:t>
            </a:r>
            <a:r>
              <a:rPr dirty="0" sz="5200" spc="-100" b="1">
                <a:latin typeface="Trebuchet MS"/>
                <a:cs typeface="Trebuchet MS"/>
              </a:rPr>
              <a:t>r</a:t>
            </a:r>
            <a:r>
              <a:rPr dirty="0" sz="5200" spc="25" b="1">
                <a:latin typeface="Trebuchet MS"/>
                <a:cs typeface="Trebuchet MS"/>
              </a:rPr>
              <a:t>u</a:t>
            </a:r>
            <a:r>
              <a:rPr dirty="0" sz="5200" spc="30" b="1">
                <a:latin typeface="Trebuchet MS"/>
                <a:cs typeface="Trebuchet MS"/>
              </a:rPr>
              <a:t>n</a:t>
            </a:r>
            <a:r>
              <a:rPr dirty="0" sz="5200" spc="-275" b="1">
                <a:latin typeface="Trebuchet MS"/>
                <a:cs typeface="Trebuchet MS"/>
              </a:rPr>
              <a:t>i</a:t>
            </a:r>
            <a:r>
              <a:rPr dirty="0" sz="5200" spc="30" b="1">
                <a:latin typeface="Trebuchet MS"/>
                <a:cs typeface="Trebuchet MS"/>
              </a:rPr>
              <a:t>n</a:t>
            </a:r>
            <a:r>
              <a:rPr dirty="0" sz="5200" spc="675" b="1">
                <a:latin typeface="Trebuchet MS"/>
                <a:cs typeface="Trebuchet MS"/>
              </a:rPr>
              <a:t>g</a:t>
            </a:r>
            <a:endParaRPr sz="5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700">
              <a:latin typeface="Trebuchet MS"/>
              <a:cs typeface="Trebuchet MS"/>
            </a:endParaRPr>
          </a:p>
          <a:p>
            <a:pPr marL="673735">
              <a:lnSpc>
                <a:spcPct val="100000"/>
              </a:lnSpc>
            </a:pPr>
            <a:r>
              <a:rPr dirty="0" sz="3550" spc="50">
                <a:latin typeface="Trebuchet MS"/>
                <a:cs typeface="Trebuchet MS"/>
              </a:rPr>
              <a:t>Alpha-beta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0">
                <a:latin typeface="Trebuchet MS"/>
                <a:cs typeface="Trebuchet MS"/>
              </a:rPr>
              <a:t>pruning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70">
                <a:latin typeface="Trebuchet MS"/>
                <a:cs typeface="Trebuchet MS"/>
              </a:rPr>
              <a:t>is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5">
                <a:latin typeface="Trebuchet MS"/>
                <a:cs typeface="Trebuchet MS"/>
              </a:rPr>
              <a:t>way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14">
                <a:latin typeface="Trebuchet MS"/>
                <a:cs typeface="Trebuchet MS"/>
              </a:rPr>
              <a:t>of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finding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5">
                <a:latin typeface="Trebuchet MS"/>
                <a:cs typeface="Trebuchet MS"/>
              </a:rPr>
              <a:t>minimum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solution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73735" marR="1069975">
              <a:lnSpc>
                <a:spcPct val="100400"/>
              </a:lnSpc>
            </a:pPr>
            <a:r>
              <a:rPr dirty="0" sz="3550" spc="50">
                <a:latin typeface="Trebuchet MS"/>
                <a:cs typeface="Trebuchet MS"/>
              </a:rPr>
              <a:t>Alpha-beta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0">
                <a:latin typeface="Trebuchet MS"/>
                <a:cs typeface="Trebuchet MS"/>
              </a:rPr>
              <a:t>pruning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70">
                <a:latin typeface="Trebuchet MS"/>
                <a:cs typeface="Trebuchet MS"/>
              </a:rPr>
              <a:t>is</a:t>
            </a:r>
            <a:r>
              <a:rPr dirty="0" sz="3550" spc="-290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0">
                <a:latin typeface="Trebuchet MS"/>
                <a:cs typeface="Trebuchet MS"/>
              </a:rPr>
              <a:t>modified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5">
                <a:latin typeface="Trebuchet MS"/>
                <a:cs typeface="Trebuchet MS"/>
              </a:rPr>
              <a:t>version</a:t>
            </a:r>
            <a:r>
              <a:rPr dirty="0" sz="3550" spc="-290">
                <a:latin typeface="Trebuchet MS"/>
                <a:cs typeface="Trebuchet MS"/>
              </a:rPr>
              <a:t> </a:t>
            </a:r>
            <a:r>
              <a:rPr dirty="0" sz="3550" spc="114">
                <a:latin typeface="Trebuchet MS"/>
                <a:cs typeface="Trebuchet MS"/>
              </a:rPr>
              <a:t>of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55">
                <a:latin typeface="Trebuchet MS"/>
                <a:cs typeface="Trebuchet MS"/>
              </a:rPr>
              <a:t>minimax</a:t>
            </a:r>
            <a:r>
              <a:rPr dirty="0" sz="3550" spc="-290">
                <a:latin typeface="Trebuchet MS"/>
                <a:cs typeface="Trebuchet MS"/>
              </a:rPr>
              <a:t> </a:t>
            </a:r>
            <a:r>
              <a:rPr dirty="0" sz="3550" spc="-85">
                <a:latin typeface="Trebuchet MS"/>
                <a:cs typeface="Trebuchet MS"/>
              </a:rPr>
              <a:t>algorithm.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135">
                <a:latin typeface="Trebuchet MS"/>
                <a:cs typeface="Trebuchet MS"/>
              </a:rPr>
              <a:t>It</a:t>
            </a:r>
            <a:r>
              <a:rPr dirty="0" sz="3550" spc="-290">
                <a:latin typeface="Trebuchet MS"/>
                <a:cs typeface="Trebuchet MS"/>
              </a:rPr>
              <a:t> </a:t>
            </a:r>
            <a:r>
              <a:rPr dirty="0" sz="3550" spc="-70">
                <a:latin typeface="Trebuchet MS"/>
                <a:cs typeface="Trebuchet MS"/>
              </a:rPr>
              <a:t>is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an </a:t>
            </a:r>
            <a:r>
              <a:rPr dirty="0" sz="3550" spc="-1055">
                <a:latin typeface="Trebuchet MS"/>
                <a:cs typeface="Trebuchet MS"/>
              </a:rPr>
              <a:t> 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30">
                <a:latin typeface="Trebuchet MS"/>
                <a:cs typeface="Trebuchet MS"/>
              </a:rPr>
              <a:t>z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25">
                <a:latin typeface="Trebuchet MS"/>
                <a:cs typeface="Trebuchet MS"/>
              </a:rPr>
              <a:t>n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75">
                <a:latin typeface="Trebuchet MS"/>
                <a:cs typeface="Trebuchet MS"/>
              </a:rPr>
              <a:t>c</a:t>
            </a:r>
            <a:r>
              <a:rPr dirty="0" sz="3550" spc="20">
                <a:latin typeface="Trebuchet MS"/>
                <a:cs typeface="Trebuchet MS"/>
              </a:rPr>
              <a:t>hn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130">
                <a:latin typeface="Trebuchet MS"/>
                <a:cs typeface="Trebuchet MS"/>
              </a:rPr>
              <a:t>q</a:t>
            </a:r>
            <a:r>
              <a:rPr dirty="0" sz="3550" spc="20">
                <a:latin typeface="Trebuchet MS"/>
                <a:cs typeface="Trebuchet MS"/>
              </a:rPr>
              <a:t>u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20">
                <a:latin typeface="Trebuchet MS"/>
                <a:cs typeface="Trebuchet MS"/>
              </a:rPr>
              <a:t>f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0">
                <a:latin typeface="Trebuchet MS"/>
                <a:cs typeface="Trebuchet MS"/>
              </a:rPr>
              <a:t>r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20">
                <a:latin typeface="Trebuchet MS"/>
                <a:cs typeface="Trebuchet MS"/>
              </a:rPr>
              <a:t>x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310">
                <a:latin typeface="Trebuchet MS"/>
                <a:cs typeface="Trebuchet MS"/>
              </a:rPr>
              <a:t>g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130">
                <a:latin typeface="Trebuchet MS"/>
                <a:cs typeface="Trebuchet MS"/>
              </a:rPr>
              <a:t>m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73735" marR="5080">
              <a:lnSpc>
                <a:spcPct val="100400"/>
              </a:lnSpc>
            </a:pPr>
            <a:r>
              <a:rPr dirty="0" sz="3550" spc="14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5">
                <a:latin typeface="Trebuchet MS"/>
                <a:cs typeface="Trebuchet MS"/>
              </a:rPr>
              <a:t> </a:t>
            </a:r>
            <a:r>
              <a:rPr dirty="0" sz="3550" spc="335">
                <a:latin typeface="Trebuchet MS"/>
                <a:cs typeface="Trebuchet MS"/>
              </a:rPr>
              <a:t>A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290">
                <a:latin typeface="Trebuchet MS"/>
                <a:cs typeface="Trebuchet MS"/>
              </a:rPr>
              <a:t>-</a:t>
            </a:r>
            <a:r>
              <a:rPr dirty="0" sz="3550" spc="130">
                <a:latin typeface="Trebuchet MS"/>
                <a:cs typeface="Trebuchet MS"/>
              </a:rPr>
              <a:t>b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30">
                <a:latin typeface="Trebuchet MS"/>
                <a:cs typeface="Trebuchet MS"/>
              </a:rPr>
              <a:t>p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20">
                <a:latin typeface="Trebuchet MS"/>
                <a:cs typeface="Trebuchet MS"/>
              </a:rPr>
              <a:t>un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315">
                <a:latin typeface="Trebuchet MS"/>
                <a:cs typeface="Trebuchet MS"/>
              </a:rPr>
              <a:t>g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10">
                <a:latin typeface="Trebuchet MS"/>
                <a:cs typeface="Trebuchet MS"/>
              </a:rPr>
              <a:t>o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5">
                <a:latin typeface="Trebuchet MS"/>
                <a:cs typeface="Trebuchet MS"/>
              </a:rPr>
              <a:t>a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130">
                <a:latin typeface="Trebuchet MS"/>
                <a:cs typeface="Trebuchet MS"/>
              </a:rPr>
              <a:t>d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135">
                <a:latin typeface="Trebuchet MS"/>
                <a:cs typeface="Trebuchet MS"/>
              </a:rPr>
              <a:t>d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20">
                <a:latin typeface="Trebuchet MS"/>
                <a:cs typeface="Trebuchet MS"/>
              </a:rPr>
              <a:t>x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310">
                <a:latin typeface="Trebuchet MS"/>
                <a:cs typeface="Trebuchet MS"/>
              </a:rPr>
              <a:t>g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130">
                <a:latin typeface="Trebuchet MS"/>
                <a:cs typeface="Trebuchet MS"/>
              </a:rPr>
              <a:t>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u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160">
                <a:latin typeface="Trebuchet MS"/>
                <a:cs typeface="Trebuchet MS"/>
              </a:rPr>
              <a:t>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60">
                <a:latin typeface="Trebuchet MS"/>
                <a:cs typeface="Trebuchet MS"/>
              </a:rPr>
              <a:t>e  </a:t>
            </a:r>
            <a:r>
              <a:rPr dirty="0" sz="3550" spc="125">
                <a:latin typeface="Trebuchet MS"/>
                <a:cs typeface="Trebuchet MS"/>
              </a:rPr>
              <a:t>move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70">
                <a:latin typeface="Trebuchet MS"/>
                <a:cs typeface="Trebuchet MS"/>
              </a:rPr>
              <a:t>as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20">
                <a:latin typeface="Trebuchet MS"/>
                <a:cs typeface="Trebuchet MS"/>
              </a:rPr>
              <a:t>standard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35">
                <a:latin typeface="Trebuchet MS"/>
                <a:cs typeface="Trebuchet MS"/>
              </a:rPr>
              <a:t>algoritm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5">
                <a:latin typeface="Trebuchet MS"/>
                <a:cs typeface="Trebuchet MS"/>
              </a:rPr>
              <a:t>does,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5">
                <a:latin typeface="Trebuchet MS"/>
                <a:cs typeface="Trebuchet MS"/>
              </a:rPr>
              <a:t>but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200">
                <a:latin typeface="Trebuchet MS"/>
                <a:cs typeface="Trebuchet MS"/>
              </a:rPr>
              <a:t>it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85">
                <a:latin typeface="Trebuchet MS"/>
                <a:cs typeface="Trebuchet MS"/>
              </a:rPr>
              <a:t>removes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29">
                <a:latin typeface="Trebuchet MS"/>
                <a:cs typeface="Trebuchet MS"/>
              </a:rPr>
              <a:t>all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>
                <a:latin typeface="Trebuchet MS"/>
                <a:cs typeface="Trebuchet MS"/>
              </a:rPr>
              <a:t>the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120">
                <a:latin typeface="Trebuchet MS"/>
                <a:cs typeface="Trebuchet MS"/>
              </a:rPr>
              <a:t>nodes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60">
                <a:latin typeface="Trebuchet MS"/>
                <a:cs typeface="Trebuchet MS"/>
              </a:rPr>
              <a:t>which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-30">
                <a:latin typeface="Trebuchet MS"/>
                <a:cs typeface="Trebuchet MS"/>
              </a:rPr>
              <a:t>are</a:t>
            </a:r>
            <a:r>
              <a:rPr dirty="0" sz="3550" spc="-295">
                <a:latin typeface="Trebuchet MS"/>
                <a:cs typeface="Trebuchet MS"/>
              </a:rPr>
              <a:t> </a:t>
            </a:r>
            <a:r>
              <a:rPr dirty="0" sz="3550" spc="40">
                <a:latin typeface="Trebuchet MS"/>
                <a:cs typeface="Trebuchet MS"/>
              </a:rPr>
              <a:t>not </a:t>
            </a:r>
            <a:r>
              <a:rPr dirty="0" sz="3550" spc="-1055">
                <a:latin typeface="Trebuchet MS"/>
                <a:cs typeface="Trebuchet MS"/>
              </a:rPr>
              <a:t> </a:t>
            </a:r>
            <a:r>
              <a:rPr dirty="0" sz="3550" spc="-114">
                <a:latin typeface="Trebuchet MS"/>
                <a:cs typeface="Trebuchet MS"/>
              </a:rPr>
              <a:t>really </a:t>
            </a:r>
            <a:r>
              <a:rPr dirty="0" sz="3550" spc="25">
                <a:latin typeface="Trebuchet MS"/>
                <a:cs typeface="Trebuchet MS"/>
              </a:rPr>
              <a:t>affecing </a:t>
            </a:r>
            <a:r>
              <a:rPr dirty="0" sz="3550">
                <a:latin typeface="Trebuchet MS"/>
                <a:cs typeface="Trebuchet MS"/>
              </a:rPr>
              <a:t>the </a:t>
            </a:r>
            <a:r>
              <a:rPr dirty="0" sz="3550" spc="-125">
                <a:latin typeface="Trebuchet MS"/>
                <a:cs typeface="Trebuchet MS"/>
              </a:rPr>
              <a:t>final </a:t>
            </a:r>
            <a:r>
              <a:rPr dirty="0" sz="3550" spc="10">
                <a:latin typeface="Trebuchet MS"/>
                <a:cs typeface="Trebuchet MS"/>
              </a:rPr>
              <a:t>decision </a:t>
            </a:r>
            <a:r>
              <a:rPr dirty="0" sz="3550" spc="15">
                <a:latin typeface="Trebuchet MS"/>
                <a:cs typeface="Trebuchet MS"/>
              </a:rPr>
              <a:t>but </a:t>
            </a:r>
            <a:r>
              <a:rPr dirty="0" sz="3550" spc="20">
                <a:latin typeface="Trebuchet MS"/>
                <a:cs typeface="Trebuchet MS"/>
              </a:rPr>
              <a:t>making </a:t>
            </a:r>
            <a:r>
              <a:rPr dirty="0" sz="3550" spc="-35">
                <a:latin typeface="Trebuchet MS"/>
                <a:cs typeface="Trebuchet MS"/>
              </a:rPr>
              <a:t>algoritm </a:t>
            </a:r>
            <a:r>
              <a:rPr dirty="0" sz="3550" spc="-140">
                <a:latin typeface="Trebuchet MS"/>
                <a:cs typeface="Trebuchet MS"/>
              </a:rPr>
              <a:t>slow. </a:t>
            </a:r>
            <a:r>
              <a:rPr dirty="0" sz="3550" spc="100">
                <a:latin typeface="Trebuchet MS"/>
                <a:cs typeface="Trebuchet MS"/>
              </a:rPr>
              <a:t>Hence </a:t>
            </a:r>
            <a:r>
              <a:rPr dirty="0" sz="3550" spc="105">
                <a:latin typeface="Trebuchet MS"/>
                <a:cs typeface="Trebuchet MS"/>
              </a:rPr>
              <a:t>by </a:t>
            </a:r>
            <a:r>
              <a:rPr dirty="0" sz="3550" spc="10">
                <a:latin typeface="Trebuchet MS"/>
                <a:cs typeface="Trebuchet MS"/>
              </a:rPr>
              <a:t>pruning </a:t>
            </a:r>
            <a:r>
              <a:rPr dirty="0" sz="3550" spc="15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20">
                <a:latin typeface="Trebuchet MS"/>
                <a:cs typeface="Trebuchet MS"/>
              </a:rPr>
              <a:t>n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130">
                <a:latin typeface="Trebuchet MS"/>
                <a:cs typeface="Trebuchet MS"/>
              </a:rPr>
              <a:t>d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-595">
                <a:latin typeface="Trebuchet MS"/>
                <a:cs typeface="Trebuchet MS"/>
              </a:rPr>
              <a:t>,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00">
                <a:latin typeface="Trebuchet MS"/>
                <a:cs typeface="Trebuchet MS"/>
              </a:rPr>
              <a:t>t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125">
                <a:latin typeface="Trebuchet MS"/>
                <a:cs typeface="Trebuchet MS"/>
              </a:rPr>
              <a:t>m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25">
                <a:latin typeface="Trebuchet MS"/>
                <a:cs typeface="Trebuchet MS"/>
              </a:rPr>
              <a:t>k</a:t>
            </a:r>
            <a:r>
              <a:rPr dirty="0" sz="3550" spc="80">
                <a:latin typeface="Trebuchet MS"/>
                <a:cs typeface="Trebuchet MS"/>
              </a:rPr>
              <a:t>e</a:t>
            </a:r>
            <a:r>
              <a:rPr dirty="0" sz="3550" spc="160">
                <a:latin typeface="Trebuchet MS"/>
                <a:cs typeface="Trebuchet MS"/>
              </a:rPr>
              <a:t>s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20">
                <a:latin typeface="Trebuchet MS"/>
                <a:cs typeface="Trebuchet MS"/>
              </a:rPr>
              <a:t>h</a:t>
            </a:r>
            <a:r>
              <a:rPr dirty="0" sz="3550" spc="85">
                <a:latin typeface="Trebuchet MS"/>
                <a:cs typeface="Trebuchet MS"/>
              </a:rPr>
              <a:t>e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-335">
                <a:latin typeface="Trebuchet MS"/>
                <a:cs typeface="Trebuchet MS"/>
              </a:rPr>
              <a:t>l</a:t>
            </a:r>
            <a:r>
              <a:rPr dirty="0" sz="3550" spc="310">
                <a:latin typeface="Trebuchet MS"/>
                <a:cs typeface="Trebuchet MS"/>
              </a:rPr>
              <a:t>g</a:t>
            </a:r>
            <a:r>
              <a:rPr dirty="0" sz="3550" spc="204">
                <a:latin typeface="Trebuchet MS"/>
                <a:cs typeface="Trebuchet MS"/>
              </a:rPr>
              <a:t>o</a:t>
            </a:r>
            <a:r>
              <a:rPr dirty="0" sz="3550" spc="-145">
                <a:latin typeface="Trebuchet MS"/>
                <a:cs typeface="Trebuchet MS"/>
              </a:rPr>
              <a:t>r</a:t>
            </a:r>
            <a:r>
              <a:rPr dirty="0" sz="3550" spc="-305">
                <a:latin typeface="Trebuchet MS"/>
                <a:cs typeface="Trebuchet MS"/>
              </a:rPr>
              <a:t>i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130">
                <a:latin typeface="Trebuchet MS"/>
                <a:cs typeface="Trebuchet MS"/>
              </a:rPr>
              <a:t>m</a:t>
            </a:r>
            <a:r>
              <a:rPr dirty="0" sz="3550" spc="-300">
                <a:latin typeface="Trebuchet MS"/>
                <a:cs typeface="Trebuchet MS"/>
              </a:rPr>
              <a:t> </a:t>
            </a:r>
            <a:r>
              <a:rPr dirty="0" sz="3550" spc="20">
                <a:latin typeface="Trebuchet MS"/>
                <a:cs typeface="Trebuchet MS"/>
              </a:rPr>
              <a:t>f</a:t>
            </a:r>
            <a:r>
              <a:rPr dirty="0" sz="3550" spc="-20">
                <a:latin typeface="Trebuchet MS"/>
                <a:cs typeface="Trebuchet MS"/>
              </a:rPr>
              <a:t>a</a:t>
            </a:r>
            <a:r>
              <a:rPr dirty="0" sz="3550" spc="155">
                <a:latin typeface="Trebuchet MS"/>
                <a:cs typeface="Trebuchet MS"/>
              </a:rPr>
              <a:t>s</a:t>
            </a:r>
            <a:r>
              <a:rPr dirty="0" sz="3550" spc="-105">
                <a:latin typeface="Trebuchet MS"/>
                <a:cs typeface="Trebuchet MS"/>
              </a:rPr>
              <a:t>t</a:t>
            </a:r>
            <a:r>
              <a:rPr dirty="0" sz="3550" spc="-595">
                <a:latin typeface="Trebuchet MS"/>
                <a:cs typeface="Trebuchet MS"/>
              </a:rPr>
              <a:t>.</a:t>
            </a:r>
            <a:endParaRPr sz="3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0358" y="1814557"/>
            <a:ext cx="9760600" cy="8467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80"/>
              <a:t>A</a:t>
            </a:r>
            <a:r>
              <a:rPr dirty="0" spc="-415"/>
              <a:t>l</a:t>
            </a:r>
            <a:r>
              <a:rPr dirty="0" spc="1000"/>
              <a:t>g</a:t>
            </a:r>
            <a:r>
              <a:rPr dirty="0" spc="395"/>
              <a:t>o</a:t>
            </a:r>
            <a:r>
              <a:rPr dirty="0" spc="-170"/>
              <a:t>r</a:t>
            </a:r>
            <a:r>
              <a:rPr dirty="0" spc="-440"/>
              <a:t>i</a:t>
            </a:r>
            <a:r>
              <a:rPr dirty="0" spc="215"/>
              <a:t>t</a:t>
            </a:r>
            <a:r>
              <a:rPr dirty="0" spc="-5"/>
              <a:t>h</a:t>
            </a:r>
            <a:r>
              <a:rPr dirty="0" spc="370"/>
              <a:t>m</a:t>
            </a:r>
            <a:r>
              <a:rPr dirty="0" spc="-805"/>
              <a:t> </a:t>
            </a:r>
            <a:r>
              <a:rPr dirty="0" spc="484"/>
              <a:t>f</a:t>
            </a:r>
            <a:r>
              <a:rPr dirty="0" spc="395"/>
              <a:t>o</a:t>
            </a:r>
            <a:r>
              <a:rPr dirty="0" spc="-165"/>
              <a:t>r</a:t>
            </a:r>
            <a:r>
              <a:rPr dirty="0" spc="-805"/>
              <a:t> </a:t>
            </a:r>
            <a:r>
              <a:rPr dirty="0" spc="840"/>
              <a:t>C</a:t>
            </a:r>
            <a:r>
              <a:rPr dirty="0" spc="-5"/>
              <a:t>h</a:t>
            </a:r>
            <a:r>
              <a:rPr dirty="0" spc="85"/>
              <a:t>e</a:t>
            </a:r>
            <a:r>
              <a:rPr dirty="0" spc="475"/>
              <a:t>s</a:t>
            </a:r>
            <a:r>
              <a:rPr dirty="0" spc="480"/>
              <a:t>s</a:t>
            </a:r>
            <a:r>
              <a:rPr dirty="0" spc="-805"/>
              <a:t> </a:t>
            </a:r>
            <a:r>
              <a:rPr dirty="0" spc="600"/>
              <a:t>E</a:t>
            </a:r>
            <a:r>
              <a:rPr dirty="0" spc="15"/>
              <a:t>n</a:t>
            </a:r>
            <a:r>
              <a:rPr dirty="0" spc="1000"/>
              <a:t>g</a:t>
            </a:r>
            <a:r>
              <a:rPr dirty="0" spc="-440"/>
              <a:t>i</a:t>
            </a:r>
            <a:r>
              <a:rPr dirty="0" spc="15"/>
              <a:t>n</a:t>
            </a:r>
            <a:r>
              <a:rPr dirty="0" spc="9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EAA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295113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702474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992886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4247" y="2307322"/>
              <a:ext cx="276225" cy="5741670"/>
            </a:xfrm>
            <a:custGeom>
              <a:avLst/>
              <a:gdLst/>
              <a:ahLst/>
              <a:cxnLst/>
              <a:rect l="l" t="t" r="r" b="b"/>
              <a:pathLst>
                <a:path w="276225" h="5741670">
                  <a:moveTo>
                    <a:pt x="276225" y="5603341"/>
                  </a:moveTo>
                  <a:lnTo>
                    <a:pt x="270281" y="5563247"/>
                  </a:lnTo>
                  <a:lnTo>
                    <a:pt x="252945" y="5526608"/>
                  </a:lnTo>
                  <a:lnTo>
                    <a:pt x="225729" y="5496572"/>
                  </a:lnTo>
                  <a:lnTo>
                    <a:pt x="190957" y="5475744"/>
                  </a:lnTo>
                  <a:lnTo>
                    <a:pt x="151650" y="5465889"/>
                  </a:lnTo>
                  <a:lnTo>
                    <a:pt x="138112" y="5465229"/>
                  </a:lnTo>
                  <a:lnTo>
                    <a:pt x="131318" y="5465394"/>
                  </a:lnTo>
                  <a:lnTo>
                    <a:pt x="91592" y="5473293"/>
                  </a:lnTo>
                  <a:lnTo>
                    <a:pt x="55829" y="5492407"/>
                  </a:lnTo>
                  <a:lnTo>
                    <a:pt x="27178" y="5521058"/>
                  </a:lnTo>
                  <a:lnTo>
                    <a:pt x="8064" y="5556821"/>
                  </a:lnTo>
                  <a:lnTo>
                    <a:pt x="165" y="5596560"/>
                  </a:lnTo>
                  <a:lnTo>
                    <a:pt x="0" y="5603341"/>
                  </a:lnTo>
                  <a:lnTo>
                    <a:pt x="165" y="5610123"/>
                  </a:lnTo>
                  <a:lnTo>
                    <a:pt x="8064" y="5649861"/>
                  </a:lnTo>
                  <a:lnTo>
                    <a:pt x="27178" y="5685625"/>
                  </a:lnTo>
                  <a:lnTo>
                    <a:pt x="55829" y="5714276"/>
                  </a:lnTo>
                  <a:lnTo>
                    <a:pt x="91592" y="5733389"/>
                  </a:lnTo>
                  <a:lnTo>
                    <a:pt x="131318" y="5741289"/>
                  </a:lnTo>
                  <a:lnTo>
                    <a:pt x="138112" y="5741454"/>
                  </a:lnTo>
                  <a:lnTo>
                    <a:pt x="144894" y="5741289"/>
                  </a:lnTo>
                  <a:lnTo>
                    <a:pt x="184632" y="5733389"/>
                  </a:lnTo>
                  <a:lnTo>
                    <a:pt x="220395" y="5714276"/>
                  </a:lnTo>
                  <a:lnTo>
                    <a:pt x="249034" y="5685625"/>
                  </a:lnTo>
                  <a:lnTo>
                    <a:pt x="268147" y="5649861"/>
                  </a:lnTo>
                  <a:lnTo>
                    <a:pt x="276059" y="5610123"/>
                  </a:lnTo>
                  <a:lnTo>
                    <a:pt x="276225" y="5603341"/>
                  </a:lnTo>
                  <a:close/>
                </a:path>
                <a:path w="276225" h="5741670">
                  <a:moveTo>
                    <a:pt x="276225" y="3214687"/>
                  </a:moveTo>
                  <a:lnTo>
                    <a:pt x="270281" y="3174593"/>
                  </a:lnTo>
                  <a:lnTo>
                    <a:pt x="252945" y="3137954"/>
                  </a:lnTo>
                  <a:lnTo>
                    <a:pt x="225729" y="3107918"/>
                  </a:lnTo>
                  <a:lnTo>
                    <a:pt x="190957" y="3087078"/>
                  </a:lnTo>
                  <a:lnTo>
                    <a:pt x="151650" y="3077235"/>
                  </a:lnTo>
                  <a:lnTo>
                    <a:pt x="138112" y="3076575"/>
                  </a:lnTo>
                  <a:lnTo>
                    <a:pt x="131318" y="3076740"/>
                  </a:lnTo>
                  <a:lnTo>
                    <a:pt x="91592" y="3084639"/>
                  </a:lnTo>
                  <a:lnTo>
                    <a:pt x="55829" y="3103753"/>
                  </a:lnTo>
                  <a:lnTo>
                    <a:pt x="27178" y="3132404"/>
                  </a:lnTo>
                  <a:lnTo>
                    <a:pt x="8064" y="3168167"/>
                  </a:lnTo>
                  <a:lnTo>
                    <a:pt x="165" y="3207893"/>
                  </a:lnTo>
                  <a:lnTo>
                    <a:pt x="0" y="3214687"/>
                  </a:lnTo>
                  <a:lnTo>
                    <a:pt x="165" y="3221469"/>
                  </a:lnTo>
                  <a:lnTo>
                    <a:pt x="8064" y="3261207"/>
                  </a:lnTo>
                  <a:lnTo>
                    <a:pt x="27178" y="3296958"/>
                  </a:lnTo>
                  <a:lnTo>
                    <a:pt x="55829" y="3325609"/>
                  </a:lnTo>
                  <a:lnTo>
                    <a:pt x="91592" y="3344722"/>
                  </a:lnTo>
                  <a:lnTo>
                    <a:pt x="131318" y="3352635"/>
                  </a:lnTo>
                  <a:lnTo>
                    <a:pt x="138112" y="3352800"/>
                  </a:lnTo>
                  <a:lnTo>
                    <a:pt x="144894" y="3352635"/>
                  </a:lnTo>
                  <a:lnTo>
                    <a:pt x="184632" y="3344722"/>
                  </a:lnTo>
                  <a:lnTo>
                    <a:pt x="220395" y="3325609"/>
                  </a:lnTo>
                  <a:lnTo>
                    <a:pt x="249034" y="3296958"/>
                  </a:lnTo>
                  <a:lnTo>
                    <a:pt x="268147" y="3261207"/>
                  </a:lnTo>
                  <a:lnTo>
                    <a:pt x="276059" y="3221469"/>
                  </a:lnTo>
                  <a:lnTo>
                    <a:pt x="276225" y="3214687"/>
                  </a:lnTo>
                  <a:close/>
                </a:path>
                <a:path w="276225" h="5741670">
                  <a:moveTo>
                    <a:pt x="276225" y="138112"/>
                  </a:moveTo>
                  <a:lnTo>
                    <a:pt x="270281" y="98018"/>
                  </a:lnTo>
                  <a:lnTo>
                    <a:pt x="252945" y="61379"/>
                  </a:lnTo>
                  <a:lnTo>
                    <a:pt x="225729" y="31343"/>
                  </a:lnTo>
                  <a:lnTo>
                    <a:pt x="190957" y="10502"/>
                  </a:lnTo>
                  <a:lnTo>
                    <a:pt x="151650" y="660"/>
                  </a:lnTo>
                  <a:lnTo>
                    <a:pt x="138112" y="0"/>
                  </a:lnTo>
                  <a:lnTo>
                    <a:pt x="131318" y="165"/>
                  </a:lnTo>
                  <a:lnTo>
                    <a:pt x="91592" y="8064"/>
                  </a:lnTo>
                  <a:lnTo>
                    <a:pt x="55829" y="27178"/>
                  </a:lnTo>
                  <a:lnTo>
                    <a:pt x="27178" y="55829"/>
                  </a:lnTo>
                  <a:lnTo>
                    <a:pt x="8064" y="91592"/>
                  </a:lnTo>
                  <a:lnTo>
                    <a:pt x="165" y="131318"/>
                  </a:lnTo>
                  <a:lnTo>
                    <a:pt x="0" y="138112"/>
                  </a:lnTo>
                  <a:lnTo>
                    <a:pt x="165" y="144894"/>
                  </a:lnTo>
                  <a:lnTo>
                    <a:pt x="8064" y="184632"/>
                  </a:lnTo>
                  <a:lnTo>
                    <a:pt x="27178" y="220383"/>
                  </a:lnTo>
                  <a:lnTo>
                    <a:pt x="55829" y="249034"/>
                  </a:lnTo>
                  <a:lnTo>
                    <a:pt x="91592" y="268147"/>
                  </a:lnTo>
                  <a:lnTo>
                    <a:pt x="131318" y="276059"/>
                  </a:lnTo>
                  <a:lnTo>
                    <a:pt x="138112" y="276225"/>
                  </a:lnTo>
                  <a:lnTo>
                    <a:pt x="144894" y="276059"/>
                  </a:lnTo>
                  <a:lnTo>
                    <a:pt x="184632" y="268147"/>
                  </a:lnTo>
                  <a:lnTo>
                    <a:pt x="220395" y="249034"/>
                  </a:lnTo>
                  <a:lnTo>
                    <a:pt x="249034" y="220383"/>
                  </a:lnTo>
                  <a:lnTo>
                    <a:pt x="268147" y="184632"/>
                  </a:lnTo>
                  <a:lnTo>
                    <a:pt x="276059" y="144894"/>
                  </a:lnTo>
                  <a:lnTo>
                    <a:pt x="276225" y="13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03187" y="178538"/>
            <a:ext cx="1568196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>
                <a:latin typeface="Arial"/>
                <a:cs typeface="Arial"/>
              </a:rPr>
              <a:t>A</a:t>
            </a:r>
            <a:r>
              <a:rPr dirty="0" spc="160">
                <a:latin typeface="Arial"/>
                <a:cs typeface="Arial"/>
              </a:rPr>
              <a:t>d</a:t>
            </a:r>
            <a:r>
              <a:rPr dirty="0" spc="185">
                <a:latin typeface="Arial"/>
                <a:cs typeface="Arial"/>
              </a:rPr>
              <a:t>v</a:t>
            </a:r>
            <a:r>
              <a:rPr dirty="0" spc="-15">
                <a:latin typeface="Arial"/>
                <a:cs typeface="Arial"/>
              </a:rPr>
              <a:t>a</a:t>
            </a:r>
            <a:r>
              <a:rPr dirty="0" spc="-150">
                <a:latin typeface="Arial"/>
                <a:cs typeface="Arial"/>
              </a:rPr>
              <a:t>n</a:t>
            </a:r>
            <a:r>
              <a:rPr dirty="0" spc="720">
                <a:latin typeface="Arial"/>
                <a:cs typeface="Arial"/>
              </a:rPr>
              <a:t>t</a:t>
            </a:r>
            <a:r>
              <a:rPr dirty="0" spc="-15">
                <a:latin typeface="Arial"/>
                <a:cs typeface="Arial"/>
              </a:rPr>
              <a:t>a</a:t>
            </a:r>
            <a:r>
              <a:rPr dirty="0" spc="130">
                <a:latin typeface="Arial"/>
                <a:cs typeface="Arial"/>
              </a:rPr>
              <a:t>g</a:t>
            </a:r>
            <a:r>
              <a:rPr dirty="0" spc="229">
                <a:latin typeface="Arial"/>
                <a:cs typeface="Arial"/>
              </a:rPr>
              <a:t>e</a:t>
            </a:r>
            <a:r>
              <a:rPr dirty="0" spc="-525">
                <a:latin typeface="Arial"/>
                <a:cs typeface="Arial"/>
              </a:rPr>
              <a:t>s</a:t>
            </a:r>
            <a:r>
              <a:rPr dirty="0" spc="-615">
                <a:latin typeface="Arial"/>
                <a:cs typeface="Arial"/>
              </a:rPr>
              <a:t> </a:t>
            </a:r>
            <a:r>
              <a:rPr dirty="0" spc="35">
                <a:latin typeface="Arial"/>
                <a:cs typeface="Arial"/>
              </a:rPr>
              <a:t>o</a:t>
            </a:r>
            <a:r>
              <a:rPr dirty="0" spc="780">
                <a:latin typeface="Arial"/>
                <a:cs typeface="Arial"/>
              </a:rPr>
              <a:t>f</a:t>
            </a:r>
            <a:r>
              <a:rPr dirty="0" spc="-615">
                <a:latin typeface="Arial"/>
                <a:cs typeface="Arial"/>
              </a:rPr>
              <a:t> </a:t>
            </a:r>
            <a:r>
              <a:rPr dirty="0" spc="35">
                <a:latin typeface="Arial"/>
                <a:cs typeface="Arial"/>
              </a:rPr>
              <a:t>o</a:t>
            </a:r>
            <a:r>
              <a:rPr dirty="0" spc="-150">
                <a:latin typeface="Arial"/>
                <a:cs typeface="Arial"/>
              </a:rPr>
              <a:t>u</a:t>
            </a:r>
            <a:r>
              <a:rPr dirty="0" spc="140">
                <a:latin typeface="Arial"/>
                <a:cs typeface="Arial"/>
              </a:rPr>
              <a:t>r</a:t>
            </a:r>
            <a:r>
              <a:rPr dirty="0" spc="-615">
                <a:latin typeface="Arial"/>
                <a:cs typeface="Arial"/>
              </a:rPr>
              <a:t> </a:t>
            </a:r>
            <a:r>
              <a:rPr dirty="0" spc="-40">
                <a:latin typeface="Arial"/>
                <a:cs typeface="Arial"/>
              </a:rPr>
              <a:t>C</a:t>
            </a:r>
            <a:r>
              <a:rPr dirty="0" spc="-150">
                <a:latin typeface="Arial"/>
                <a:cs typeface="Arial"/>
              </a:rPr>
              <a:t>h</a:t>
            </a:r>
            <a:r>
              <a:rPr dirty="0" spc="229">
                <a:latin typeface="Arial"/>
                <a:cs typeface="Arial"/>
              </a:rPr>
              <a:t>e</a:t>
            </a:r>
            <a:r>
              <a:rPr dirty="0" spc="-530">
                <a:latin typeface="Arial"/>
                <a:cs typeface="Arial"/>
              </a:rPr>
              <a:t>s</a:t>
            </a:r>
            <a:r>
              <a:rPr dirty="0" spc="-525">
                <a:latin typeface="Arial"/>
                <a:cs typeface="Arial"/>
              </a:rPr>
              <a:t>s</a:t>
            </a:r>
            <a:r>
              <a:rPr dirty="0" spc="-615">
                <a:latin typeface="Arial"/>
                <a:cs typeface="Arial"/>
              </a:rPr>
              <a:t> </a:t>
            </a:r>
            <a:r>
              <a:rPr dirty="0" spc="-185">
                <a:latin typeface="Arial"/>
                <a:cs typeface="Arial"/>
              </a:rPr>
              <a:t>E</a:t>
            </a:r>
            <a:r>
              <a:rPr dirty="0" spc="-150">
                <a:latin typeface="Arial"/>
                <a:cs typeface="Arial"/>
              </a:rPr>
              <a:t>n</a:t>
            </a:r>
            <a:r>
              <a:rPr dirty="0" spc="130">
                <a:latin typeface="Arial"/>
                <a:cs typeface="Arial"/>
              </a:rPr>
              <a:t>g</a:t>
            </a:r>
            <a:r>
              <a:rPr dirty="0" spc="-280">
                <a:latin typeface="Arial"/>
                <a:cs typeface="Arial"/>
              </a:rPr>
              <a:t>i</a:t>
            </a:r>
            <a:r>
              <a:rPr dirty="0" spc="-150">
                <a:latin typeface="Arial"/>
                <a:cs typeface="Arial"/>
              </a:rPr>
              <a:t>n</a:t>
            </a:r>
            <a:r>
              <a:rPr dirty="0" spc="235">
                <a:latin typeface="Arial"/>
                <a:cs typeface="Arial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09215" y="1904087"/>
            <a:ext cx="15739744" cy="83559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813435">
              <a:lnSpc>
                <a:spcPts val="7500"/>
              </a:lnSpc>
              <a:spcBef>
                <a:spcPts val="400"/>
              </a:spcBef>
            </a:pPr>
            <a:r>
              <a:rPr dirty="0" sz="6300" spc="85" b="1">
                <a:latin typeface="Arial"/>
                <a:cs typeface="Arial"/>
              </a:rPr>
              <a:t>P</a:t>
            </a:r>
            <a:r>
              <a:rPr dirty="0" sz="6300" spc="30" b="1">
                <a:latin typeface="Arial"/>
                <a:cs typeface="Arial"/>
              </a:rPr>
              <a:t>o</a:t>
            </a:r>
            <a:r>
              <a:rPr dirty="0" sz="6300" spc="-215" b="1">
                <a:latin typeface="Arial"/>
                <a:cs typeface="Arial"/>
              </a:rPr>
              <a:t>i</a:t>
            </a:r>
            <a:r>
              <a:rPr dirty="0" sz="6300" spc="-114" b="1">
                <a:latin typeface="Arial"/>
                <a:cs typeface="Arial"/>
              </a:rPr>
              <a:t>n</a:t>
            </a:r>
            <a:r>
              <a:rPr dirty="0" sz="6300" spc="570" b="1">
                <a:latin typeface="Arial"/>
                <a:cs typeface="Arial"/>
              </a:rPr>
              <a:t>t</a:t>
            </a:r>
            <a:r>
              <a:rPr dirty="0" sz="6300" spc="-415" b="1">
                <a:latin typeface="Arial"/>
                <a:cs typeface="Arial"/>
              </a:rPr>
              <a:t>s</a:t>
            </a:r>
            <a:r>
              <a:rPr dirty="0" sz="6300" spc="-484" b="1">
                <a:latin typeface="Arial"/>
                <a:cs typeface="Arial"/>
              </a:rPr>
              <a:t> </a:t>
            </a:r>
            <a:r>
              <a:rPr dirty="0" sz="6300" spc="790" b="1">
                <a:latin typeface="Arial"/>
                <a:cs typeface="Arial"/>
              </a:rPr>
              <a:t>-</a:t>
            </a:r>
            <a:r>
              <a:rPr dirty="0" sz="6300" spc="-484" b="1">
                <a:latin typeface="Arial"/>
                <a:cs typeface="Arial"/>
              </a:rPr>
              <a:t> </a:t>
            </a:r>
            <a:r>
              <a:rPr dirty="0" sz="6300" spc="225">
                <a:latin typeface="Trebuchet MS"/>
                <a:cs typeface="Trebuchet MS"/>
              </a:rPr>
              <a:t>T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-600">
                <a:latin typeface="Trebuchet MS"/>
                <a:cs typeface="Trebuchet MS"/>
              </a:rPr>
              <a:t>ll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b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340">
                <a:latin typeface="Trebuchet MS"/>
                <a:cs typeface="Trebuchet MS"/>
              </a:rPr>
              <a:t>o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105">
                <a:latin typeface="Trebuchet MS"/>
                <a:cs typeface="Trebuchet MS"/>
              </a:rPr>
              <a:t>y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180">
                <a:latin typeface="Trebuchet MS"/>
                <a:cs typeface="Trebuchet MS"/>
              </a:rPr>
              <a:t>m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80">
                <a:latin typeface="Trebuchet MS"/>
                <a:cs typeface="Trebuchet MS"/>
              </a:rPr>
              <a:t>e  </a:t>
            </a:r>
            <a:r>
              <a:rPr dirty="0" sz="6300" spc="525">
                <a:latin typeface="Trebuchet MS"/>
                <a:cs typeface="Trebuchet MS"/>
              </a:rPr>
              <a:t>g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80">
                <a:latin typeface="Trebuchet MS"/>
                <a:cs typeface="Trebuchet MS"/>
              </a:rPr>
              <a:t>m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340">
                <a:latin typeface="Trebuchet MS"/>
                <a:cs typeface="Trebuchet MS"/>
              </a:rPr>
              <a:t>o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10">
                <a:latin typeface="Trebuchet MS"/>
                <a:cs typeface="Trebuchet MS"/>
              </a:rPr>
              <a:t>c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10">
                <a:latin typeface="Trebuchet MS"/>
                <a:cs typeface="Trebuchet MS"/>
              </a:rPr>
              <a:t>c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110">
                <a:latin typeface="Trebuchet MS"/>
                <a:cs typeface="Trebuchet MS"/>
              </a:rPr>
              <a:t>c</a:t>
            </a:r>
            <a:r>
              <a:rPr dirty="0" sz="6300" spc="-70">
                <a:latin typeface="Trebuchet MS"/>
                <a:cs typeface="Trebuchet MS"/>
              </a:rPr>
              <a:t>k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215">
                <a:latin typeface="Trebuchet MS"/>
                <a:cs typeface="Trebuchet MS"/>
              </a:rPr>
              <a:t>s  </a:t>
            </a:r>
            <a:r>
              <a:rPr dirty="0" sz="6300" spc="-140">
                <a:latin typeface="Trebuchet MS"/>
                <a:cs typeface="Trebuchet MS"/>
              </a:rPr>
              <a:t>points.</a:t>
            </a:r>
            <a:endParaRPr sz="6300">
              <a:latin typeface="Trebuchet MS"/>
              <a:cs typeface="Trebuchet MS"/>
            </a:endParaRPr>
          </a:p>
          <a:p>
            <a:pPr marL="12700" marR="739140">
              <a:lnSpc>
                <a:spcPts val="7500"/>
              </a:lnSpc>
              <a:spcBef>
                <a:spcPts val="1725"/>
              </a:spcBef>
            </a:pPr>
            <a:r>
              <a:rPr dirty="0" sz="6300" spc="105" b="1">
                <a:latin typeface="Arial"/>
                <a:cs typeface="Arial"/>
              </a:rPr>
              <a:t>2</a:t>
            </a:r>
            <a:r>
              <a:rPr dirty="0" sz="6300" spc="-484" b="1">
                <a:latin typeface="Arial"/>
                <a:cs typeface="Arial"/>
              </a:rPr>
              <a:t> </a:t>
            </a:r>
            <a:r>
              <a:rPr dirty="0" sz="6300" spc="130" b="1">
                <a:latin typeface="Arial"/>
                <a:cs typeface="Arial"/>
              </a:rPr>
              <a:t>p</a:t>
            </a:r>
            <a:r>
              <a:rPr dirty="0" sz="6300" spc="-215" b="1">
                <a:latin typeface="Arial"/>
                <a:cs typeface="Arial"/>
              </a:rPr>
              <a:t>l</a:t>
            </a:r>
            <a:r>
              <a:rPr dirty="0" sz="6300" spc="-10" b="1">
                <a:latin typeface="Arial"/>
                <a:cs typeface="Arial"/>
              </a:rPr>
              <a:t>a</a:t>
            </a:r>
            <a:r>
              <a:rPr dirty="0" sz="6300" spc="125" b="1">
                <a:latin typeface="Arial"/>
                <a:cs typeface="Arial"/>
              </a:rPr>
              <a:t>y</a:t>
            </a:r>
            <a:r>
              <a:rPr dirty="0" sz="6300" spc="185" b="1">
                <a:latin typeface="Arial"/>
                <a:cs typeface="Arial"/>
              </a:rPr>
              <a:t>e</a:t>
            </a:r>
            <a:r>
              <a:rPr dirty="0" sz="6300" spc="110" b="1">
                <a:latin typeface="Arial"/>
                <a:cs typeface="Arial"/>
              </a:rPr>
              <a:t>r</a:t>
            </a:r>
            <a:r>
              <a:rPr dirty="0" sz="6300" spc="-484" b="1">
                <a:latin typeface="Arial"/>
                <a:cs typeface="Arial"/>
              </a:rPr>
              <a:t> </a:t>
            </a:r>
            <a:r>
              <a:rPr dirty="0" sz="6300" spc="790" b="1">
                <a:latin typeface="Arial"/>
                <a:cs typeface="Arial"/>
              </a:rPr>
              <a:t>-</a:t>
            </a:r>
            <a:r>
              <a:rPr dirty="0" sz="6300" spc="-484" b="1">
                <a:latin typeface="Arial"/>
                <a:cs typeface="Arial"/>
              </a:rPr>
              <a:t> </a:t>
            </a:r>
            <a:r>
              <a:rPr dirty="0" sz="6300" spc="225">
                <a:latin typeface="Trebuchet MS"/>
                <a:cs typeface="Trebuchet MS"/>
              </a:rPr>
              <a:t>T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10">
                <a:latin typeface="Trebuchet MS"/>
                <a:cs typeface="Trebuchet MS"/>
              </a:rPr>
              <a:t>ye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10">
                <a:latin typeface="Trebuchet MS"/>
                <a:cs typeface="Trebuchet MS"/>
              </a:rPr>
              <a:t>c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05">
                <a:latin typeface="Trebuchet MS"/>
                <a:cs typeface="Trebuchet MS"/>
              </a:rPr>
              <a:t>y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10">
                <a:latin typeface="Trebuchet MS"/>
                <a:cs typeface="Trebuchet MS"/>
              </a:rPr>
              <a:t>c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10">
                <a:latin typeface="Trebuchet MS"/>
                <a:cs typeface="Trebuchet MS"/>
              </a:rPr>
              <a:t>u 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204">
                <a:latin typeface="Trebuchet MS"/>
                <a:cs typeface="Trebuchet MS"/>
              </a:rPr>
              <a:t>d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600">
                <a:latin typeface="Trebuchet MS"/>
                <a:cs typeface="Trebuchet MS"/>
              </a:rPr>
              <a:t>ll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5">
                <a:latin typeface="Trebuchet MS"/>
                <a:cs typeface="Trebuchet MS"/>
              </a:rPr>
              <a:t>f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204">
                <a:latin typeface="Trebuchet MS"/>
                <a:cs typeface="Trebuchet MS"/>
              </a:rPr>
              <a:t>d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10">
                <a:latin typeface="Trebuchet MS"/>
                <a:cs typeface="Trebuchet MS"/>
              </a:rPr>
              <a:t>2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204">
                <a:latin typeface="Trebuchet MS"/>
                <a:cs typeface="Trebuchet MS"/>
              </a:rPr>
              <a:t>d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560">
                <a:latin typeface="Trebuchet MS"/>
                <a:cs typeface="Trebuchet MS"/>
              </a:rPr>
              <a:t>P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10">
                <a:latin typeface="Trebuchet MS"/>
                <a:cs typeface="Trebuchet MS"/>
              </a:rPr>
              <a:t>ye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-1070">
                <a:latin typeface="Trebuchet MS"/>
                <a:cs typeface="Trebuchet MS"/>
              </a:rPr>
              <a:t>.</a:t>
            </a:r>
            <a:endParaRPr sz="6300">
              <a:latin typeface="Trebuchet MS"/>
              <a:cs typeface="Trebuchet MS"/>
            </a:endParaRPr>
          </a:p>
          <a:p>
            <a:pPr marL="12700" marR="5080">
              <a:lnSpc>
                <a:spcPts val="7500"/>
              </a:lnSpc>
              <a:spcBef>
                <a:spcPts val="3665"/>
              </a:spcBef>
            </a:pPr>
            <a:r>
              <a:rPr dirty="0" sz="6300" spc="305" b="1">
                <a:latin typeface="Arial"/>
                <a:cs typeface="Arial"/>
              </a:rPr>
              <a:t>M</a:t>
            </a:r>
            <a:r>
              <a:rPr dirty="0" sz="6300" spc="-114" b="1">
                <a:latin typeface="Arial"/>
                <a:cs typeface="Arial"/>
              </a:rPr>
              <a:t>u</a:t>
            </a:r>
            <a:r>
              <a:rPr dirty="0" sz="6300" spc="-215" b="1">
                <a:latin typeface="Arial"/>
                <a:cs typeface="Arial"/>
              </a:rPr>
              <a:t>l</a:t>
            </a:r>
            <a:r>
              <a:rPr dirty="0" sz="6300" spc="570" b="1">
                <a:latin typeface="Arial"/>
                <a:cs typeface="Arial"/>
              </a:rPr>
              <a:t>t</a:t>
            </a:r>
            <a:r>
              <a:rPr dirty="0" sz="6300" spc="-215" b="1">
                <a:latin typeface="Arial"/>
                <a:cs typeface="Arial"/>
              </a:rPr>
              <a:t>i</a:t>
            </a:r>
            <a:r>
              <a:rPr dirty="0" sz="6300" spc="130" b="1">
                <a:latin typeface="Arial"/>
                <a:cs typeface="Arial"/>
              </a:rPr>
              <a:t>p</a:t>
            </a:r>
            <a:r>
              <a:rPr dirty="0" sz="6300" spc="-215" b="1">
                <a:latin typeface="Arial"/>
                <a:cs typeface="Arial"/>
              </a:rPr>
              <a:t>l</a:t>
            </a:r>
            <a:r>
              <a:rPr dirty="0" sz="6300" spc="-10" b="1">
                <a:latin typeface="Arial"/>
                <a:cs typeface="Arial"/>
              </a:rPr>
              <a:t>a</a:t>
            </a:r>
            <a:r>
              <a:rPr dirty="0" sz="6300" spc="125" b="1">
                <a:latin typeface="Arial"/>
                <a:cs typeface="Arial"/>
              </a:rPr>
              <a:t>y</a:t>
            </a:r>
            <a:r>
              <a:rPr dirty="0" sz="6300" spc="185" b="1">
                <a:latin typeface="Arial"/>
                <a:cs typeface="Arial"/>
              </a:rPr>
              <a:t>e</a:t>
            </a:r>
            <a:r>
              <a:rPr dirty="0" sz="6300" spc="110" b="1">
                <a:latin typeface="Arial"/>
                <a:cs typeface="Arial"/>
              </a:rPr>
              <a:t>r</a:t>
            </a:r>
            <a:r>
              <a:rPr dirty="0" sz="6300" spc="-484" b="1">
                <a:latin typeface="Arial"/>
                <a:cs typeface="Arial"/>
              </a:rPr>
              <a:t> </a:t>
            </a:r>
            <a:r>
              <a:rPr dirty="0" sz="6300" spc="790" b="1">
                <a:latin typeface="Arial"/>
                <a:cs typeface="Arial"/>
              </a:rPr>
              <a:t>-</a:t>
            </a:r>
            <a:r>
              <a:rPr dirty="0" sz="6300" spc="780" b="1">
                <a:latin typeface="Arial"/>
                <a:cs typeface="Arial"/>
              </a:rPr>
              <a:t> </a:t>
            </a:r>
            <a:r>
              <a:rPr dirty="0" sz="6300" spc="185">
                <a:latin typeface="Trebuchet MS"/>
                <a:cs typeface="Trebuchet MS"/>
              </a:rPr>
              <a:t>W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-600">
                <a:latin typeface="Trebuchet MS"/>
                <a:cs typeface="Trebuchet MS"/>
              </a:rPr>
              <a:t>ll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105">
                <a:latin typeface="Trebuchet MS"/>
                <a:cs typeface="Trebuchet MS"/>
              </a:rPr>
              <a:t>y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340">
                <a:latin typeface="Trebuchet MS"/>
                <a:cs typeface="Trebuchet MS"/>
              </a:rPr>
              <a:t>o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340">
                <a:latin typeface="Trebuchet MS"/>
                <a:cs typeface="Trebuchet MS"/>
              </a:rPr>
              <a:t>o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145">
                <a:latin typeface="Trebuchet MS"/>
                <a:cs typeface="Trebuchet MS"/>
              </a:rPr>
              <a:t>v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229">
                <a:latin typeface="Trebuchet MS"/>
                <a:cs typeface="Trebuchet MS"/>
              </a:rPr>
              <a:t>r 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10">
                <a:latin typeface="Trebuchet MS"/>
                <a:cs typeface="Trebuchet MS"/>
              </a:rPr>
              <a:t>ye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110">
                <a:latin typeface="Trebuchet MS"/>
                <a:cs typeface="Trebuchet MS"/>
              </a:rPr>
              <a:t>c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05">
                <a:latin typeface="Trebuchet MS"/>
                <a:cs typeface="Trebuchet MS"/>
              </a:rPr>
              <a:t>y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340">
                <a:latin typeface="Trebuchet MS"/>
                <a:cs typeface="Trebuchet MS"/>
              </a:rPr>
              <a:t>o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15">
                <a:latin typeface="Trebuchet MS"/>
                <a:cs typeface="Trebuchet MS"/>
              </a:rPr>
              <a:t>n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-540">
                <a:latin typeface="Trebuchet MS"/>
                <a:cs typeface="Trebuchet MS"/>
              </a:rPr>
              <a:t>i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204">
                <a:latin typeface="Trebuchet MS"/>
                <a:cs typeface="Trebuchet MS"/>
              </a:rPr>
              <a:t>p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110">
                <a:latin typeface="Trebuchet MS"/>
                <a:cs typeface="Trebuchet MS"/>
              </a:rPr>
              <a:t>ye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254">
                <a:latin typeface="Trebuchet MS"/>
                <a:cs typeface="Trebuchet MS"/>
              </a:rPr>
              <a:t>s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60">
                <a:latin typeface="Trebuchet MS"/>
                <a:cs typeface="Trebuchet MS"/>
              </a:rPr>
              <a:t>a</a:t>
            </a:r>
            <a:r>
              <a:rPr dirty="0" sz="6300" spc="-605">
                <a:latin typeface="Trebuchet MS"/>
                <a:cs typeface="Trebuchet MS"/>
              </a:rPr>
              <a:t>ll  </a:t>
            </a:r>
            <a:r>
              <a:rPr dirty="0" sz="6300" spc="340">
                <a:latin typeface="Trebuchet MS"/>
                <a:cs typeface="Trebuchet MS"/>
              </a:rPr>
              <a:t>o</a:t>
            </a:r>
            <a:r>
              <a:rPr dirty="0" sz="6300" spc="145">
                <a:latin typeface="Trebuchet MS"/>
                <a:cs typeface="Trebuchet MS"/>
              </a:rPr>
              <a:t>v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00">
                <a:latin typeface="Trebuchet MS"/>
                <a:cs typeface="Trebuchet MS"/>
              </a:rPr>
              <a:t>t</a:t>
            </a:r>
            <a:r>
              <a:rPr dirty="0" sz="6300" spc="15">
                <a:latin typeface="Trebuchet MS"/>
                <a:cs typeface="Trebuchet MS"/>
              </a:rPr>
              <a:t>h</a:t>
            </a:r>
            <a:r>
              <a:rPr dirty="0" sz="6300" spc="114">
                <a:latin typeface="Trebuchet MS"/>
                <a:cs typeface="Trebuchet MS"/>
              </a:rPr>
              <a:t>e</a:t>
            </a:r>
            <a:r>
              <a:rPr dirty="0" sz="6300" spc="-545">
                <a:latin typeface="Trebuchet MS"/>
                <a:cs typeface="Trebuchet MS"/>
              </a:rPr>
              <a:t> </a:t>
            </a:r>
            <a:r>
              <a:rPr dirty="0" sz="6300" spc="-260">
                <a:latin typeface="Trebuchet MS"/>
                <a:cs typeface="Trebuchet MS"/>
              </a:rPr>
              <a:t>w</a:t>
            </a:r>
            <a:r>
              <a:rPr dirty="0" sz="6300" spc="340">
                <a:latin typeface="Trebuchet MS"/>
                <a:cs typeface="Trebuchet MS"/>
              </a:rPr>
              <a:t>o</a:t>
            </a:r>
            <a:r>
              <a:rPr dirty="0" sz="6300" spc="-270">
                <a:latin typeface="Trebuchet MS"/>
                <a:cs typeface="Trebuchet MS"/>
              </a:rPr>
              <a:t>r</a:t>
            </a:r>
            <a:r>
              <a:rPr dirty="0" sz="6300" spc="-600">
                <a:latin typeface="Trebuchet MS"/>
                <a:cs typeface="Trebuchet MS"/>
              </a:rPr>
              <a:t>l</a:t>
            </a:r>
            <a:r>
              <a:rPr dirty="0" sz="6300" spc="204">
                <a:latin typeface="Trebuchet MS"/>
                <a:cs typeface="Trebuchet MS"/>
              </a:rPr>
              <a:t>d</a:t>
            </a:r>
            <a:r>
              <a:rPr dirty="0" sz="6300" spc="-1070">
                <a:latin typeface="Trebuchet MS"/>
                <a:cs typeface="Trebuchet MS"/>
              </a:rPr>
              <a:t>.</a:t>
            </a:r>
            <a:endParaRPr sz="6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BA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38833" y="5146173"/>
            <a:ext cx="12205335" cy="660400"/>
          </a:xfrm>
          <a:prstGeom prst="rect">
            <a:avLst/>
          </a:prstGeom>
          <a:solidFill>
            <a:srgbClr val="FFFFFF"/>
          </a:solidFill>
          <a:ln w="59833">
            <a:solidFill>
              <a:srgbClr val="00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700"/>
              </a:spcBef>
            </a:pPr>
            <a:r>
              <a:rPr dirty="0" sz="2800" spc="-105" b="1">
                <a:latin typeface="Arial"/>
                <a:cs typeface="Arial"/>
              </a:rPr>
              <a:t>S</a:t>
            </a:r>
            <a:r>
              <a:rPr dirty="0" sz="2800" spc="-55" b="1">
                <a:latin typeface="Arial"/>
                <a:cs typeface="Arial"/>
              </a:rPr>
              <a:t>h</a:t>
            </a:r>
            <a:r>
              <a:rPr dirty="0" sz="2800" spc="-95" b="1">
                <a:latin typeface="Arial"/>
                <a:cs typeface="Arial"/>
              </a:rPr>
              <a:t>i</a:t>
            </a:r>
            <a:r>
              <a:rPr dirty="0" sz="2800" spc="60" b="1">
                <a:latin typeface="Arial"/>
                <a:cs typeface="Arial"/>
              </a:rPr>
              <a:t>v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-55" b="1">
                <a:latin typeface="Arial"/>
                <a:cs typeface="Arial"/>
              </a:rPr>
              <a:t>n</a:t>
            </a:r>
            <a:r>
              <a:rPr dirty="0" sz="2800" spc="45" b="1">
                <a:latin typeface="Arial"/>
                <a:cs typeface="Arial"/>
              </a:rPr>
              <a:t>g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C</a:t>
            </a:r>
            <a:r>
              <a:rPr dirty="0" sz="2800" spc="-55" b="1">
                <a:latin typeface="Arial"/>
                <a:cs typeface="Arial"/>
              </a:rPr>
              <a:t>h</a:t>
            </a:r>
            <a:r>
              <a:rPr dirty="0" sz="2800" spc="5" b="1">
                <a:latin typeface="Arial"/>
                <a:cs typeface="Arial"/>
              </a:rPr>
              <a:t>o</a:t>
            </a:r>
            <a:r>
              <a:rPr dirty="0" sz="2800" spc="-55" b="1">
                <a:latin typeface="Arial"/>
                <a:cs typeface="Arial"/>
              </a:rPr>
              <a:t>u</a:t>
            </a:r>
            <a:r>
              <a:rPr dirty="0" sz="2800" spc="50" b="1">
                <a:latin typeface="Arial"/>
                <a:cs typeface="Arial"/>
              </a:rPr>
              <a:t>d</a:t>
            </a:r>
            <a:r>
              <a:rPr dirty="0" sz="2800" spc="-55" b="1">
                <a:latin typeface="Arial"/>
                <a:cs typeface="Arial"/>
              </a:rPr>
              <a:t>h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40" b="1">
                <a:latin typeface="Arial"/>
                <a:cs typeface="Arial"/>
              </a:rPr>
              <a:t>r</a:t>
            </a:r>
            <a:r>
              <a:rPr dirty="0" sz="2800" spc="55" b="1">
                <a:latin typeface="Arial"/>
                <a:cs typeface="Arial"/>
              </a:rPr>
              <a:t>y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215" b="1">
                <a:latin typeface="Arial"/>
                <a:cs typeface="Arial"/>
              </a:rPr>
              <a:t>(</a:t>
            </a:r>
            <a:r>
              <a:rPr dirty="0" sz="2800" spc="40" b="1">
                <a:latin typeface="Arial"/>
                <a:cs typeface="Arial"/>
              </a:rPr>
              <a:t>2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-95" b="1">
                <a:latin typeface="Arial"/>
                <a:cs typeface="Arial"/>
              </a:rPr>
              <a:t>B</a:t>
            </a:r>
            <a:r>
              <a:rPr dirty="0" sz="2800" spc="-20" b="1">
                <a:latin typeface="Arial"/>
                <a:cs typeface="Arial"/>
              </a:rPr>
              <a:t>C</a:t>
            </a:r>
            <a:r>
              <a:rPr dirty="0" sz="2800" spc="-70" b="1">
                <a:latin typeface="Arial"/>
                <a:cs typeface="Arial"/>
              </a:rPr>
              <a:t>E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355" b="1">
                <a:latin typeface="Arial"/>
                <a:cs typeface="Arial"/>
              </a:rPr>
              <a:t>0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210" b="1">
                <a:latin typeface="Arial"/>
                <a:cs typeface="Arial"/>
              </a:rPr>
              <a:t>88</a:t>
            </a:r>
            <a:r>
              <a:rPr dirty="0" sz="2800" spc="220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8833" y="2374003"/>
            <a:ext cx="12205335" cy="657860"/>
          </a:xfrm>
          <a:prstGeom prst="rect">
            <a:avLst/>
          </a:prstGeom>
          <a:solidFill>
            <a:srgbClr val="FFFFFF"/>
          </a:solidFill>
          <a:ln w="59833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685"/>
              </a:spcBef>
            </a:pPr>
            <a:r>
              <a:rPr dirty="0" sz="2800" spc="130" b="1">
                <a:latin typeface="Arial"/>
                <a:cs typeface="Arial"/>
              </a:rPr>
              <a:t>M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-55" b="1">
                <a:latin typeface="Arial"/>
                <a:cs typeface="Arial"/>
              </a:rPr>
              <a:t>n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-50" b="1">
                <a:latin typeface="Arial"/>
                <a:cs typeface="Arial"/>
              </a:rPr>
              <a:t>n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-105" b="1">
                <a:latin typeface="Arial"/>
                <a:cs typeface="Arial"/>
              </a:rPr>
              <a:t>S</a:t>
            </a:r>
            <a:r>
              <a:rPr dirty="0" sz="2800" spc="-55" b="1">
                <a:latin typeface="Arial"/>
                <a:cs typeface="Arial"/>
              </a:rPr>
              <a:t>h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40" b="1">
                <a:latin typeface="Arial"/>
                <a:cs typeface="Arial"/>
              </a:rPr>
              <a:t>r</a:t>
            </a:r>
            <a:r>
              <a:rPr dirty="0" sz="2800" spc="40" b="1">
                <a:latin typeface="Arial"/>
                <a:cs typeface="Arial"/>
              </a:rPr>
              <a:t>m</a:t>
            </a: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215" b="1">
                <a:latin typeface="Arial"/>
                <a:cs typeface="Arial"/>
              </a:rPr>
              <a:t>(</a:t>
            </a:r>
            <a:r>
              <a:rPr dirty="0" sz="2800" spc="40" b="1">
                <a:latin typeface="Arial"/>
                <a:cs typeface="Arial"/>
              </a:rPr>
              <a:t>2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-95" b="1">
                <a:latin typeface="Arial"/>
                <a:cs typeface="Arial"/>
              </a:rPr>
              <a:t>B</a:t>
            </a:r>
            <a:r>
              <a:rPr dirty="0" sz="2800" spc="-20" b="1">
                <a:latin typeface="Arial"/>
                <a:cs typeface="Arial"/>
              </a:rPr>
              <a:t>C</a:t>
            </a:r>
            <a:r>
              <a:rPr dirty="0" sz="2800" spc="-70" b="1">
                <a:latin typeface="Arial"/>
                <a:cs typeface="Arial"/>
              </a:rPr>
              <a:t>E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355" b="1">
                <a:latin typeface="Arial"/>
                <a:cs typeface="Arial"/>
              </a:rPr>
              <a:t>0</a:t>
            </a:r>
            <a:r>
              <a:rPr dirty="0" sz="2800" spc="40" b="1">
                <a:latin typeface="Arial"/>
                <a:cs typeface="Arial"/>
              </a:rPr>
              <a:t>2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355" b="1">
                <a:latin typeface="Arial"/>
                <a:cs typeface="Arial"/>
              </a:rPr>
              <a:t>0</a:t>
            </a:r>
            <a:r>
              <a:rPr dirty="0" sz="2800" spc="220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8833" y="7917251"/>
            <a:ext cx="12205335" cy="657860"/>
          </a:xfrm>
          <a:prstGeom prst="rect">
            <a:avLst/>
          </a:prstGeom>
          <a:solidFill>
            <a:srgbClr val="FFFFFF"/>
          </a:solidFill>
          <a:ln w="59833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685"/>
              </a:spcBef>
            </a:pPr>
            <a:r>
              <a:rPr dirty="0" sz="2800" spc="30" b="1">
                <a:latin typeface="Arial"/>
                <a:cs typeface="Arial"/>
              </a:rPr>
              <a:t>P</a:t>
            </a:r>
            <a:r>
              <a:rPr dirty="0" sz="2800" spc="-105" b="1">
                <a:latin typeface="Arial"/>
                <a:cs typeface="Arial"/>
              </a:rPr>
              <a:t>.</a:t>
            </a:r>
            <a:r>
              <a:rPr dirty="0" sz="2800" spc="40" b="1">
                <a:latin typeface="Arial"/>
                <a:cs typeface="Arial"/>
              </a:rPr>
              <a:t>H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40" b="1">
                <a:latin typeface="Arial"/>
                <a:cs typeface="Arial"/>
              </a:rPr>
              <a:t>r</a:t>
            </a:r>
            <a:r>
              <a:rPr dirty="0" sz="2800" spc="-190" b="1">
                <a:latin typeface="Arial"/>
                <a:cs typeface="Arial"/>
              </a:rPr>
              <a:t>s</a:t>
            </a:r>
            <a:r>
              <a:rPr dirty="0" sz="2800" spc="-55" b="1">
                <a:latin typeface="Arial"/>
                <a:cs typeface="Arial"/>
              </a:rPr>
              <a:t>h</a:t>
            </a:r>
            <a:r>
              <a:rPr dirty="0" sz="2800" spc="-95" b="1">
                <a:latin typeface="Arial"/>
                <a:cs typeface="Arial"/>
              </a:rPr>
              <a:t>i</a:t>
            </a:r>
            <a:r>
              <a:rPr dirty="0" sz="2800" spc="250" b="1">
                <a:latin typeface="Arial"/>
                <a:cs typeface="Arial"/>
              </a:rPr>
              <a:t>t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-80" b="1">
                <a:latin typeface="Arial"/>
                <a:cs typeface="Arial"/>
              </a:rPr>
              <a:t>K</a:t>
            </a:r>
            <a:r>
              <a:rPr dirty="0" sz="2800" spc="-55" b="1">
                <a:latin typeface="Arial"/>
                <a:cs typeface="Arial"/>
              </a:rPr>
              <a:t>u</a:t>
            </a:r>
            <a:r>
              <a:rPr dirty="0" sz="2800" spc="40" b="1">
                <a:latin typeface="Arial"/>
                <a:cs typeface="Arial"/>
              </a:rPr>
              <a:t>m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45" b="1">
                <a:latin typeface="Arial"/>
                <a:cs typeface="Arial"/>
              </a:rPr>
              <a:t>r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215" b="1">
                <a:latin typeface="Arial"/>
                <a:cs typeface="Arial"/>
              </a:rPr>
              <a:t>(</a:t>
            </a:r>
            <a:r>
              <a:rPr dirty="0" sz="2800" spc="40" b="1">
                <a:latin typeface="Arial"/>
                <a:cs typeface="Arial"/>
              </a:rPr>
              <a:t>2</a:t>
            </a:r>
            <a:r>
              <a:rPr dirty="0" sz="2800" spc="-95" b="1">
                <a:latin typeface="Arial"/>
                <a:cs typeface="Arial"/>
              </a:rPr>
              <a:t>B</a:t>
            </a:r>
            <a:r>
              <a:rPr dirty="0" sz="2800" spc="-20" b="1">
                <a:latin typeface="Arial"/>
                <a:cs typeface="Arial"/>
              </a:rPr>
              <a:t>C</a:t>
            </a:r>
            <a:r>
              <a:rPr dirty="0" sz="2800" spc="-70" b="1">
                <a:latin typeface="Arial"/>
                <a:cs typeface="Arial"/>
              </a:rPr>
              <a:t>E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355" b="1">
                <a:latin typeface="Arial"/>
                <a:cs typeface="Arial"/>
              </a:rPr>
              <a:t>0</a:t>
            </a:r>
            <a:r>
              <a:rPr dirty="0" sz="2800" spc="114" b="1">
                <a:latin typeface="Arial"/>
                <a:cs typeface="Arial"/>
              </a:rPr>
              <a:t>7</a:t>
            </a:r>
            <a:r>
              <a:rPr dirty="0" sz="2800" spc="355" b="1">
                <a:latin typeface="Arial"/>
                <a:cs typeface="Arial"/>
              </a:rPr>
              <a:t>0</a:t>
            </a:r>
            <a:r>
              <a:rPr dirty="0" sz="2800" spc="215" b="1">
                <a:latin typeface="Arial"/>
                <a:cs typeface="Arial"/>
              </a:rPr>
              <a:t>9</a:t>
            </a:r>
            <a:r>
              <a:rPr dirty="0" sz="2800" spc="220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8833" y="6533368"/>
            <a:ext cx="12205335" cy="657860"/>
          </a:xfrm>
          <a:prstGeom prst="rect">
            <a:avLst/>
          </a:prstGeom>
          <a:solidFill>
            <a:srgbClr val="FFFFFF"/>
          </a:solidFill>
          <a:ln w="59833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85"/>
              </a:spcBef>
            </a:pPr>
            <a:r>
              <a:rPr dirty="0" sz="2800" spc="20" b="1">
                <a:latin typeface="Arial"/>
                <a:cs typeface="Arial"/>
              </a:rPr>
              <a:t>A</a:t>
            </a:r>
            <a:r>
              <a:rPr dirty="0" sz="2800" spc="40" b="1">
                <a:latin typeface="Arial"/>
                <a:cs typeface="Arial"/>
              </a:rPr>
              <a:t>r</a:t>
            </a:r>
            <a:r>
              <a:rPr dirty="0" sz="2800" spc="60" b="1">
                <a:latin typeface="Arial"/>
                <a:cs typeface="Arial"/>
              </a:rPr>
              <a:t>v</a:t>
            </a:r>
            <a:r>
              <a:rPr dirty="0" sz="2800" spc="-95" b="1">
                <a:latin typeface="Arial"/>
                <a:cs typeface="Arial"/>
              </a:rPr>
              <a:t>i</a:t>
            </a:r>
            <a:r>
              <a:rPr dirty="0" sz="2800" spc="-55" b="1">
                <a:latin typeface="Arial"/>
                <a:cs typeface="Arial"/>
              </a:rPr>
              <a:t>n</a:t>
            </a:r>
            <a:r>
              <a:rPr dirty="0" sz="2800" spc="55" b="1">
                <a:latin typeface="Arial"/>
                <a:cs typeface="Arial"/>
              </a:rPr>
              <a:t>d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40" b="1">
                <a:latin typeface="Arial"/>
                <a:cs typeface="Arial"/>
              </a:rPr>
              <a:t>G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40" b="1">
                <a:latin typeface="Arial"/>
                <a:cs typeface="Arial"/>
              </a:rPr>
              <a:t>r</a:t>
            </a:r>
            <a:r>
              <a:rPr dirty="0" sz="2800" spc="45" b="1">
                <a:latin typeface="Arial"/>
                <a:cs typeface="Arial"/>
              </a:rPr>
              <a:t>g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215" b="1">
                <a:latin typeface="Arial"/>
                <a:cs typeface="Arial"/>
              </a:rPr>
              <a:t>(</a:t>
            </a:r>
            <a:r>
              <a:rPr dirty="0" sz="2800" spc="40" b="1">
                <a:latin typeface="Arial"/>
                <a:cs typeface="Arial"/>
              </a:rPr>
              <a:t>2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-95" b="1">
                <a:latin typeface="Arial"/>
                <a:cs typeface="Arial"/>
              </a:rPr>
              <a:t>B</a:t>
            </a:r>
            <a:r>
              <a:rPr dirty="0" sz="2800" spc="-20" b="1">
                <a:latin typeface="Arial"/>
                <a:cs typeface="Arial"/>
              </a:rPr>
              <a:t>C</a:t>
            </a:r>
            <a:r>
              <a:rPr dirty="0" sz="2800" spc="-70" b="1">
                <a:latin typeface="Arial"/>
                <a:cs typeface="Arial"/>
              </a:rPr>
              <a:t>E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355" b="1">
                <a:latin typeface="Arial"/>
                <a:cs typeface="Arial"/>
              </a:rPr>
              <a:t>0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210" b="1">
                <a:latin typeface="Arial"/>
                <a:cs typeface="Arial"/>
              </a:rPr>
              <a:t>8</a:t>
            </a:r>
            <a:r>
              <a:rPr dirty="0" sz="2800" spc="320" b="1">
                <a:latin typeface="Arial"/>
                <a:cs typeface="Arial"/>
              </a:rPr>
              <a:t>4</a:t>
            </a:r>
            <a:r>
              <a:rPr dirty="0" sz="2800" spc="220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8" name="object 8"/>
            <p:cNvSpPr/>
            <p:nvPr/>
          </p:nvSpPr>
          <p:spPr>
            <a:xfrm>
              <a:off x="295113" y="1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992886" y="1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702476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03228" y="178539"/>
            <a:ext cx="788162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>
                <a:latin typeface="Arial"/>
                <a:cs typeface="Arial"/>
              </a:rPr>
              <a:t>G</a:t>
            </a:r>
            <a:r>
              <a:rPr dirty="0" spc="135">
                <a:latin typeface="Arial"/>
                <a:cs typeface="Arial"/>
              </a:rPr>
              <a:t>r</a:t>
            </a:r>
            <a:r>
              <a:rPr dirty="0" spc="35">
                <a:latin typeface="Arial"/>
                <a:cs typeface="Arial"/>
              </a:rPr>
              <a:t>o</a:t>
            </a:r>
            <a:r>
              <a:rPr dirty="0" spc="-150">
                <a:latin typeface="Arial"/>
                <a:cs typeface="Arial"/>
              </a:rPr>
              <a:t>u</a:t>
            </a:r>
            <a:r>
              <a:rPr dirty="0" spc="165">
                <a:latin typeface="Arial"/>
                <a:cs typeface="Arial"/>
              </a:rPr>
              <a:t>p</a:t>
            </a:r>
            <a:r>
              <a:rPr dirty="0" spc="-615">
                <a:latin typeface="Arial"/>
                <a:cs typeface="Arial"/>
              </a:rPr>
              <a:t> </a:t>
            </a:r>
            <a:r>
              <a:rPr dirty="0" spc="385">
                <a:latin typeface="Arial"/>
                <a:cs typeface="Arial"/>
              </a:rPr>
              <a:t>M</a:t>
            </a:r>
            <a:r>
              <a:rPr dirty="0" spc="229">
                <a:latin typeface="Arial"/>
                <a:cs typeface="Arial"/>
              </a:rPr>
              <a:t>e</a:t>
            </a:r>
            <a:r>
              <a:rPr dirty="0" spc="125">
                <a:latin typeface="Arial"/>
                <a:cs typeface="Arial"/>
              </a:rPr>
              <a:t>m</a:t>
            </a:r>
            <a:r>
              <a:rPr dirty="0" spc="160">
                <a:latin typeface="Arial"/>
                <a:cs typeface="Arial"/>
              </a:rPr>
              <a:t>b</a:t>
            </a:r>
            <a:r>
              <a:rPr dirty="0" spc="229">
                <a:latin typeface="Arial"/>
                <a:cs typeface="Arial"/>
              </a:rPr>
              <a:t>e</a:t>
            </a:r>
            <a:r>
              <a:rPr dirty="0" spc="135">
                <a:latin typeface="Arial"/>
                <a:cs typeface="Arial"/>
              </a:rPr>
              <a:t>r</a:t>
            </a:r>
            <a:r>
              <a:rPr dirty="0" spc="-525">
                <a:latin typeface="Arial"/>
                <a:cs typeface="Arial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38833" y="3762290"/>
            <a:ext cx="12205335" cy="657860"/>
          </a:xfrm>
          <a:prstGeom prst="rect">
            <a:avLst/>
          </a:prstGeom>
          <a:solidFill>
            <a:srgbClr val="FFFFFF"/>
          </a:solidFill>
          <a:ln w="59833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685"/>
              </a:spcBef>
            </a:pPr>
            <a:r>
              <a:rPr dirty="0" sz="2800" spc="20" b="1">
                <a:latin typeface="Arial"/>
                <a:cs typeface="Arial"/>
              </a:rPr>
              <a:t>A</a:t>
            </a:r>
            <a:r>
              <a:rPr dirty="0" sz="2800" spc="40" b="1">
                <a:latin typeface="Arial"/>
                <a:cs typeface="Arial"/>
              </a:rPr>
              <a:t>r</a:t>
            </a:r>
            <a:r>
              <a:rPr dirty="0" sz="2800" spc="-55" b="1">
                <a:latin typeface="Arial"/>
                <a:cs typeface="Arial"/>
              </a:rPr>
              <a:t>n</a:t>
            </a:r>
            <a:r>
              <a:rPr dirty="0" sz="2800" spc="-10" b="1">
                <a:latin typeface="Arial"/>
                <a:cs typeface="Arial"/>
              </a:rPr>
              <a:t>a</a:t>
            </a:r>
            <a:r>
              <a:rPr dirty="0" sz="2800" spc="65" b="1">
                <a:latin typeface="Arial"/>
                <a:cs typeface="Arial"/>
              </a:rPr>
              <a:t>v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-105" b="1">
                <a:latin typeface="Arial"/>
                <a:cs typeface="Arial"/>
              </a:rPr>
              <a:t>S</a:t>
            </a:r>
            <a:r>
              <a:rPr dirty="0" sz="2800" spc="-95" b="1">
                <a:latin typeface="Arial"/>
                <a:cs typeface="Arial"/>
              </a:rPr>
              <a:t>i</a:t>
            </a:r>
            <a:r>
              <a:rPr dirty="0" sz="2800" spc="-55" b="1">
                <a:latin typeface="Arial"/>
                <a:cs typeface="Arial"/>
              </a:rPr>
              <a:t>nh</a:t>
            </a: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-220" b="1">
                <a:latin typeface="Arial"/>
                <a:cs typeface="Arial"/>
              </a:rPr>
              <a:t> </a:t>
            </a:r>
            <a:r>
              <a:rPr dirty="0" sz="2800" spc="215" b="1">
                <a:latin typeface="Arial"/>
                <a:cs typeface="Arial"/>
              </a:rPr>
              <a:t>(</a:t>
            </a:r>
            <a:r>
              <a:rPr dirty="0" sz="2800" spc="40" b="1">
                <a:latin typeface="Arial"/>
                <a:cs typeface="Arial"/>
              </a:rPr>
              <a:t>2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-95" b="1">
                <a:latin typeface="Arial"/>
                <a:cs typeface="Arial"/>
              </a:rPr>
              <a:t>B</a:t>
            </a:r>
            <a:r>
              <a:rPr dirty="0" sz="2800" spc="-20" b="1">
                <a:latin typeface="Arial"/>
                <a:cs typeface="Arial"/>
              </a:rPr>
              <a:t>C</a:t>
            </a:r>
            <a:r>
              <a:rPr dirty="0" sz="2800" spc="-70" b="1">
                <a:latin typeface="Arial"/>
                <a:cs typeface="Arial"/>
              </a:rPr>
              <a:t>E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355" b="1">
                <a:latin typeface="Arial"/>
                <a:cs typeface="Arial"/>
              </a:rPr>
              <a:t>0</a:t>
            </a:r>
            <a:r>
              <a:rPr dirty="0" sz="2800" spc="-580" b="1">
                <a:latin typeface="Arial"/>
                <a:cs typeface="Arial"/>
              </a:rPr>
              <a:t>1</a:t>
            </a:r>
            <a:r>
              <a:rPr dirty="0" sz="2800" spc="215" b="1">
                <a:latin typeface="Arial"/>
                <a:cs typeface="Arial"/>
              </a:rPr>
              <a:t>6</a:t>
            </a:r>
            <a:r>
              <a:rPr dirty="0" sz="2800" spc="210" b="1">
                <a:latin typeface="Arial"/>
                <a:cs typeface="Arial"/>
              </a:rPr>
              <a:t>8</a:t>
            </a:r>
            <a:r>
              <a:rPr dirty="0" sz="2800" spc="220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733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35150" cy="10287000"/>
            <a:chOff x="0" y="1"/>
            <a:chExt cx="18351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1835150" cy="2045970"/>
            </a:xfrm>
            <a:custGeom>
              <a:avLst/>
              <a:gdLst/>
              <a:ahLst/>
              <a:cxnLst/>
              <a:rect l="l" t="t" r="r" b="b"/>
              <a:pathLst>
                <a:path w="1835150" h="2045970">
                  <a:moveTo>
                    <a:pt x="0" y="2045406"/>
                  </a:moveTo>
                  <a:lnTo>
                    <a:pt x="0" y="0"/>
                  </a:lnTo>
                  <a:lnTo>
                    <a:pt x="1835092" y="0"/>
                  </a:lnTo>
                  <a:lnTo>
                    <a:pt x="1834530" y="48572"/>
                  </a:lnTo>
                  <a:lnTo>
                    <a:pt x="1832853" y="96869"/>
                  </a:lnTo>
                  <a:lnTo>
                    <a:pt x="1830073" y="144878"/>
                  </a:lnTo>
                  <a:lnTo>
                    <a:pt x="1826202" y="192585"/>
                  </a:lnTo>
                  <a:lnTo>
                    <a:pt x="1821253" y="239979"/>
                  </a:lnTo>
                  <a:lnTo>
                    <a:pt x="1815239" y="287047"/>
                  </a:lnTo>
                  <a:lnTo>
                    <a:pt x="1808170" y="333778"/>
                  </a:lnTo>
                  <a:lnTo>
                    <a:pt x="1800061" y="380157"/>
                  </a:lnTo>
                  <a:lnTo>
                    <a:pt x="1790922" y="426175"/>
                  </a:lnTo>
                  <a:lnTo>
                    <a:pt x="1780767" y="471817"/>
                  </a:lnTo>
                  <a:lnTo>
                    <a:pt x="1769607" y="517071"/>
                  </a:lnTo>
                  <a:lnTo>
                    <a:pt x="1757456" y="561926"/>
                  </a:lnTo>
                  <a:lnTo>
                    <a:pt x="1744325" y="606369"/>
                  </a:lnTo>
                  <a:lnTo>
                    <a:pt x="1730227" y="650388"/>
                  </a:lnTo>
                  <a:lnTo>
                    <a:pt x="1715174" y="693969"/>
                  </a:lnTo>
                  <a:lnTo>
                    <a:pt x="1699178" y="737102"/>
                  </a:lnTo>
                  <a:lnTo>
                    <a:pt x="1682252" y="779773"/>
                  </a:lnTo>
                  <a:lnTo>
                    <a:pt x="1664409" y="821971"/>
                  </a:lnTo>
                  <a:lnTo>
                    <a:pt x="1645659" y="863682"/>
                  </a:lnTo>
                  <a:lnTo>
                    <a:pt x="1626017" y="904895"/>
                  </a:lnTo>
                  <a:lnTo>
                    <a:pt x="1605493" y="945597"/>
                  </a:lnTo>
                  <a:lnTo>
                    <a:pt x="1584101" y="985777"/>
                  </a:lnTo>
                  <a:lnTo>
                    <a:pt x="1561853" y="1025420"/>
                  </a:lnTo>
                  <a:lnTo>
                    <a:pt x="1538761" y="1064516"/>
                  </a:lnTo>
                  <a:lnTo>
                    <a:pt x="1514838" y="1103052"/>
                  </a:lnTo>
                  <a:lnTo>
                    <a:pt x="1490095" y="1141015"/>
                  </a:lnTo>
                  <a:lnTo>
                    <a:pt x="1464545" y="1178394"/>
                  </a:lnTo>
                  <a:lnTo>
                    <a:pt x="1438201" y="1215175"/>
                  </a:lnTo>
                  <a:lnTo>
                    <a:pt x="1411075" y="1251347"/>
                  </a:lnTo>
                  <a:lnTo>
                    <a:pt x="1383179" y="1286897"/>
                  </a:lnTo>
                  <a:lnTo>
                    <a:pt x="1354525" y="1321813"/>
                  </a:lnTo>
                  <a:lnTo>
                    <a:pt x="1325126" y="1356083"/>
                  </a:lnTo>
                  <a:lnTo>
                    <a:pt x="1294995" y="1389694"/>
                  </a:lnTo>
                  <a:lnTo>
                    <a:pt x="1264142" y="1422633"/>
                  </a:lnTo>
                  <a:lnTo>
                    <a:pt x="1232582" y="1454889"/>
                  </a:lnTo>
                  <a:lnTo>
                    <a:pt x="1200326" y="1486450"/>
                  </a:lnTo>
                  <a:lnTo>
                    <a:pt x="1167386" y="1517302"/>
                  </a:lnTo>
                  <a:lnTo>
                    <a:pt x="1133776" y="1547434"/>
                  </a:lnTo>
                  <a:lnTo>
                    <a:pt x="1099506" y="1576832"/>
                  </a:lnTo>
                  <a:lnTo>
                    <a:pt x="1064590" y="1605486"/>
                  </a:lnTo>
                  <a:lnTo>
                    <a:pt x="1029040" y="1633382"/>
                  </a:lnTo>
                  <a:lnTo>
                    <a:pt x="992868" y="1660509"/>
                  </a:lnTo>
                  <a:lnTo>
                    <a:pt x="956086" y="1686853"/>
                  </a:lnTo>
                  <a:lnTo>
                    <a:pt x="918708" y="1712402"/>
                  </a:lnTo>
                  <a:lnTo>
                    <a:pt x="880745" y="1737145"/>
                  </a:lnTo>
                  <a:lnTo>
                    <a:pt x="842209" y="1761069"/>
                  </a:lnTo>
                  <a:lnTo>
                    <a:pt x="803113" y="1784161"/>
                  </a:lnTo>
                  <a:lnTo>
                    <a:pt x="763469" y="1806409"/>
                  </a:lnTo>
                  <a:lnTo>
                    <a:pt x="723290" y="1827801"/>
                  </a:lnTo>
                  <a:lnTo>
                    <a:pt x="682588" y="1848324"/>
                  </a:lnTo>
                  <a:lnTo>
                    <a:pt x="641375" y="1867967"/>
                  </a:lnTo>
                  <a:lnTo>
                    <a:pt x="599663" y="1886716"/>
                  </a:lnTo>
                  <a:lnTo>
                    <a:pt x="557466" y="1904560"/>
                  </a:lnTo>
                  <a:lnTo>
                    <a:pt x="514795" y="1921486"/>
                  </a:lnTo>
                  <a:lnTo>
                    <a:pt x="471662" y="1937481"/>
                  </a:lnTo>
                  <a:lnTo>
                    <a:pt x="428080" y="1952534"/>
                  </a:lnTo>
                  <a:lnTo>
                    <a:pt x="384062" y="1966632"/>
                  </a:lnTo>
                  <a:lnTo>
                    <a:pt x="339619" y="1979763"/>
                  </a:lnTo>
                  <a:lnTo>
                    <a:pt x="294764" y="1991915"/>
                  </a:lnTo>
                  <a:lnTo>
                    <a:pt x="249509" y="2003074"/>
                  </a:lnTo>
                  <a:lnTo>
                    <a:pt x="203867" y="2013229"/>
                  </a:lnTo>
                  <a:lnTo>
                    <a:pt x="157850" y="2022368"/>
                  </a:lnTo>
                  <a:lnTo>
                    <a:pt x="111470" y="2030478"/>
                  </a:lnTo>
                  <a:lnTo>
                    <a:pt x="64740" y="2037546"/>
                  </a:lnTo>
                  <a:lnTo>
                    <a:pt x="17672" y="2043561"/>
                  </a:lnTo>
                  <a:lnTo>
                    <a:pt x="0" y="2045406"/>
                  </a:lnTo>
                  <a:close/>
                </a:path>
              </a:pathLst>
            </a:custGeom>
            <a:solidFill>
              <a:srgbClr val="4EA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5113" y="1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6498061" y="1"/>
            <a:ext cx="1528445" cy="10287000"/>
            <a:chOff x="16498061" y="1"/>
            <a:chExt cx="1528445" cy="10287000"/>
          </a:xfrm>
        </p:grpSpPr>
        <p:sp>
          <p:nvSpPr>
            <p:cNvPr id="7" name="object 7"/>
            <p:cNvSpPr/>
            <p:nvPr/>
          </p:nvSpPr>
          <p:spPr>
            <a:xfrm>
              <a:off x="17992886" y="1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498061" y="2724076"/>
              <a:ext cx="1464310" cy="3067050"/>
            </a:xfrm>
            <a:custGeom>
              <a:avLst/>
              <a:gdLst/>
              <a:ahLst/>
              <a:cxnLst/>
              <a:rect l="l" t="t" r="r" b="b"/>
              <a:pathLst>
                <a:path w="1464309" h="3067050">
                  <a:moveTo>
                    <a:pt x="1464215" y="638474"/>
                  </a:moveTo>
                  <a:lnTo>
                    <a:pt x="1168505" y="638474"/>
                  </a:lnTo>
                  <a:lnTo>
                    <a:pt x="1459587" y="0"/>
                  </a:lnTo>
                  <a:lnTo>
                    <a:pt x="1464215" y="10150"/>
                  </a:lnTo>
                  <a:lnTo>
                    <a:pt x="1464215" y="638474"/>
                  </a:lnTo>
                  <a:close/>
                </a:path>
                <a:path w="1464309" h="3067050">
                  <a:moveTo>
                    <a:pt x="557417" y="2774157"/>
                  </a:moveTo>
                  <a:lnTo>
                    <a:pt x="697462" y="2086698"/>
                  </a:lnTo>
                  <a:lnTo>
                    <a:pt x="0" y="2007462"/>
                  </a:lnTo>
                  <a:lnTo>
                    <a:pt x="517702" y="1533592"/>
                  </a:lnTo>
                  <a:lnTo>
                    <a:pt x="0" y="1059654"/>
                  </a:lnTo>
                  <a:lnTo>
                    <a:pt x="697597" y="980350"/>
                  </a:lnTo>
                  <a:lnTo>
                    <a:pt x="557484" y="292892"/>
                  </a:lnTo>
                  <a:lnTo>
                    <a:pt x="1168505" y="638474"/>
                  </a:lnTo>
                  <a:lnTo>
                    <a:pt x="1464215" y="638474"/>
                  </a:lnTo>
                  <a:lnTo>
                    <a:pt x="1464215" y="2428575"/>
                  </a:lnTo>
                  <a:lnTo>
                    <a:pt x="1168438" y="2428575"/>
                  </a:lnTo>
                  <a:lnTo>
                    <a:pt x="557417" y="2774157"/>
                  </a:lnTo>
                  <a:close/>
                </a:path>
                <a:path w="1464309" h="3067050">
                  <a:moveTo>
                    <a:pt x="1459519" y="3066982"/>
                  </a:moveTo>
                  <a:lnTo>
                    <a:pt x="1168438" y="2428575"/>
                  </a:lnTo>
                  <a:lnTo>
                    <a:pt x="1464215" y="2428575"/>
                  </a:lnTo>
                  <a:lnTo>
                    <a:pt x="1464215" y="3056683"/>
                  </a:lnTo>
                  <a:lnTo>
                    <a:pt x="1459519" y="3066982"/>
                  </a:lnTo>
                  <a:close/>
                </a:path>
              </a:pathLst>
            </a:custGeom>
            <a:solidFill>
              <a:srgbClr val="EB733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20523" y="1619046"/>
            <a:ext cx="8089900" cy="703707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L="12065" marR="5080">
              <a:lnSpc>
                <a:spcPts val="10130"/>
              </a:lnSpc>
              <a:spcBef>
                <a:spcPts val="445"/>
              </a:spcBef>
            </a:pPr>
            <a:r>
              <a:rPr dirty="0" sz="8450" spc="340" b="1">
                <a:latin typeface="Arial"/>
                <a:cs typeface="Arial"/>
              </a:rPr>
              <a:t>T</a:t>
            </a:r>
            <a:r>
              <a:rPr dirty="0" sz="8450" spc="-160" b="1">
                <a:latin typeface="Arial"/>
                <a:cs typeface="Arial"/>
              </a:rPr>
              <a:t>h</a:t>
            </a:r>
            <a:r>
              <a:rPr dirty="0" sz="8450" spc="-20" b="1">
                <a:latin typeface="Arial"/>
                <a:cs typeface="Arial"/>
              </a:rPr>
              <a:t>a</a:t>
            </a:r>
            <a:r>
              <a:rPr dirty="0" sz="8450" spc="-160" b="1">
                <a:latin typeface="Arial"/>
                <a:cs typeface="Arial"/>
              </a:rPr>
              <a:t>n</a:t>
            </a:r>
            <a:r>
              <a:rPr dirty="0" sz="8450" spc="95" b="1">
                <a:latin typeface="Arial"/>
                <a:cs typeface="Arial"/>
              </a:rPr>
              <a:t>k</a:t>
            </a:r>
            <a:r>
              <a:rPr dirty="0" sz="8450" spc="-650" b="1">
                <a:latin typeface="Arial"/>
                <a:cs typeface="Arial"/>
              </a:rPr>
              <a:t> </a:t>
            </a:r>
            <a:r>
              <a:rPr dirty="0" sz="8450" spc="160" b="1">
                <a:latin typeface="Arial"/>
                <a:cs typeface="Arial"/>
              </a:rPr>
              <a:t>y</a:t>
            </a:r>
            <a:r>
              <a:rPr dirty="0" sz="8450" spc="35" b="1">
                <a:latin typeface="Arial"/>
                <a:cs typeface="Arial"/>
              </a:rPr>
              <a:t>o</a:t>
            </a:r>
            <a:r>
              <a:rPr dirty="0" sz="8450" spc="-155" b="1">
                <a:latin typeface="Arial"/>
                <a:cs typeface="Arial"/>
              </a:rPr>
              <a:t>u</a:t>
            </a:r>
            <a:r>
              <a:rPr dirty="0" sz="8450" spc="-650" b="1">
                <a:latin typeface="Arial"/>
                <a:cs typeface="Arial"/>
              </a:rPr>
              <a:t> </a:t>
            </a:r>
            <a:r>
              <a:rPr dirty="0" sz="8450" spc="-305" b="1">
                <a:latin typeface="Arial"/>
                <a:cs typeface="Arial"/>
              </a:rPr>
              <a:t>S</a:t>
            </a:r>
            <a:r>
              <a:rPr dirty="0" sz="8450" spc="-295" b="1">
                <a:latin typeface="Arial"/>
                <a:cs typeface="Arial"/>
              </a:rPr>
              <a:t>i</a:t>
            </a:r>
            <a:r>
              <a:rPr dirty="0" sz="8450" spc="120" b="1">
                <a:latin typeface="Arial"/>
                <a:cs typeface="Arial"/>
              </a:rPr>
              <a:t>r  </a:t>
            </a:r>
            <a:r>
              <a:rPr dirty="0" sz="8450" spc="819" b="1">
                <a:latin typeface="Arial"/>
                <a:cs typeface="Arial"/>
              </a:rPr>
              <a:t>f</a:t>
            </a:r>
            <a:r>
              <a:rPr dirty="0" sz="8450" spc="35" b="1">
                <a:latin typeface="Arial"/>
                <a:cs typeface="Arial"/>
              </a:rPr>
              <a:t>o</a:t>
            </a:r>
            <a:r>
              <a:rPr dirty="0" sz="8450" spc="150" b="1">
                <a:latin typeface="Arial"/>
                <a:cs typeface="Arial"/>
              </a:rPr>
              <a:t>r</a:t>
            </a:r>
            <a:r>
              <a:rPr dirty="0" sz="8450" spc="-650" b="1">
                <a:latin typeface="Arial"/>
                <a:cs typeface="Arial"/>
              </a:rPr>
              <a:t> </a:t>
            </a:r>
            <a:r>
              <a:rPr dirty="0" sz="8450" spc="170" b="1">
                <a:latin typeface="Arial"/>
                <a:cs typeface="Arial"/>
              </a:rPr>
              <a:t>p</a:t>
            </a:r>
            <a:r>
              <a:rPr dirty="0" sz="8450" spc="145" b="1">
                <a:latin typeface="Arial"/>
                <a:cs typeface="Arial"/>
              </a:rPr>
              <a:t>r</a:t>
            </a:r>
            <a:r>
              <a:rPr dirty="0" sz="8450" spc="35" b="1">
                <a:latin typeface="Arial"/>
                <a:cs typeface="Arial"/>
              </a:rPr>
              <a:t>o</a:t>
            </a:r>
            <a:r>
              <a:rPr dirty="0" sz="8450" spc="195" b="1">
                <a:latin typeface="Arial"/>
                <a:cs typeface="Arial"/>
              </a:rPr>
              <a:t>v</a:t>
            </a:r>
            <a:r>
              <a:rPr dirty="0" sz="8450" spc="-295" b="1">
                <a:latin typeface="Arial"/>
                <a:cs typeface="Arial"/>
              </a:rPr>
              <a:t>i</a:t>
            </a:r>
            <a:r>
              <a:rPr dirty="0" sz="8450" spc="170" b="1">
                <a:latin typeface="Arial"/>
                <a:cs typeface="Arial"/>
              </a:rPr>
              <a:t>d</a:t>
            </a:r>
            <a:r>
              <a:rPr dirty="0" sz="8450" spc="-295" b="1">
                <a:latin typeface="Arial"/>
                <a:cs typeface="Arial"/>
              </a:rPr>
              <a:t>i</a:t>
            </a:r>
            <a:r>
              <a:rPr dirty="0" sz="8450" spc="-160" b="1">
                <a:latin typeface="Arial"/>
                <a:cs typeface="Arial"/>
              </a:rPr>
              <a:t>n</a:t>
            </a:r>
            <a:r>
              <a:rPr dirty="0" sz="8450" spc="140" b="1">
                <a:latin typeface="Arial"/>
                <a:cs typeface="Arial"/>
              </a:rPr>
              <a:t>g</a:t>
            </a:r>
            <a:r>
              <a:rPr dirty="0" sz="8450" spc="-655" b="1">
                <a:latin typeface="Arial"/>
                <a:cs typeface="Arial"/>
              </a:rPr>
              <a:t> </a:t>
            </a:r>
            <a:r>
              <a:rPr dirty="0" sz="8450" spc="-160" b="1">
                <a:latin typeface="Arial"/>
                <a:cs typeface="Arial"/>
              </a:rPr>
              <a:t>u</a:t>
            </a:r>
            <a:r>
              <a:rPr dirty="0" sz="8450" spc="-370" b="1">
                <a:latin typeface="Arial"/>
                <a:cs typeface="Arial"/>
              </a:rPr>
              <a:t>s  </a:t>
            </a:r>
            <a:r>
              <a:rPr dirty="0" sz="8450" spc="-15" b="1">
                <a:latin typeface="Arial"/>
                <a:cs typeface="Arial"/>
              </a:rPr>
              <a:t>a</a:t>
            </a:r>
            <a:r>
              <a:rPr dirty="0" sz="8450" spc="-650" b="1">
                <a:latin typeface="Arial"/>
                <a:cs typeface="Arial"/>
              </a:rPr>
              <a:t> </a:t>
            </a:r>
            <a:r>
              <a:rPr dirty="0" sz="8450" spc="-60" b="1">
                <a:latin typeface="Arial"/>
                <a:cs typeface="Arial"/>
              </a:rPr>
              <a:t>w</a:t>
            </a:r>
            <a:r>
              <a:rPr dirty="0" sz="8450" spc="35" b="1">
                <a:latin typeface="Arial"/>
                <a:cs typeface="Arial"/>
              </a:rPr>
              <a:t>o</a:t>
            </a:r>
            <a:r>
              <a:rPr dirty="0" sz="8450" spc="-160" b="1">
                <a:latin typeface="Arial"/>
                <a:cs typeface="Arial"/>
              </a:rPr>
              <a:t>n</a:t>
            </a:r>
            <a:r>
              <a:rPr dirty="0" sz="8450" spc="170" b="1">
                <a:latin typeface="Arial"/>
                <a:cs typeface="Arial"/>
              </a:rPr>
              <a:t>d</a:t>
            </a:r>
            <a:r>
              <a:rPr dirty="0" sz="8450" spc="245" b="1">
                <a:latin typeface="Arial"/>
                <a:cs typeface="Arial"/>
              </a:rPr>
              <a:t>e</a:t>
            </a:r>
            <a:r>
              <a:rPr dirty="0" sz="8450" spc="145" b="1">
                <a:latin typeface="Arial"/>
                <a:cs typeface="Arial"/>
              </a:rPr>
              <a:t>r</a:t>
            </a:r>
            <a:r>
              <a:rPr dirty="0" sz="8450" spc="819" b="1">
                <a:latin typeface="Arial"/>
                <a:cs typeface="Arial"/>
              </a:rPr>
              <a:t>f</a:t>
            </a:r>
            <a:r>
              <a:rPr dirty="0" sz="8450" spc="-160" b="1">
                <a:latin typeface="Arial"/>
                <a:cs typeface="Arial"/>
              </a:rPr>
              <a:t>u</a:t>
            </a:r>
            <a:r>
              <a:rPr dirty="0" sz="8450" spc="-290" b="1">
                <a:latin typeface="Arial"/>
                <a:cs typeface="Arial"/>
              </a:rPr>
              <a:t>l  </a:t>
            </a:r>
            <a:r>
              <a:rPr dirty="0" sz="8450" spc="114" b="1">
                <a:latin typeface="Arial"/>
                <a:cs typeface="Arial"/>
              </a:rPr>
              <a:t>Project</a:t>
            </a:r>
            <a:endParaRPr sz="8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20"/>
              </a:spcBef>
            </a:pPr>
            <a:r>
              <a:rPr dirty="0" sz="5850" spc="85" b="1">
                <a:latin typeface="Arial"/>
                <a:cs typeface="Arial"/>
              </a:rPr>
              <a:t>D</a:t>
            </a:r>
            <a:r>
              <a:rPr dirty="0" sz="5850" spc="95" b="1">
                <a:latin typeface="Arial"/>
                <a:cs typeface="Arial"/>
              </a:rPr>
              <a:t>r</a:t>
            </a:r>
            <a:r>
              <a:rPr dirty="0" sz="5850" spc="-220" b="1">
                <a:latin typeface="Arial"/>
                <a:cs typeface="Arial"/>
              </a:rPr>
              <a:t>.</a:t>
            </a:r>
            <a:r>
              <a:rPr dirty="0" sz="5850" spc="-450" b="1">
                <a:latin typeface="Arial"/>
                <a:cs typeface="Arial"/>
              </a:rPr>
              <a:t> </a:t>
            </a:r>
            <a:r>
              <a:rPr dirty="0" sz="5850" spc="375" b="1">
                <a:latin typeface="Arial"/>
                <a:cs typeface="Arial"/>
              </a:rPr>
              <a:t>V</a:t>
            </a:r>
            <a:r>
              <a:rPr dirty="0" sz="5850" spc="-204" b="1">
                <a:latin typeface="Arial"/>
                <a:cs typeface="Arial"/>
              </a:rPr>
              <a:t>ij</a:t>
            </a:r>
            <a:r>
              <a:rPr dirty="0" sz="5850" spc="-15" b="1">
                <a:latin typeface="Arial"/>
                <a:cs typeface="Arial"/>
              </a:rPr>
              <a:t>a</a:t>
            </a:r>
            <a:r>
              <a:rPr dirty="0" sz="5850" spc="114" b="1">
                <a:latin typeface="Arial"/>
                <a:cs typeface="Arial"/>
              </a:rPr>
              <a:t>y</a:t>
            </a:r>
            <a:r>
              <a:rPr dirty="0" sz="5850" spc="-450" b="1">
                <a:latin typeface="Arial"/>
                <a:cs typeface="Arial"/>
              </a:rPr>
              <a:t> </a:t>
            </a:r>
            <a:r>
              <a:rPr dirty="0" sz="5850" spc="-155" b="1">
                <a:latin typeface="Arial"/>
                <a:cs typeface="Arial"/>
              </a:rPr>
              <a:t>K</a:t>
            </a:r>
            <a:r>
              <a:rPr dirty="0" sz="5850" spc="-110" b="1">
                <a:latin typeface="Arial"/>
                <a:cs typeface="Arial"/>
              </a:rPr>
              <a:t>u</a:t>
            </a:r>
            <a:r>
              <a:rPr dirty="0" sz="5850" spc="90" b="1">
                <a:latin typeface="Arial"/>
                <a:cs typeface="Arial"/>
              </a:rPr>
              <a:t>m</a:t>
            </a:r>
            <a:r>
              <a:rPr dirty="0" sz="5850" spc="-15" b="1">
                <a:latin typeface="Arial"/>
                <a:cs typeface="Arial"/>
              </a:rPr>
              <a:t>a</a:t>
            </a:r>
            <a:r>
              <a:rPr dirty="0" sz="5850" spc="100" b="1">
                <a:latin typeface="Arial"/>
                <a:cs typeface="Arial"/>
              </a:rPr>
              <a:t>r</a:t>
            </a:r>
            <a:r>
              <a:rPr dirty="0" sz="5850" spc="-450" b="1">
                <a:latin typeface="Arial"/>
                <a:cs typeface="Arial"/>
              </a:rPr>
              <a:t> </a:t>
            </a:r>
            <a:r>
              <a:rPr dirty="0" sz="5850" spc="235" b="1">
                <a:latin typeface="Arial"/>
                <a:cs typeface="Arial"/>
              </a:rPr>
              <a:t>T</a:t>
            </a:r>
            <a:r>
              <a:rPr dirty="0" sz="5850" spc="95" b="1">
                <a:latin typeface="Arial"/>
                <a:cs typeface="Arial"/>
              </a:rPr>
              <a:t>r</a:t>
            </a:r>
            <a:r>
              <a:rPr dirty="0" sz="5850" spc="-204" b="1">
                <a:latin typeface="Arial"/>
                <a:cs typeface="Arial"/>
              </a:rPr>
              <a:t>i</a:t>
            </a:r>
            <a:r>
              <a:rPr dirty="0" sz="5850" spc="130" b="1">
                <a:latin typeface="Arial"/>
                <a:cs typeface="Arial"/>
              </a:rPr>
              <a:t>v</a:t>
            </a:r>
            <a:r>
              <a:rPr dirty="0" sz="5850" spc="165" b="1">
                <a:latin typeface="Arial"/>
                <a:cs typeface="Arial"/>
              </a:rPr>
              <a:t>e</a:t>
            </a:r>
            <a:r>
              <a:rPr dirty="0" sz="5850" spc="114" b="1">
                <a:latin typeface="Arial"/>
                <a:cs typeface="Arial"/>
              </a:rPr>
              <a:t>d</a:t>
            </a:r>
            <a:r>
              <a:rPr dirty="0" sz="5850" spc="-200" b="1">
                <a:latin typeface="Arial"/>
                <a:cs typeface="Arial"/>
              </a:rPr>
              <a:t>i</a:t>
            </a:r>
            <a:endParaRPr sz="5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450" y="0"/>
            <a:ext cx="17959705" cy="10287000"/>
          </a:xfrm>
          <a:custGeom>
            <a:avLst/>
            <a:gdLst/>
            <a:ahLst/>
            <a:cxnLst/>
            <a:rect l="l" t="t" r="r" b="b"/>
            <a:pathLst>
              <a:path w="17959705" h="10287000">
                <a:moveTo>
                  <a:pt x="0" y="10286999"/>
                </a:moveTo>
                <a:lnTo>
                  <a:pt x="17959547" y="10286999"/>
                </a:lnTo>
                <a:lnTo>
                  <a:pt x="17959547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B73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62255" cy="10287000"/>
          </a:xfrm>
          <a:custGeom>
            <a:avLst/>
            <a:gdLst/>
            <a:ahLst/>
            <a:cxnLst/>
            <a:rect l="l" t="t" r="r" b="b"/>
            <a:pathLst>
              <a:path w="262255" h="10287000">
                <a:moveTo>
                  <a:pt x="0" y="10286999"/>
                </a:moveTo>
                <a:lnTo>
                  <a:pt x="261775" y="10286999"/>
                </a:lnTo>
                <a:lnTo>
                  <a:pt x="261775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B73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113" y="1"/>
            <a:ext cx="0" cy="10287000"/>
          </a:xfrm>
          <a:custGeom>
            <a:avLst/>
            <a:gdLst/>
            <a:ahLst/>
            <a:cxnLst/>
            <a:rect l="l" t="t" r="r" b="b"/>
            <a:pathLst>
              <a:path w="0" h="10287000">
                <a:moveTo>
                  <a:pt x="0" y="10286999"/>
                </a:moveTo>
                <a:lnTo>
                  <a:pt x="0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-33337" y="0"/>
            <a:ext cx="18354675" cy="10353675"/>
            <a:chOff x="-33337" y="0"/>
            <a:chExt cx="18354675" cy="10353675"/>
          </a:xfrm>
        </p:grpSpPr>
        <p:sp>
          <p:nvSpPr>
            <p:cNvPr id="6" name="object 6"/>
            <p:cNvSpPr/>
            <p:nvPr/>
          </p:nvSpPr>
          <p:spPr>
            <a:xfrm>
              <a:off x="17992886" y="1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165974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46174" y="1350156"/>
            <a:ext cx="94488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685" b="1">
                <a:latin typeface="Trebuchet MS"/>
                <a:cs typeface="Trebuchet MS"/>
              </a:rPr>
              <a:t>0</a:t>
            </a:r>
            <a:r>
              <a:rPr dirty="0" sz="7000" spc="-1660" b="1">
                <a:latin typeface="Trebuchet MS"/>
                <a:cs typeface="Trebuchet MS"/>
              </a:rPr>
              <a:t>1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8486" y="1553324"/>
            <a:ext cx="57772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0" b="1">
                <a:latin typeface="Trebuchet MS"/>
                <a:cs typeface="Trebuchet MS"/>
              </a:rPr>
              <a:t>I</a:t>
            </a:r>
            <a:r>
              <a:rPr dirty="0" sz="4500" spc="10" b="1">
                <a:latin typeface="Trebuchet MS"/>
                <a:cs typeface="Trebuchet MS"/>
              </a:rPr>
              <a:t>n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-95" b="1">
                <a:latin typeface="Trebuchet MS"/>
                <a:cs typeface="Trebuchet MS"/>
              </a:rPr>
              <a:t>r</a:t>
            </a:r>
            <a:r>
              <a:rPr dirty="0" sz="4500" spc="225" b="1">
                <a:latin typeface="Trebuchet MS"/>
                <a:cs typeface="Trebuchet MS"/>
              </a:rPr>
              <a:t>od</a:t>
            </a:r>
            <a:r>
              <a:rPr dirty="0" sz="4500" spc="5" b="1">
                <a:latin typeface="Trebuchet MS"/>
                <a:cs typeface="Trebuchet MS"/>
              </a:rPr>
              <a:t>u</a:t>
            </a:r>
            <a:r>
              <a:rPr dirty="0" sz="4500" spc="90" b="1">
                <a:latin typeface="Trebuchet MS"/>
                <a:cs typeface="Trebuchet MS"/>
              </a:rPr>
              <a:t>c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-245" b="1">
                <a:latin typeface="Trebuchet MS"/>
                <a:cs typeface="Trebuchet MS"/>
              </a:rPr>
              <a:t>i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10" b="1">
                <a:latin typeface="Trebuchet MS"/>
                <a:cs typeface="Trebuchet MS"/>
              </a:rPr>
              <a:t>n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180" b="1">
                <a:latin typeface="Trebuchet MS"/>
                <a:cs typeface="Trebuchet MS"/>
              </a:rPr>
              <a:t>T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220" b="1">
                <a:latin typeface="Trebuchet MS"/>
                <a:cs typeface="Trebuchet MS"/>
              </a:rPr>
              <a:t>p</a:t>
            </a:r>
            <a:r>
              <a:rPr dirty="0" sz="4500" spc="-245" b="1">
                <a:latin typeface="Trebuchet MS"/>
                <a:cs typeface="Trebuchet MS"/>
              </a:rPr>
              <a:t>i</a:t>
            </a:r>
            <a:r>
              <a:rPr dirty="0" sz="4500" spc="90" b="1">
                <a:latin typeface="Trebuchet MS"/>
                <a:cs typeface="Trebuchet MS"/>
              </a:rPr>
              <a:t>c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608" y="2974169"/>
            <a:ext cx="114427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685" b="1">
                <a:latin typeface="Trebuchet MS"/>
                <a:cs typeface="Trebuchet MS"/>
              </a:rPr>
              <a:t>0</a:t>
            </a:r>
            <a:r>
              <a:rPr dirty="0" sz="7000" spc="-95" b="1">
                <a:latin typeface="Trebuchet MS"/>
                <a:cs typeface="Trebuchet MS"/>
              </a:rPr>
              <a:t>2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486" y="3177337"/>
            <a:ext cx="313944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440" b="1">
                <a:latin typeface="Trebuchet MS"/>
                <a:cs typeface="Trebuchet MS"/>
              </a:rPr>
              <a:t>A</a:t>
            </a:r>
            <a:r>
              <a:rPr dirty="0" sz="4500" spc="220" b="1">
                <a:latin typeface="Trebuchet MS"/>
                <a:cs typeface="Trebuchet MS"/>
              </a:rPr>
              <a:t>pp</a:t>
            </a:r>
            <a:r>
              <a:rPr dirty="0" sz="4500" spc="-229" b="1">
                <a:latin typeface="Trebuchet MS"/>
                <a:cs typeface="Trebuchet MS"/>
              </a:rPr>
              <a:t>l</a:t>
            </a:r>
            <a:r>
              <a:rPr dirty="0" sz="4500" spc="-245" b="1">
                <a:latin typeface="Trebuchet MS"/>
                <a:cs typeface="Trebuchet MS"/>
              </a:rPr>
              <a:t>i</a:t>
            </a:r>
            <a:r>
              <a:rPr dirty="0" sz="4500" spc="90" b="1">
                <a:latin typeface="Trebuchet MS"/>
                <a:cs typeface="Trebuchet MS"/>
              </a:rPr>
              <a:t>c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-245" b="1">
                <a:latin typeface="Trebuchet MS"/>
                <a:cs typeface="Trebuchet MS"/>
              </a:rPr>
              <a:t>i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10" b="1">
                <a:latin typeface="Trebuchet MS"/>
                <a:cs typeface="Trebuchet MS"/>
              </a:rPr>
              <a:t>n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58" y="4764869"/>
            <a:ext cx="118237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685" b="1">
                <a:latin typeface="Trebuchet MS"/>
                <a:cs typeface="Trebuchet MS"/>
              </a:rPr>
              <a:t>0</a:t>
            </a:r>
            <a:r>
              <a:rPr dirty="0" sz="7000" spc="210" b="1">
                <a:latin typeface="Trebuchet MS"/>
                <a:cs typeface="Trebuchet MS"/>
              </a:rPr>
              <a:t>3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8486" y="4453688"/>
            <a:ext cx="602678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4500" spc="245" b="1">
                <a:latin typeface="Trebuchet MS"/>
                <a:cs typeface="Trebuchet MS"/>
              </a:rPr>
              <a:t>H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-95" b="1">
                <a:latin typeface="Trebuchet MS"/>
                <a:cs typeface="Trebuchet MS"/>
              </a:rPr>
              <a:t>r</a:t>
            </a:r>
            <a:r>
              <a:rPr dirty="0" sz="4500" spc="229" b="1">
                <a:latin typeface="Trebuchet MS"/>
                <a:cs typeface="Trebuchet MS"/>
              </a:rPr>
              <a:t>d</a:t>
            </a:r>
            <a:r>
              <a:rPr dirty="0" sz="4500" spc="-55" b="1">
                <a:latin typeface="Trebuchet MS"/>
                <a:cs typeface="Trebuchet MS"/>
              </a:rPr>
              <a:t>w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-95" b="1">
                <a:latin typeface="Trebuchet MS"/>
                <a:cs typeface="Trebuchet MS"/>
              </a:rPr>
              <a:t>r</a:t>
            </a:r>
            <a:r>
              <a:rPr dirty="0" sz="4500" spc="50" b="1">
                <a:latin typeface="Trebuchet MS"/>
                <a:cs typeface="Trebuchet MS"/>
              </a:rPr>
              <a:t>e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-95" b="1">
                <a:latin typeface="Trebuchet MS"/>
                <a:cs typeface="Trebuchet MS"/>
              </a:rPr>
              <a:t>r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540" b="1">
                <a:latin typeface="Trebuchet MS"/>
                <a:cs typeface="Trebuchet MS"/>
              </a:rPr>
              <a:t>S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275" b="1">
                <a:latin typeface="Trebuchet MS"/>
                <a:cs typeface="Trebuchet MS"/>
              </a:rPr>
              <a:t>f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-55" b="1">
                <a:latin typeface="Trebuchet MS"/>
                <a:cs typeface="Trebuchet MS"/>
              </a:rPr>
              <a:t>w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-95" b="1">
                <a:latin typeface="Trebuchet MS"/>
                <a:cs typeface="Trebuchet MS"/>
              </a:rPr>
              <a:t>r</a:t>
            </a:r>
            <a:r>
              <a:rPr dirty="0" sz="4500" spc="30" b="1">
                <a:latin typeface="Trebuchet MS"/>
                <a:cs typeface="Trebuchet MS"/>
              </a:rPr>
              <a:t>e  </a:t>
            </a:r>
            <a:r>
              <a:rPr dirty="0" sz="4500" spc="75" b="1">
                <a:latin typeface="Trebuchet MS"/>
                <a:cs typeface="Trebuchet MS"/>
              </a:rPr>
              <a:t>Requirenments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108" y="6555568"/>
            <a:ext cx="123317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685" b="1">
                <a:latin typeface="Trebuchet MS"/>
                <a:cs typeface="Trebuchet MS"/>
              </a:rPr>
              <a:t>0</a:t>
            </a:r>
            <a:r>
              <a:rPr dirty="0" sz="7000" spc="605" b="1">
                <a:latin typeface="Trebuchet MS"/>
                <a:cs typeface="Trebuchet MS"/>
              </a:rPr>
              <a:t>4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8486" y="6758737"/>
            <a:ext cx="804545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420" b="1">
                <a:latin typeface="Trebuchet MS"/>
                <a:cs typeface="Trebuchet MS"/>
              </a:rPr>
              <a:t>P</a:t>
            </a:r>
            <a:r>
              <a:rPr dirty="0" sz="4500" spc="-95" b="1">
                <a:latin typeface="Trebuchet MS"/>
                <a:cs typeface="Trebuchet MS"/>
              </a:rPr>
              <a:t>r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90" b="1">
                <a:latin typeface="Trebuchet MS"/>
                <a:cs typeface="Trebuchet MS"/>
              </a:rPr>
              <a:t>c</a:t>
            </a:r>
            <a:r>
              <a:rPr dirty="0" sz="4500" spc="50" b="1">
                <a:latin typeface="Trebuchet MS"/>
                <a:cs typeface="Trebuchet MS"/>
              </a:rPr>
              <a:t>e</a:t>
            </a:r>
            <a:r>
              <a:rPr dirty="0" sz="4500" spc="270" b="1">
                <a:latin typeface="Trebuchet MS"/>
                <a:cs typeface="Trebuchet MS"/>
              </a:rPr>
              <a:t>ss</a:t>
            </a:r>
            <a:r>
              <a:rPr dirty="0" sz="4500" spc="245" b="1">
                <a:latin typeface="Trebuchet MS"/>
                <a:cs typeface="Trebuchet MS"/>
              </a:rPr>
              <a:t>F</a:t>
            </a:r>
            <a:r>
              <a:rPr dirty="0" sz="4500" spc="-229" b="1">
                <a:latin typeface="Trebuchet MS"/>
                <a:cs typeface="Trebuchet MS"/>
              </a:rPr>
              <a:t>l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-55" b="1">
                <a:latin typeface="Trebuchet MS"/>
                <a:cs typeface="Trebuchet MS"/>
              </a:rPr>
              <a:t>w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10" b="1">
                <a:latin typeface="Trebuchet MS"/>
                <a:cs typeface="Trebuchet MS"/>
              </a:rPr>
              <a:t>n</a:t>
            </a:r>
            <a:r>
              <a:rPr dirty="0" sz="4500" spc="229" b="1">
                <a:latin typeface="Trebuchet MS"/>
                <a:cs typeface="Trebuchet MS"/>
              </a:rPr>
              <a:t>d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440" b="1">
                <a:latin typeface="Trebuchet MS"/>
                <a:cs typeface="Trebuchet MS"/>
              </a:rPr>
              <a:t>A</a:t>
            </a:r>
            <a:r>
              <a:rPr dirty="0" sz="4500" spc="229" b="1">
                <a:latin typeface="Trebuchet MS"/>
                <a:cs typeface="Trebuchet MS"/>
              </a:rPr>
              <a:t>d</a:t>
            </a:r>
            <a:r>
              <a:rPr dirty="0" sz="4500" spc="235" b="1">
                <a:latin typeface="Trebuchet MS"/>
                <a:cs typeface="Trebuchet MS"/>
              </a:rPr>
              <a:t>v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10" b="1">
                <a:latin typeface="Trebuchet MS"/>
                <a:cs typeface="Trebuchet MS"/>
              </a:rPr>
              <a:t>n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565" b="1">
                <a:latin typeface="Trebuchet MS"/>
                <a:cs typeface="Trebuchet MS"/>
              </a:rPr>
              <a:t>g</a:t>
            </a:r>
            <a:r>
              <a:rPr dirty="0" sz="4500" spc="50" b="1">
                <a:latin typeface="Trebuchet MS"/>
                <a:cs typeface="Trebuchet MS"/>
              </a:rPr>
              <a:t>e</a:t>
            </a:r>
            <a:r>
              <a:rPr dirty="0" sz="4500" spc="270" b="1">
                <a:latin typeface="Trebuchet MS"/>
                <a:cs typeface="Trebuchet MS"/>
              </a:rPr>
              <a:t>s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213" y="8727268"/>
            <a:ext cx="117094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685" b="1">
                <a:latin typeface="Trebuchet MS"/>
                <a:cs typeface="Trebuchet MS"/>
              </a:rPr>
              <a:t>0</a:t>
            </a:r>
            <a:r>
              <a:rPr dirty="0" sz="7000" spc="114" b="1">
                <a:latin typeface="Trebuchet MS"/>
                <a:cs typeface="Trebuchet MS"/>
              </a:rPr>
              <a:t>5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18486" y="8416087"/>
            <a:ext cx="575183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300">
              <a:lnSpc>
                <a:spcPct val="116700"/>
              </a:lnSpc>
              <a:spcBef>
                <a:spcPts val="95"/>
              </a:spcBef>
            </a:pPr>
            <a:r>
              <a:rPr dirty="0" sz="4500" spc="475" b="1">
                <a:latin typeface="Trebuchet MS"/>
                <a:cs typeface="Trebuchet MS"/>
              </a:rPr>
              <a:t>C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10" b="1">
                <a:latin typeface="Trebuchet MS"/>
                <a:cs typeface="Trebuchet MS"/>
              </a:rPr>
              <a:t>n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-95" b="1">
                <a:latin typeface="Trebuchet MS"/>
                <a:cs typeface="Trebuchet MS"/>
              </a:rPr>
              <a:t>r</a:t>
            </a:r>
            <a:r>
              <a:rPr dirty="0" sz="4500" spc="-245" b="1">
                <a:latin typeface="Trebuchet MS"/>
                <a:cs typeface="Trebuchet MS"/>
              </a:rPr>
              <a:t>i</a:t>
            </a:r>
            <a:r>
              <a:rPr dirty="0" sz="4500" spc="225" b="1">
                <a:latin typeface="Trebuchet MS"/>
                <a:cs typeface="Trebuchet MS"/>
              </a:rPr>
              <a:t>b</a:t>
            </a:r>
            <a:r>
              <a:rPr dirty="0" sz="4500" spc="5" b="1">
                <a:latin typeface="Trebuchet MS"/>
                <a:cs typeface="Trebuchet MS"/>
              </a:rPr>
              <a:t>u</a:t>
            </a:r>
            <a:r>
              <a:rPr dirty="0" sz="4500" spc="120" b="1">
                <a:latin typeface="Trebuchet MS"/>
                <a:cs typeface="Trebuchet MS"/>
              </a:rPr>
              <a:t>t</a:t>
            </a:r>
            <a:r>
              <a:rPr dirty="0" sz="4500" spc="-245" b="1">
                <a:latin typeface="Trebuchet MS"/>
                <a:cs typeface="Trebuchet MS"/>
              </a:rPr>
              <a:t>i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10" b="1">
                <a:latin typeface="Trebuchet MS"/>
                <a:cs typeface="Trebuchet MS"/>
              </a:rPr>
              <a:t>n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225" b="1">
                <a:latin typeface="Trebuchet MS"/>
                <a:cs typeface="Trebuchet MS"/>
              </a:rPr>
              <a:t>o</a:t>
            </a:r>
            <a:r>
              <a:rPr dirty="0" sz="4500" spc="275" b="1">
                <a:latin typeface="Trebuchet MS"/>
                <a:cs typeface="Trebuchet MS"/>
              </a:rPr>
              <a:t>f</a:t>
            </a:r>
            <a:r>
              <a:rPr dirty="0" sz="4500" spc="-455" b="1">
                <a:latin typeface="Trebuchet MS"/>
                <a:cs typeface="Trebuchet MS"/>
              </a:rPr>
              <a:t> </a:t>
            </a:r>
            <a:r>
              <a:rPr dirty="0" sz="4500" spc="50" b="1">
                <a:latin typeface="Trebuchet MS"/>
                <a:cs typeface="Trebuchet MS"/>
              </a:rPr>
              <a:t>e</a:t>
            </a:r>
            <a:r>
              <a:rPr dirty="0" sz="4500" spc="100" b="1">
                <a:latin typeface="Trebuchet MS"/>
                <a:cs typeface="Trebuchet MS"/>
              </a:rPr>
              <a:t>a</a:t>
            </a:r>
            <a:r>
              <a:rPr dirty="0" sz="4500" spc="90" b="1">
                <a:latin typeface="Trebuchet MS"/>
                <a:cs typeface="Trebuchet MS"/>
              </a:rPr>
              <a:t>c</a:t>
            </a:r>
            <a:r>
              <a:rPr dirty="0" sz="4500" b="1">
                <a:latin typeface="Trebuchet MS"/>
                <a:cs typeface="Trebuchet MS"/>
              </a:rPr>
              <a:t>h  </a:t>
            </a:r>
            <a:r>
              <a:rPr dirty="0" sz="4500" spc="105" b="1">
                <a:latin typeface="Trebuchet MS"/>
                <a:cs typeface="Trebuchet MS"/>
              </a:rPr>
              <a:t>member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591" y="1165974"/>
            <a:ext cx="17985105" cy="9121140"/>
            <a:chOff x="10591" y="1165974"/>
            <a:chExt cx="17985105" cy="9121140"/>
          </a:xfrm>
        </p:grpSpPr>
        <p:sp>
          <p:nvSpPr>
            <p:cNvPr id="19" name="object 19"/>
            <p:cNvSpPr/>
            <p:nvPr/>
          </p:nvSpPr>
          <p:spPr>
            <a:xfrm>
              <a:off x="10591" y="1165974"/>
              <a:ext cx="10339705" cy="9121140"/>
            </a:xfrm>
            <a:custGeom>
              <a:avLst/>
              <a:gdLst/>
              <a:ahLst/>
              <a:cxnLst/>
              <a:rect l="l" t="t" r="r" b="b"/>
              <a:pathLst>
                <a:path w="10339705" h="9121140">
                  <a:moveTo>
                    <a:pt x="10305770" y="0"/>
                  </a:moveTo>
                  <a:lnTo>
                    <a:pt x="10305770" y="9121024"/>
                  </a:lnTo>
                </a:path>
                <a:path w="10339705" h="9121140">
                  <a:moveTo>
                    <a:pt x="0" y="1590674"/>
                  </a:moveTo>
                  <a:lnTo>
                    <a:pt x="10339107" y="1590674"/>
                  </a:lnTo>
                </a:path>
                <a:path w="10339705" h="9121140">
                  <a:moveTo>
                    <a:pt x="0" y="3219449"/>
                  </a:moveTo>
                  <a:lnTo>
                    <a:pt x="10339107" y="3219449"/>
                  </a:lnTo>
                </a:path>
                <a:path w="10339705" h="9121140">
                  <a:moveTo>
                    <a:pt x="0" y="5172074"/>
                  </a:moveTo>
                  <a:lnTo>
                    <a:pt x="10339107" y="5172074"/>
                  </a:lnTo>
                </a:path>
                <a:path w="10339705" h="9121140">
                  <a:moveTo>
                    <a:pt x="0" y="6800849"/>
                  </a:moveTo>
                  <a:lnTo>
                    <a:pt x="10339107" y="6800849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367683" y="2010066"/>
              <a:ext cx="7597140" cy="7597140"/>
            </a:xfrm>
            <a:custGeom>
              <a:avLst/>
              <a:gdLst/>
              <a:ahLst/>
              <a:cxnLst/>
              <a:rect l="l" t="t" r="r" b="b"/>
              <a:pathLst>
                <a:path w="7597140" h="7597140">
                  <a:moveTo>
                    <a:pt x="949604" y="5697626"/>
                  </a:moveTo>
                  <a:lnTo>
                    <a:pt x="0" y="5697626"/>
                  </a:lnTo>
                  <a:lnTo>
                    <a:pt x="0" y="6647231"/>
                  </a:lnTo>
                  <a:lnTo>
                    <a:pt x="949604" y="6647231"/>
                  </a:lnTo>
                  <a:lnTo>
                    <a:pt x="949604" y="5697626"/>
                  </a:lnTo>
                  <a:close/>
                </a:path>
                <a:path w="7597140" h="7597140">
                  <a:moveTo>
                    <a:pt x="949604" y="3798417"/>
                  </a:moveTo>
                  <a:lnTo>
                    <a:pt x="0" y="3798417"/>
                  </a:lnTo>
                  <a:lnTo>
                    <a:pt x="0" y="4748022"/>
                  </a:lnTo>
                  <a:lnTo>
                    <a:pt x="949604" y="4748022"/>
                  </a:lnTo>
                  <a:lnTo>
                    <a:pt x="949604" y="3798417"/>
                  </a:lnTo>
                  <a:close/>
                </a:path>
                <a:path w="7597140" h="7597140">
                  <a:moveTo>
                    <a:pt x="949604" y="1899208"/>
                  </a:moveTo>
                  <a:lnTo>
                    <a:pt x="0" y="1899208"/>
                  </a:lnTo>
                  <a:lnTo>
                    <a:pt x="0" y="2848813"/>
                  </a:lnTo>
                  <a:lnTo>
                    <a:pt x="949604" y="2848813"/>
                  </a:lnTo>
                  <a:lnTo>
                    <a:pt x="949604" y="1899208"/>
                  </a:lnTo>
                  <a:close/>
                </a:path>
                <a:path w="7597140" h="7597140">
                  <a:moveTo>
                    <a:pt x="949604" y="0"/>
                  </a:moveTo>
                  <a:lnTo>
                    <a:pt x="0" y="0"/>
                  </a:lnTo>
                  <a:lnTo>
                    <a:pt x="0" y="949604"/>
                  </a:lnTo>
                  <a:lnTo>
                    <a:pt x="949604" y="949604"/>
                  </a:lnTo>
                  <a:lnTo>
                    <a:pt x="949604" y="0"/>
                  </a:lnTo>
                  <a:close/>
                </a:path>
                <a:path w="7597140" h="7597140">
                  <a:moveTo>
                    <a:pt x="1899208" y="6647231"/>
                  </a:moveTo>
                  <a:lnTo>
                    <a:pt x="949604" y="6647231"/>
                  </a:lnTo>
                  <a:lnTo>
                    <a:pt x="949604" y="7596835"/>
                  </a:lnTo>
                  <a:lnTo>
                    <a:pt x="1899208" y="7596835"/>
                  </a:lnTo>
                  <a:lnTo>
                    <a:pt x="1899208" y="6647231"/>
                  </a:lnTo>
                  <a:close/>
                </a:path>
                <a:path w="7597140" h="7597140">
                  <a:moveTo>
                    <a:pt x="1899208" y="4748022"/>
                  </a:moveTo>
                  <a:lnTo>
                    <a:pt x="949604" y="4748022"/>
                  </a:lnTo>
                  <a:lnTo>
                    <a:pt x="949604" y="5697626"/>
                  </a:lnTo>
                  <a:lnTo>
                    <a:pt x="1899208" y="5697626"/>
                  </a:lnTo>
                  <a:lnTo>
                    <a:pt x="1899208" y="4748022"/>
                  </a:lnTo>
                  <a:close/>
                </a:path>
                <a:path w="7597140" h="7597140">
                  <a:moveTo>
                    <a:pt x="1899208" y="2848813"/>
                  </a:moveTo>
                  <a:lnTo>
                    <a:pt x="949604" y="2848813"/>
                  </a:lnTo>
                  <a:lnTo>
                    <a:pt x="949604" y="3798417"/>
                  </a:lnTo>
                  <a:lnTo>
                    <a:pt x="1899208" y="3798417"/>
                  </a:lnTo>
                  <a:lnTo>
                    <a:pt x="1899208" y="2848813"/>
                  </a:lnTo>
                  <a:close/>
                </a:path>
                <a:path w="7597140" h="7597140">
                  <a:moveTo>
                    <a:pt x="1899208" y="949604"/>
                  </a:moveTo>
                  <a:lnTo>
                    <a:pt x="949604" y="949604"/>
                  </a:lnTo>
                  <a:lnTo>
                    <a:pt x="949604" y="1899208"/>
                  </a:lnTo>
                  <a:lnTo>
                    <a:pt x="1899208" y="1899208"/>
                  </a:lnTo>
                  <a:lnTo>
                    <a:pt x="1899208" y="949604"/>
                  </a:lnTo>
                  <a:close/>
                </a:path>
                <a:path w="7597140" h="7597140">
                  <a:moveTo>
                    <a:pt x="2848813" y="3798417"/>
                  </a:moveTo>
                  <a:lnTo>
                    <a:pt x="1899208" y="3798417"/>
                  </a:lnTo>
                  <a:lnTo>
                    <a:pt x="1899208" y="4748022"/>
                  </a:lnTo>
                  <a:lnTo>
                    <a:pt x="2848813" y="4748022"/>
                  </a:lnTo>
                  <a:lnTo>
                    <a:pt x="2848813" y="3798417"/>
                  </a:lnTo>
                  <a:close/>
                </a:path>
                <a:path w="7597140" h="7597140">
                  <a:moveTo>
                    <a:pt x="2848813" y="1899208"/>
                  </a:moveTo>
                  <a:lnTo>
                    <a:pt x="1899208" y="1899208"/>
                  </a:lnTo>
                  <a:lnTo>
                    <a:pt x="1899208" y="2848813"/>
                  </a:lnTo>
                  <a:lnTo>
                    <a:pt x="2848813" y="2848813"/>
                  </a:lnTo>
                  <a:lnTo>
                    <a:pt x="2848813" y="1899208"/>
                  </a:lnTo>
                  <a:close/>
                </a:path>
                <a:path w="7597140" h="7597140">
                  <a:moveTo>
                    <a:pt x="2848813" y="0"/>
                  </a:moveTo>
                  <a:lnTo>
                    <a:pt x="1899208" y="0"/>
                  </a:lnTo>
                  <a:lnTo>
                    <a:pt x="1899208" y="949604"/>
                  </a:lnTo>
                  <a:lnTo>
                    <a:pt x="2848813" y="949604"/>
                  </a:lnTo>
                  <a:lnTo>
                    <a:pt x="2848813" y="0"/>
                  </a:lnTo>
                  <a:close/>
                </a:path>
                <a:path w="7597140" h="7597140">
                  <a:moveTo>
                    <a:pt x="3797503" y="6647231"/>
                  </a:moveTo>
                  <a:lnTo>
                    <a:pt x="2848813" y="6647231"/>
                  </a:lnTo>
                  <a:lnTo>
                    <a:pt x="2848813" y="5697626"/>
                  </a:lnTo>
                  <a:lnTo>
                    <a:pt x="1899208" y="5697626"/>
                  </a:lnTo>
                  <a:lnTo>
                    <a:pt x="1899208" y="6647231"/>
                  </a:lnTo>
                  <a:lnTo>
                    <a:pt x="2847898" y="6647231"/>
                  </a:lnTo>
                  <a:lnTo>
                    <a:pt x="2847898" y="7596835"/>
                  </a:lnTo>
                  <a:lnTo>
                    <a:pt x="3797503" y="7596835"/>
                  </a:lnTo>
                  <a:lnTo>
                    <a:pt x="3797503" y="6647231"/>
                  </a:lnTo>
                  <a:close/>
                </a:path>
                <a:path w="7597140" h="7597140">
                  <a:moveTo>
                    <a:pt x="3798417" y="4748022"/>
                  </a:moveTo>
                  <a:lnTo>
                    <a:pt x="2848813" y="4748022"/>
                  </a:lnTo>
                  <a:lnTo>
                    <a:pt x="2848813" y="5697626"/>
                  </a:lnTo>
                  <a:lnTo>
                    <a:pt x="3798417" y="5697626"/>
                  </a:lnTo>
                  <a:lnTo>
                    <a:pt x="3798417" y="4748022"/>
                  </a:lnTo>
                  <a:close/>
                </a:path>
                <a:path w="7597140" h="7597140">
                  <a:moveTo>
                    <a:pt x="3798417" y="2848813"/>
                  </a:moveTo>
                  <a:lnTo>
                    <a:pt x="2848813" y="2848813"/>
                  </a:lnTo>
                  <a:lnTo>
                    <a:pt x="2848813" y="3798417"/>
                  </a:lnTo>
                  <a:lnTo>
                    <a:pt x="3798417" y="3798417"/>
                  </a:lnTo>
                  <a:lnTo>
                    <a:pt x="3798417" y="2848813"/>
                  </a:lnTo>
                  <a:close/>
                </a:path>
                <a:path w="7597140" h="7597140">
                  <a:moveTo>
                    <a:pt x="3798417" y="949604"/>
                  </a:moveTo>
                  <a:lnTo>
                    <a:pt x="2848813" y="949604"/>
                  </a:lnTo>
                  <a:lnTo>
                    <a:pt x="2848813" y="1899208"/>
                  </a:lnTo>
                  <a:lnTo>
                    <a:pt x="3798417" y="1899208"/>
                  </a:lnTo>
                  <a:lnTo>
                    <a:pt x="3798417" y="949604"/>
                  </a:lnTo>
                  <a:close/>
                </a:path>
                <a:path w="7597140" h="7597140">
                  <a:moveTo>
                    <a:pt x="4748022" y="5697626"/>
                  </a:moveTo>
                  <a:lnTo>
                    <a:pt x="3798417" y="5697626"/>
                  </a:lnTo>
                  <a:lnTo>
                    <a:pt x="3798417" y="6647231"/>
                  </a:lnTo>
                  <a:lnTo>
                    <a:pt x="4748022" y="6647231"/>
                  </a:lnTo>
                  <a:lnTo>
                    <a:pt x="4748022" y="5697626"/>
                  </a:lnTo>
                  <a:close/>
                </a:path>
                <a:path w="7597140" h="7597140">
                  <a:moveTo>
                    <a:pt x="4748022" y="3798417"/>
                  </a:moveTo>
                  <a:lnTo>
                    <a:pt x="3798417" y="3798417"/>
                  </a:lnTo>
                  <a:lnTo>
                    <a:pt x="3798417" y="4748022"/>
                  </a:lnTo>
                  <a:lnTo>
                    <a:pt x="4748022" y="4748022"/>
                  </a:lnTo>
                  <a:lnTo>
                    <a:pt x="4748022" y="3798417"/>
                  </a:lnTo>
                  <a:close/>
                </a:path>
                <a:path w="7597140" h="7597140">
                  <a:moveTo>
                    <a:pt x="4748022" y="1899208"/>
                  </a:moveTo>
                  <a:lnTo>
                    <a:pt x="3798417" y="1899208"/>
                  </a:lnTo>
                  <a:lnTo>
                    <a:pt x="3798417" y="2848813"/>
                  </a:lnTo>
                  <a:lnTo>
                    <a:pt x="4748022" y="2848813"/>
                  </a:lnTo>
                  <a:lnTo>
                    <a:pt x="4748022" y="1899208"/>
                  </a:lnTo>
                  <a:close/>
                </a:path>
                <a:path w="7597140" h="7597140">
                  <a:moveTo>
                    <a:pt x="4748022" y="0"/>
                  </a:moveTo>
                  <a:lnTo>
                    <a:pt x="3798417" y="0"/>
                  </a:lnTo>
                  <a:lnTo>
                    <a:pt x="3798417" y="949604"/>
                  </a:lnTo>
                  <a:lnTo>
                    <a:pt x="4748022" y="949604"/>
                  </a:lnTo>
                  <a:lnTo>
                    <a:pt x="4748022" y="0"/>
                  </a:lnTo>
                  <a:close/>
                </a:path>
                <a:path w="7597140" h="7597140">
                  <a:moveTo>
                    <a:pt x="5697626" y="6647231"/>
                  </a:moveTo>
                  <a:lnTo>
                    <a:pt x="4748022" y="6647231"/>
                  </a:lnTo>
                  <a:lnTo>
                    <a:pt x="4748022" y="7596835"/>
                  </a:lnTo>
                  <a:lnTo>
                    <a:pt x="5697626" y="7596835"/>
                  </a:lnTo>
                  <a:lnTo>
                    <a:pt x="5697626" y="6647231"/>
                  </a:lnTo>
                  <a:close/>
                </a:path>
                <a:path w="7597140" h="7597140">
                  <a:moveTo>
                    <a:pt x="5697626" y="4748022"/>
                  </a:moveTo>
                  <a:lnTo>
                    <a:pt x="4748022" y="4748022"/>
                  </a:lnTo>
                  <a:lnTo>
                    <a:pt x="4748022" y="5697626"/>
                  </a:lnTo>
                  <a:lnTo>
                    <a:pt x="5697626" y="5697626"/>
                  </a:lnTo>
                  <a:lnTo>
                    <a:pt x="5697626" y="4748022"/>
                  </a:lnTo>
                  <a:close/>
                </a:path>
                <a:path w="7597140" h="7597140">
                  <a:moveTo>
                    <a:pt x="5697626" y="2848813"/>
                  </a:moveTo>
                  <a:lnTo>
                    <a:pt x="4748022" y="2848813"/>
                  </a:lnTo>
                  <a:lnTo>
                    <a:pt x="4748022" y="3798417"/>
                  </a:lnTo>
                  <a:lnTo>
                    <a:pt x="5697626" y="3798417"/>
                  </a:lnTo>
                  <a:lnTo>
                    <a:pt x="5697626" y="2848813"/>
                  </a:lnTo>
                  <a:close/>
                </a:path>
                <a:path w="7597140" h="7597140">
                  <a:moveTo>
                    <a:pt x="5697626" y="949604"/>
                  </a:moveTo>
                  <a:lnTo>
                    <a:pt x="4748022" y="949604"/>
                  </a:lnTo>
                  <a:lnTo>
                    <a:pt x="4748022" y="1899208"/>
                  </a:lnTo>
                  <a:lnTo>
                    <a:pt x="5697626" y="1899208"/>
                  </a:lnTo>
                  <a:lnTo>
                    <a:pt x="5697626" y="949604"/>
                  </a:lnTo>
                  <a:close/>
                </a:path>
                <a:path w="7597140" h="7597140">
                  <a:moveTo>
                    <a:pt x="6647231" y="5697626"/>
                  </a:moveTo>
                  <a:lnTo>
                    <a:pt x="5697626" y="5697626"/>
                  </a:lnTo>
                  <a:lnTo>
                    <a:pt x="5697626" y="6647231"/>
                  </a:lnTo>
                  <a:lnTo>
                    <a:pt x="6647231" y="6647231"/>
                  </a:lnTo>
                  <a:lnTo>
                    <a:pt x="6647231" y="5697626"/>
                  </a:lnTo>
                  <a:close/>
                </a:path>
                <a:path w="7597140" h="7597140">
                  <a:moveTo>
                    <a:pt x="6647231" y="3798417"/>
                  </a:moveTo>
                  <a:lnTo>
                    <a:pt x="5697626" y="3798417"/>
                  </a:lnTo>
                  <a:lnTo>
                    <a:pt x="5697626" y="4748022"/>
                  </a:lnTo>
                  <a:lnTo>
                    <a:pt x="6647231" y="4748022"/>
                  </a:lnTo>
                  <a:lnTo>
                    <a:pt x="6647231" y="3798417"/>
                  </a:lnTo>
                  <a:close/>
                </a:path>
                <a:path w="7597140" h="7597140">
                  <a:moveTo>
                    <a:pt x="6647231" y="1899208"/>
                  </a:moveTo>
                  <a:lnTo>
                    <a:pt x="5697626" y="1899208"/>
                  </a:lnTo>
                  <a:lnTo>
                    <a:pt x="5697626" y="2848813"/>
                  </a:lnTo>
                  <a:lnTo>
                    <a:pt x="6647231" y="2848813"/>
                  </a:lnTo>
                  <a:lnTo>
                    <a:pt x="6647231" y="1899208"/>
                  </a:lnTo>
                  <a:close/>
                </a:path>
                <a:path w="7597140" h="7597140">
                  <a:moveTo>
                    <a:pt x="6647231" y="0"/>
                  </a:moveTo>
                  <a:lnTo>
                    <a:pt x="5697626" y="0"/>
                  </a:lnTo>
                  <a:lnTo>
                    <a:pt x="5697626" y="949604"/>
                  </a:lnTo>
                  <a:lnTo>
                    <a:pt x="6647231" y="949604"/>
                  </a:lnTo>
                  <a:lnTo>
                    <a:pt x="6647231" y="0"/>
                  </a:lnTo>
                  <a:close/>
                </a:path>
                <a:path w="7597140" h="7597140">
                  <a:moveTo>
                    <a:pt x="7596835" y="6647231"/>
                  </a:moveTo>
                  <a:lnTo>
                    <a:pt x="6647231" y="6647231"/>
                  </a:lnTo>
                  <a:lnTo>
                    <a:pt x="6647231" y="7596835"/>
                  </a:lnTo>
                  <a:lnTo>
                    <a:pt x="7596835" y="7596835"/>
                  </a:lnTo>
                  <a:lnTo>
                    <a:pt x="7596835" y="6647231"/>
                  </a:lnTo>
                  <a:close/>
                </a:path>
                <a:path w="7597140" h="7597140">
                  <a:moveTo>
                    <a:pt x="7596835" y="4748022"/>
                  </a:moveTo>
                  <a:lnTo>
                    <a:pt x="6647231" y="4748022"/>
                  </a:lnTo>
                  <a:lnTo>
                    <a:pt x="6647231" y="5697626"/>
                  </a:lnTo>
                  <a:lnTo>
                    <a:pt x="7596835" y="5697626"/>
                  </a:lnTo>
                  <a:lnTo>
                    <a:pt x="7596835" y="4748022"/>
                  </a:lnTo>
                  <a:close/>
                </a:path>
                <a:path w="7597140" h="7597140">
                  <a:moveTo>
                    <a:pt x="7596835" y="2848813"/>
                  </a:moveTo>
                  <a:lnTo>
                    <a:pt x="6647231" y="2848813"/>
                  </a:lnTo>
                  <a:lnTo>
                    <a:pt x="6647231" y="3798417"/>
                  </a:lnTo>
                  <a:lnTo>
                    <a:pt x="7596835" y="3798417"/>
                  </a:lnTo>
                  <a:lnTo>
                    <a:pt x="7596835" y="2848813"/>
                  </a:lnTo>
                  <a:close/>
                </a:path>
                <a:path w="7597140" h="7597140">
                  <a:moveTo>
                    <a:pt x="7596835" y="949604"/>
                  </a:moveTo>
                  <a:lnTo>
                    <a:pt x="6647231" y="949604"/>
                  </a:lnTo>
                  <a:lnTo>
                    <a:pt x="6647231" y="1899208"/>
                  </a:lnTo>
                  <a:lnTo>
                    <a:pt x="7596835" y="1899208"/>
                  </a:lnTo>
                  <a:lnTo>
                    <a:pt x="7596835" y="949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337050" y="1979434"/>
              <a:ext cx="7658100" cy="7658100"/>
            </a:xfrm>
            <a:custGeom>
              <a:avLst/>
              <a:gdLst/>
              <a:ahLst/>
              <a:cxnLst/>
              <a:rect l="l" t="t" r="r" b="b"/>
              <a:pathLst>
                <a:path w="7658100" h="7658100">
                  <a:moveTo>
                    <a:pt x="1929841" y="3829050"/>
                  </a:moveTo>
                  <a:lnTo>
                    <a:pt x="980236" y="3829050"/>
                  </a:lnTo>
                  <a:lnTo>
                    <a:pt x="980236" y="4778654"/>
                  </a:lnTo>
                  <a:lnTo>
                    <a:pt x="1929841" y="4778654"/>
                  </a:lnTo>
                  <a:lnTo>
                    <a:pt x="1929841" y="3829050"/>
                  </a:lnTo>
                  <a:close/>
                </a:path>
                <a:path w="7658100" h="7658100">
                  <a:moveTo>
                    <a:pt x="1929841" y="30632"/>
                  </a:moveTo>
                  <a:lnTo>
                    <a:pt x="980236" y="30632"/>
                  </a:lnTo>
                  <a:lnTo>
                    <a:pt x="980236" y="980236"/>
                  </a:lnTo>
                  <a:lnTo>
                    <a:pt x="1929841" y="980236"/>
                  </a:lnTo>
                  <a:lnTo>
                    <a:pt x="1929841" y="30632"/>
                  </a:lnTo>
                  <a:close/>
                </a:path>
                <a:path w="7658100" h="7658100">
                  <a:moveTo>
                    <a:pt x="2879445" y="6677863"/>
                  </a:moveTo>
                  <a:lnTo>
                    <a:pt x="1929841" y="6677863"/>
                  </a:lnTo>
                  <a:lnTo>
                    <a:pt x="1929841" y="7627467"/>
                  </a:lnTo>
                  <a:lnTo>
                    <a:pt x="2879445" y="7627467"/>
                  </a:lnTo>
                  <a:lnTo>
                    <a:pt x="2879445" y="6677863"/>
                  </a:lnTo>
                  <a:close/>
                </a:path>
                <a:path w="7658100" h="7658100">
                  <a:moveTo>
                    <a:pt x="2879445" y="4778654"/>
                  </a:moveTo>
                  <a:lnTo>
                    <a:pt x="1929841" y="4778654"/>
                  </a:lnTo>
                  <a:lnTo>
                    <a:pt x="1929841" y="5728259"/>
                  </a:lnTo>
                  <a:lnTo>
                    <a:pt x="2879445" y="5728259"/>
                  </a:lnTo>
                  <a:lnTo>
                    <a:pt x="2879445" y="4778654"/>
                  </a:lnTo>
                  <a:close/>
                </a:path>
                <a:path w="7658100" h="7658100">
                  <a:moveTo>
                    <a:pt x="2879445" y="2879445"/>
                  </a:moveTo>
                  <a:lnTo>
                    <a:pt x="1929841" y="2879445"/>
                  </a:lnTo>
                  <a:lnTo>
                    <a:pt x="1929841" y="3829050"/>
                  </a:lnTo>
                  <a:lnTo>
                    <a:pt x="2879445" y="3829050"/>
                  </a:lnTo>
                  <a:lnTo>
                    <a:pt x="2879445" y="2879445"/>
                  </a:lnTo>
                  <a:close/>
                </a:path>
                <a:path w="7658100" h="7658100">
                  <a:moveTo>
                    <a:pt x="2879445" y="980236"/>
                  </a:moveTo>
                  <a:lnTo>
                    <a:pt x="1929841" y="980236"/>
                  </a:lnTo>
                  <a:lnTo>
                    <a:pt x="1929841" y="1929841"/>
                  </a:lnTo>
                  <a:lnTo>
                    <a:pt x="2879445" y="1929841"/>
                  </a:lnTo>
                  <a:lnTo>
                    <a:pt x="2879445" y="980236"/>
                  </a:lnTo>
                  <a:close/>
                </a:path>
                <a:path w="7658100" h="7658100">
                  <a:moveTo>
                    <a:pt x="3829050" y="5728259"/>
                  </a:moveTo>
                  <a:lnTo>
                    <a:pt x="2879445" y="5728259"/>
                  </a:lnTo>
                  <a:lnTo>
                    <a:pt x="2879445" y="6677863"/>
                  </a:lnTo>
                  <a:lnTo>
                    <a:pt x="3829050" y="6677863"/>
                  </a:lnTo>
                  <a:lnTo>
                    <a:pt x="3829050" y="5728259"/>
                  </a:lnTo>
                  <a:close/>
                </a:path>
                <a:path w="7658100" h="7658100">
                  <a:moveTo>
                    <a:pt x="3829050" y="3829050"/>
                  </a:moveTo>
                  <a:lnTo>
                    <a:pt x="2879445" y="3829050"/>
                  </a:lnTo>
                  <a:lnTo>
                    <a:pt x="2879445" y="4778654"/>
                  </a:lnTo>
                  <a:lnTo>
                    <a:pt x="3829050" y="4778654"/>
                  </a:lnTo>
                  <a:lnTo>
                    <a:pt x="3829050" y="3829050"/>
                  </a:lnTo>
                  <a:close/>
                </a:path>
                <a:path w="7658100" h="7658100">
                  <a:moveTo>
                    <a:pt x="3829050" y="1929841"/>
                  </a:moveTo>
                  <a:lnTo>
                    <a:pt x="2879445" y="1929841"/>
                  </a:lnTo>
                  <a:lnTo>
                    <a:pt x="2879445" y="2879445"/>
                  </a:lnTo>
                  <a:lnTo>
                    <a:pt x="3829050" y="2879445"/>
                  </a:lnTo>
                  <a:lnTo>
                    <a:pt x="3829050" y="1929841"/>
                  </a:lnTo>
                  <a:close/>
                </a:path>
                <a:path w="7658100" h="7658100">
                  <a:moveTo>
                    <a:pt x="3829050" y="30632"/>
                  </a:moveTo>
                  <a:lnTo>
                    <a:pt x="2879445" y="30632"/>
                  </a:lnTo>
                  <a:lnTo>
                    <a:pt x="2879445" y="980236"/>
                  </a:lnTo>
                  <a:lnTo>
                    <a:pt x="3829050" y="980236"/>
                  </a:lnTo>
                  <a:lnTo>
                    <a:pt x="3829050" y="30632"/>
                  </a:lnTo>
                  <a:close/>
                </a:path>
                <a:path w="7658100" h="7658100">
                  <a:moveTo>
                    <a:pt x="4778654" y="6677863"/>
                  </a:moveTo>
                  <a:lnTo>
                    <a:pt x="3829050" y="6677863"/>
                  </a:lnTo>
                  <a:lnTo>
                    <a:pt x="3829050" y="7627467"/>
                  </a:lnTo>
                  <a:lnTo>
                    <a:pt x="4778654" y="7627467"/>
                  </a:lnTo>
                  <a:lnTo>
                    <a:pt x="4778654" y="6677863"/>
                  </a:lnTo>
                  <a:close/>
                </a:path>
                <a:path w="7658100" h="7658100">
                  <a:moveTo>
                    <a:pt x="4778654" y="4778654"/>
                  </a:moveTo>
                  <a:lnTo>
                    <a:pt x="3829050" y="4778654"/>
                  </a:lnTo>
                  <a:lnTo>
                    <a:pt x="3829050" y="5728259"/>
                  </a:lnTo>
                  <a:lnTo>
                    <a:pt x="4778654" y="5728259"/>
                  </a:lnTo>
                  <a:lnTo>
                    <a:pt x="4778654" y="4778654"/>
                  </a:lnTo>
                  <a:close/>
                </a:path>
                <a:path w="7658100" h="7658100">
                  <a:moveTo>
                    <a:pt x="4778654" y="2879445"/>
                  </a:moveTo>
                  <a:lnTo>
                    <a:pt x="3829050" y="2879445"/>
                  </a:lnTo>
                  <a:lnTo>
                    <a:pt x="3829050" y="3829050"/>
                  </a:lnTo>
                  <a:lnTo>
                    <a:pt x="4778654" y="3829050"/>
                  </a:lnTo>
                  <a:lnTo>
                    <a:pt x="4778654" y="2879445"/>
                  </a:lnTo>
                  <a:close/>
                </a:path>
                <a:path w="7658100" h="7658100">
                  <a:moveTo>
                    <a:pt x="4778654" y="980236"/>
                  </a:moveTo>
                  <a:lnTo>
                    <a:pt x="3829050" y="980236"/>
                  </a:lnTo>
                  <a:lnTo>
                    <a:pt x="3829050" y="1929841"/>
                  </a:lnTo>
                  <a:lnTo>
                    <a:pt x="4778654" y="1929841"/>
                  </a:lnTo>
                  <a:lnTo>
                    <a:pt x="4778654" y="980236"/>
                  </a:lnTo>
                  <a:close/>
                </a:path>
                <a:path w="7658100" h="7658100">
                  <a:moveTo>
                    <a:pt x="5728259" y="5728259"/>
                  </a:moveTo>
                  <a:lnTo>
                    <a:pt x="4778654" y="5728259"/>
                  </a:lnTo>
                  <a:lnTo>
                    <a:pt x="4778654" y="6677863"/>
                  </a:lnTo>
                  <a:lnTo>
                    <a:pt x="5728259" y="6677863"/>
                  </a:lnTo>
                  <a:lnTo>
                    <a:pt x="5728259" y="5728259"/>
                  </a:lnTo>
                  <a:close/>
                </a:path>
                <a:path w="7658100" h="7658100">
                  <a:moveTo>
                    <a:pt x="5728259" y="3829050"/>
                  </a:moveTo>
                  <a:lnTo>
                    <a:pt x="4778654" y="3829050"/>
                  </a:lnTo>
                  <a:lnTo>
                    <a:pt x="4778654" y="4778654"/>
                  </a:lnTo>
                  <a:lnTo>
                    <a:pt x="5728259" y="4778654"/>
                  </a:lnTo>
                  <a:lnTo>
                    <a:pt x="5728259" y="3829050"/>
                  </a:lnTo>
                  <a:close/>
                </a:path>
                <a:path w="7658100" h="7658100">
                  <a:moveTo>
                    <a:pt x="5728259" y="1929841"/>
                  </a:moveTo>
                  <a:lnTo>
                    <a:pt x="4778654" y="1929841"/>
                  </a:lnTo>
                  <a:lnTo>
                    <a:pt x="4778654" y="2879445"/>
                  </a:lnTo>
                  <a:lnTo>
                    <a:pt x="5728259" y="2879445"/>
                  </a:lnTo>
                  <a:lnTo>
                    <a:pt x="5728259" y="1929841"/>
                  </a:lnTo>
                  <a:close/>
                </a:path>
                <a:path w="7658100" h="7658100">
                  <a:moveTo>
                    <a:pt x="5728259" y="30632"/>
                  </a:moveTo>
                  <a:lnTo>
                    <a:pt x="4778654" y="30632"/>
                  </a:lnTo>
                  <a:lnTo>
                    <a:pt x="4778654" y="980236"/>
                  </a:lnTo>
                  <a:lnTo>
                    <a:pt x="5728259" y="980236"/>
                  </a:lnTo>
                  <a:lnTo>
                    <a:pt x="5728259" y="30632"/>
                  </a:lnTo>
                  <a:close/>
                </a:path>
                <a:path w="7658100" h="7658100">
                  <a:moveTo>
                    <a:pt x="6677863" y="6677863"/>
                  </a:moveTo>
                  <a:lnTo>
                    <a:pt x="5728259" y="6677863"/>
                  </a:lnTo>
                  <a:lnTo>
                    <a:pt x="5728259" y="7627467"/>
                  </a:lnTo>
                  <a:lnTo>
                    <a:pt x="6677863" y="7627467"/>
                  </a:lnTo>
                  <a:lnTo>
                    <a:pt x="6677863" y="6677863"/>
                  </a:lnTo>
                  <a:close/>
                </a:path>
                <a:path w="7658100" h="7658100">
                  <a:moveTo>
                    <a:pt x="6677863" y="2879445"/>
                  </a:moveTo>
                  <a:lnTo>
                    <a:pt x="5728259" y="2879445"/>
                  </a:lnTo>
                  <a:lnTo>
                    <a:pt x="5728259" y="3829050"/>
                  </a:lnTo>
                  <a:lnTo>
                    <a:pt x="6677863" y="3829050"/>
                  </a:lnTo>
                  <a:lnTo>
                    <a:pt x="6677863" y="2879445"/>
                  </a:lnTo>
                  <a:close/>
                </a:path>
                <a:path w="7658100" h="7658100">
                  <a:moveTo>
                    <a:pt x="7658100" y="0"/>
                  </a:moveTo>
                  <a:lnTo>
                    <a:pt x="7627467" y="0"/>
                  </a:lnTo>
                  <a:lnTo>
                    <a:pt x="7627467" y="980440"/>
                  </a:lnTo>
                  <a:lnTo>
                    <a:pt x="7627467" y="1930400"/>
                  </a:lnTo>
                  <a:lnTo>
                    <a:pt x="6677863" y="1930400"/>
                  </a:lnTo>
                  <a:lnTo>
                    <a:pt x="6677863" y="2879090"/>
                  </a:lnTo>
                  <a:lnTo>
                    <a:pt x="7627467" y="2879090"/>
                  </a:lnTo>
                  <a:lnTo>
                    <a:pt x="7627467" y="3829050"/>
                  </a:lnTo>
                  <a:lnTo>
                    <a:pt x="7627467" y="4779010"/>
                  </a:lnTo>
                  <a:lnTo>
                    <a:pt x="7627467" y="5727700"/>
                  </a:lnTo>
                  <a:lnTo>
                    <a:pt x="6677863" y="5727700"/>
                  </a:lnTo>
                  <a:lnTo>
                    <a:pt x="6677863" y="4779010"/>
                  </a:lnTo>
                  <a:lnTo>
                    <a:pt x="7627467" y="4779010"/>
                  </a:lnTo>
                  <a:lnTo>
                    <a:pt x="7627467" y="3829050"/>
                  </a:lnTo>
                  <a:lnTo>
                    <a:pt x="6677863" y="3829050"/>
                  </a:lnTo>
                  <a:lnTo>
                    <a:pt x="6677863" y="4778654"/>
                  </a:lnTo>
                  <a:lnTo>
                    <a:pt x="5728259" y="4778654"/>
                  </a:lnTo>
                  <a:lnTo>
                    <a:pt x="5728259" y="5728259"/>
                  </a:lnTo>
                  <a:lnTo>
                    <a:pt x="6677863" y="5728259"/>
                  </a:lnTo>
                  <a:lnTo>
                    <a:pt x="6677863" y="6677660"/>
                  </a:lnTo>
                  <a:lnTo>
                    <a:pt x="7627467" y="6677660"/>
                  </a:lnTo>
                  <a:lnTo>
                    <a:pt x="7627467" y="7627620"/>
                  </a:lnTo>
                  <a:lnTo>
                    <a:pt x="980236" y="7627620"/>
                  </a:lnTo>
                  <a:lnTo>
                    <a:pt x="980236" y="6677863"/>
                  </a:lnTo>
                  <a:lnTo>
                    <a:pt x="1929841" y="6677863"/>
                  </a:lnTo>
                  <a:lnTo>
                    <a:pt x="1929841" y="5728259"/>
                  </a:lnTo>
                  <a:lnTo>
                    <a:pt x="980236" y="5728259"/>
                  </a:lnTo>
                  <a:lnTo>
                    <a:pt x="980236" y="6677660"/>
                  </a:lnTo>
                  <a:lnTo>
                    <a:pt x="30632" y="6677660"/>
                  </a:lnTo>
                  <a:lnTo>
                    <a:pt x="30632" y="5727700"/>
                  </a:lnTo>
                  <a:lnTo>
                    <a:pt x="980236" y="5727700"/>
                  </a:lnTo>
                  <a:lnTo>
                    <a:pt x="980236" y="4779010"/>
                  </a:lnTo>
                  <a:lnTo>
                    <a:pt x="30632" y="4779010"/>
                  </a:lnTo>
                  <a:lnTo>
                    <a:pt x="30632" y="3829050"/>
                  </a:lnTo>
                  <a:lnTo>
                    <a:pt x="980236" y="3829050"/>
                  </a:lnTo>
                  <a:lnTo>
                    <a:pt x="980236" y="2879445"/>
                  </a:lnTo>
                  <a:lnTo>
                    <a:pt x="1929841" y="2879445"/>
                  </a:lnTo>
                  <a:lnTo>
                    <a:pt x="1929841" y="1929841"/>
                  </a:lnTo>
                  <a:lnTo>
                    <a:pt x="980236" y="1929841"/>
                  </a:lnTo>
                  <a:lnTo>
                    <a:pt x="980236" y="1930400"/>
                  </a:lnTo>
                  <a:lnTo>
                    <a:pt x="980236" y="2879090"/>
                  </a:lnTo>
                  <a:lnTo>
                    <a:pt x="30632" y="2879090"/>
                  </a:lnTo>
                  <a:lnTo>
                    <a:pt x="30632" y="1930400"/>
                  </a:lnTo>
                  <a:lnTo>
                    <a:pt x="980236" y="1930400"/>
                  </a:lnTo>
                  <a:lnTo>
                    <a:pt x="980236" y="1929841"/>
                  </a:lnTo>
                  <a:lnTo>
                    <a:pt x="980236" y="980440"/>
                  </a:lnTo>
                  <a:lnTo>
                    <a:pt x="30632" y="980440"/>
                  </a:lnTo>
                  <a:lnTo>
                    <a:pt x="30632" y="30480"/>
                  </a:lnTo>
                  <a:lnTo>
                    <a:pt x="6677863" y="30480"/>
                  </a:lnTo>
                  <a:lnTo>
                    <a:pt x="6677863" y="980236"/>
                  </a:lnTo>
                  <a:lnTo>
                    <a:pt x="5728259" y="980236"/>
                  </a:lnTo>
                  <a:lnTo>
                    <a:pt x="5728259" y="1929841"/>
                  </a:lnTo>
                  <a:lnTo>
                    <a:pt x="6677863" y="1929841"/>
                  </a:lnTo>
                  <a:lnTo>
                    <a:pt x="6677863" y="980440"/>
                  </a:lnTo>
                  <a:lnTo>
                    <a:pt x="7627467" y="980440"/>
                  </a:lnTo>
                  <a:lnTo>
                    <a:pt x="7627467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980440"/>
                  </a:lnTo>
                  <a:lnTo>
                    <a:pt x="0" y="7658100"/>
                  </a:lnTo>
                  <a:lnTo>
                    <a:pt x="7658100" y="7658100"/>
                  </a:lnTo>
                  <a:lnTo>
                    <a:pt x="7658100" y="30480"/>
                  </a:lnTo>
                  <a:lnTo>
                    <a:pt x="765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677371" y="86690"/>
            <a:ext cx="49333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85" b="0">
                <a:latin typeface="Trebuchet MS"/>
                <a:cs typeface="Trebuchet MS"/>
              </a:rPr>
              <a:t>C</a:t>
            </a:r>
            <a:r>
              <a:rPr dirty="0" spc="1075" b="0">
                <a:latin typeface="Trebuchet MS"/>
                <a:cs typeface="Trebuchet MS"/>
              </a:rPr>
              <a:t>O</a:t>
            </a:r>
            <a:r>
              <a:rPr dirty="0" spc="685" b="0">
                <a:latin typeface="Trebuchet MS"/>
                <a:cs typeface="Trebuchet MS"/>
              </a:rPr>
              <a:t>N</a:t>
            </a:r>
            <a:r>
              <a:rPr dirty="0" spc="285" b="0">
                <a:latin typeface="Trebuchet MS"/>
                <a:cs typeface="Trebuchet MS"/>
              </a:rPr>
              <a:t>T</a:t>
            </a:r>
            <a:r>
              <a:rPr dirty="0" spc="635" b="0">
                <a:latin typeface="Trebuchet MS"/>
                <a:cs typeface="Trebuchet MS"/>
              </a:rPr>
              <a:t>E</a:t>
            </a:r>
            <a:r>
              <a:rPr dirty="0" spc="685" b="0">
                <a:latin typeface="Trebuchet MS"/>
                <a:cs typeface="Trebuchet MS"/>
              </a:rPr>
              <a:t>N</a:t>
            </a:r>
            <a:r>
              <a:rPr dirty="0" spc="290" b="0">
                <a:latin typeface="Trebuchet MS"/>
                <a:cs typeface="Trebuchet MS"/>
              </a:rPr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29D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353675"/>
            <a:chOff x="0" y="0"/>
            <a:chExt cx="18288000" cy="10353675"/>
          </a:xfrm>
        </p:grpSpPr>
        <p:sp>
          <p:nvSpPr>
            <p:cNvPr id="4" name="object 4"/>
            <p:cNvSpPr/>
            <p:nvPr/>
          </p:nvSpPr>
          <p:spPr>
            <a:xfrm>
              <a:off x="0" y="1545639"/>
              <a:ext cx="18288000" cy="66675"/>
            </a:xfrm>
            <a:custGeom>
              <a:avLst/>
              <a:gdLst/>
              <a:ahLst/>
              <a:cxnLst/>
              <a:rect l="l" t="t" r="r" b="b"/>
              <a:pathLst>
                <a:path w="18288000" h="66675">
                  <a:moveTo>
                    <a:pt x="0" y="0"/>
                  </a:moveTo>
                  <a:lnTo>
                    <a:pt x="18287998" y="0"/>
                  </a:lnTo>
                  <a:lnTo>
                    <a:pt x="18287998" y="66674"/>
                  </a:lnTo>
                  <a:lnTo>
                    <a:pt x="0" y="66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5113" y="1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992886" y="1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68484" y="273797"/>
            <a:ext cx="555117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 b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8" name="object 8"/>
          <p:cNvSpPr/>
          <p:nvPr/>
        </p:nvSpPr>
        <p:spPr>
          <a:xfrm>
            <a:off x="578624" y="1978634"/>
            <a:ext cx="322580" cy="4954270"/>
          </a:xfrm>
          <a:custGeom>
            <a:avLst/>
            <a:gdLst/>
            <a:ahLst/>
            <a:cxnLst/>
            <a:rect l="l" t="t" r="r" b="b"/>
            <a:pathLst>
              <a:path w="322580" h="4954270">
                <a:moveTo>
                  <a:pt x="322224" y="4793069"/>
                </a:moveTo>
                <a:lnTo>
                  <a:pt x="317385" y="4753915"/>
                </a:lnTo>
                <a:lnTo>
                  <a:pt x="303199" y="4717123"/>
                </a:lnTo>
                <a:lnTo>
                  <a:pt x="280492" y="4684877"/>
                </a:lnTo>
                <a:lnTo>
                  <a:pt x="250609" y="4659109"/>
                </a:lnTo>
                <a:lnTo>
                  <a:pt x="215379" y="4641367"/>
                </a:lnTo>
                <a:lnTo>
                  <a:pt x="176898" y="4632731"/>
                </a:lnTo>
                <a:lnTo>
                  <a:pt x="161112" y="4631956"/>
                </a:lnTo>
                <a:lnTo>
                  <a:pt x="153187" y="4632147"/>
                </a:lnTo>
                <a:lnTo>
                  <a:pt x="114338" y="4638891"/>
                </a:lnTo>
                <a:lnTo>
                  <a:pt x="78282" y="4654867"/>
                </a:lnTo>
                <a:lnTo>
                  <a:pt x="47180" y="4679137"/>
                </a:lnTo>
                <a:lnTo>
                  <a:pt x="22910" y="4710239"/>
                </a:lnTo>
                <a:lnTo>
                  <a:pt x="6934" y="4746295"/>
                </a:lnTo>
                <a:lnTo>
                  <a:pt x="190" y="4785144"/>
                </a:lnTo>
                <a:lnTo>
                  <a:pt x="0" y="4793069"/>
                </a:lnTo>
                <a:lnTo>
                  <a:pt x="190" y="4800981"/>
                </a:lnTo>
                <a:lnTo>
                  <a:pt x="6934" y="4839830"/>
                </a:lnTo>
                <a:lnTo>
                  <a:pt x="22910" y="4875885"/>
                </a:lnTo>
                <a:lnTo>
                  <a:pt x="47180" y="4906988"/>
                </a:lnTo>
                <a:lnTo>
                  <a:pt x="78282" y="4931257"/>
                </a:lnTo>
                <a:lnTo>
                  <a:pt x="114338" y="4947247"/>
                </a:lnTo>
                <a:lnTo>
                  <a:pt x="153187" y="4953978"/>
                </a:lnTo>
                <a:lnTo>
                  <a:pt x="161112" y="4954181"/>
                </a:lnTo>
                <a:lnTo>
                  <a:pt x="169024" y="4953978"/>
                </a:lnTo>
                <a:lnTo>
                  <a:pt x="207873" y="4947247"/>
                </a:lnTo>
                <a:lnTo>
                  <a:pt x="243928" y="4931257"/>
                </a:lnTo>
                <a:lnTo>
                  <a:pt x="275031" y="4906988"/>
                </a:lnTo>
                <a:lnTo>
                  <a:pt x="299300" y="4875885"/>
                </a:lnTo>
                <a:lnTo>
                  <a:pt x="315277" y="4839830"/>
                </a:lnTo>
                <a:lnTo>
                  <a:pt x="322021" y="4800981"/>
                </a:lnTo>
                <a:lnTo>
                  <a:pt x="322224" y="4793069"/>
                </a:lnTo>
                <a:close/>
              </a:path>
              <a:path w="322580" h="4954270">
                <a:moveTo>
                  <a:pt x="322224" y="161112"/>
                </a:moveTo>
                <a:lnTo>
                  <a:pt x="317385" y="121958"/>
                </a:lnTo>
                <a:lnTo>
                  <a:pt x="303199" y="85166"/>
                </a:lnTo>
                <a:lnTo>
                  <a:pt x="280492" y="52920"/>
                </a:lnTo>
                <a:lnTo>
                  <a:pt x="250609" y="27152"/>
                </a:lnTo>
                <a:lnTo>
                  <a:pt x="215379" y="9410"/>
                </a:lnTo>
                <a:lnTo>
                  <a:pt x="176898" y="774"/>
                </a:lnTo>
                <a:lnTo>
                  <a:pt x="161112" y="0"/>
                </a:lnTo>
                <a:lnTo>
                  <a:pt x="153187" y="190"/>
                </a:lnTo>
                <a:lnTo>
                  <a:pt x="114338" y="6934"/>
                </a:lnTo>
                <a:lnTo>
                  <a:pt x="78282" y="22910"/>
                </a:lnTo>
                <a:lnTo>
                  <a:pt x="47180" y="47193"/>
                </a:lnTo>
                <a:lnTo>
                  <a:pt x="22910" y="78295"/>
                </a:lnTo>
                <a:lnTo>
                  <a:pt x="6934" y="114338"/>
                </a:lnTo>
                <a:lnTo>
                  <a:pt x="190" y="153200"/>
                </a:lnTo>
                <a:lnTo>
                  <a:pt x="0" y="161112"/>
                </a:lnTo>
                <a:lnTo>
                  <a:pt x="190" y="169024"/>
                </a:lnTo>
                <a:lnTo>
                  <a:pt x="6934" y="207873"/>
                </a:lnTo>
                <a:lnTo>
                  <a:pt x="22910" y="243928"/>
                </a:lnTo>
                <a:lnTo>
                  <a:pt x="47180" y="275031"/>
                </a:lnTo>
                <a:lnTo>
                  <a:pt x="78282" y="299300"/>
                </a:lnTo>
                <a:lnTo>
                  <a:pt x="114338" y="315290"/>
                </a:lnTo>
                <a:lnTo>
                  <a:pt x="153187" y="322033"/>
                </a:lnTo>
                <a:lnTo>
                  <a:pt x="161112" y="322224"/>
                </a:lnTo>
                <a:lnTo>
                  <a:pt x="169024" y="322033"/>
                </a:lnTo>
                <a:lnTo>
                  <a:pt x="207873" y="315290"/>
                </a:lnTo>
                <a:lnTo>
                  <a:pt x="243928" y="299300"/>
                </a:lnTo>
                <a:lnTo>
                  <a:pt x="275031" y="275031"/>
                </a:lnTo>
                <a:lnTo>
                  <a:pt x="299300" y="243928"/>
                </a:lnTo>
                <a:lnTo>
                  <a:pt x="315277" y="207873"/>
                </a:lnTo>
                <a:lnTo>
                  <a:pt x="322021" y="169024"/>
                </a:lnTo>
                <a:lnTo>
                  <a:pt x="322224" y="161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83533" y="1482189"/>
            <a:ext cx="15721965" cy="813435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15"/>
              </a:spcBef>
            </a:pPr>
            <a:r>
              <a:rPr dirty="0" sz="7600" spc="345">
                <a:latin typeface="Trebuchet MS"/>
                <a:cs typeface="Trebuchet MS"/>
              </a:rPr>
              <a:t>Chess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165">
                <a:latin typeface="Trebuchet MS"/>
                <a:cs typeface="Trebuchet MS"/>
              </a:rPr>
              <a:t>is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65">
                <a:latin typeface="Trebuchet MS"/>
                <a:cs typeface="Trebuchet MS"/>
              </a:rPr>
              <a:t>a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35">
                <a:latin typeface="Trebuchet MS"/>
                <a:cs typeface="Trebuchet MS"/>
              </a:rPr>
              <a:t>game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5">
                <a:latin typeface="Trebuchet MS"/>
                <a:cs typeface="Trebuchet MS"/>
              </a:rPr>
              <a:t>played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0">
                <a:latin typeface="Trebuchet MS"/>
                <a:cs typeface="Trebuchet MS"/>
              </a:rPr>
              <a:t>between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45">
                <a:latin typeface="Trebuchet MS"/>
                <a:cs typeface="Trebuchet MS"/>
              </a:rPr>
              <a:t>two </a:t>
            </a:r>
            <a:r>
              <a:rPr dirty="0" sz="7600" spc="-2275">
                <a:latin typeface="Trebuchet MS"/>
                <a:cs typeface="Trebuchet MS"/>
              </a:rPr>
              <a:t> 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250">
                <a:latin typeface="Trebuchet MS"/>
                <a:cs typeface="Trebuchet MS"/>
              </a:rPr>
              <a:t>pp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140">
                <a:latin typeface="Trebuchet MS"/>
                <a:cs typeface="Trebuchet MS"/>
              </a:rPr>
              <a:t>e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-240">
                <a:latin typeface="Trebuchet MS"/>
                <a:cs typeface="Trebuchet MS"/>
              </a:rPr>
              <a:t>t</a:t>
            </a:r>
            <a:r>
              <a:rPr dirty="0" sz="7600" spc="315">
                <a:latin typeface="Trebuchet MS"/>
                <a:cs typeface="Trebuchet MS"/>
              </a:rPr>
              <a:t>s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25">
                <a:latin typeface="Trebuchet MS"/>
                <a:cs typeface="Trebuchet MS"/>
              </a:rPr>
              <a:t>n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250">
                <a:latin typeface="Trebuchet MS"/>
                <a:cs typeface="Trebuchet MS"/>
              </a:rPr>
              <a:t>pp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-240">
                <a:latin typeface="Trebuchet MS"/>
                <a:cs typeface="Trebuchet MS"/>
              </a:rPr>
              <a:t>t</a:t>
            </a:r>
            <a:r>
              <a:rPr dirty="0" sz="7600" spc="145">
                <a:latin typeface="Trebuchet MS"/>
                <a:cs typeface="Trebuchet MS"/>
              </a:rPr>
              <a:t>e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250">
                <a:latin typeface="Trebuchet MS"/>
                <a:cs typeface="Trebuchet MS"/>
              </a:rPr>
              <a:t>d</a:t>
            </a:r>
            <a:r>
              <a:rPr dirty="0" sz="7600" spc="140">
                <a:latin typeface="Trebuchet MS"/>
                <a:cs typeface="Trebuchet MS"/>
              </a:rPr>
              <a:t>e</a:t>
            </a:r>
            <a:r>
              <a:rPr dirty="0" sz="7600" spc="315">
                <a:latin typeface="Trebuchet MS"/>
                <a:cs typeface="Trebuchet MS"/>
              </a:rPr>
              <a:t>s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35">
                <a:latin typeface="Trebuchet MS"/>
                <a:cs typeface="Trebuchet MS"/>
              </a:rPr>
              <a:t>f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50">
                <a:latin typeface="Trebuchet MS"/>
                <a:cs typeface="Trebuchet MS"/>
              </a:rPr>
              <a:t>a  </a:t>
            </a:r>
            <a:r>
              <a:rPr dirty="0" sz="7600" spc="250">
                <a:latin typeface="Trebuchet MS"/>
                <a:cs typeface="Trebuchet MS"/>
              </a:rPr>
              <a:t>b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-325">
                <a:latin typeface="Trebuchet MS"/>
                <a:cs typeface="Trebuchet MS"/>
              </a:rPr>
              <a:t>r</a:t>
            </a:r>
            <a:r>
              <a:rPr dirty="0" sz="7600" spc="254">
                <a:latin typeface="Trebuchet MS"/>
                <a:cs typeface="Trebuchet MS"/>
              </a:rPr>
              <a:t>d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135">
                <a:latin typeface="Trebuchet MS"/>
                <a:cs typeface="Trebuchet MS"/>
              </a:rPr>
              <a:t>c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-240">
                <a:latin typeface="Trebuchet MS"/>
                <a:cs typeface="Trebuchet MS"/>
              </a:rPr>
              <a:t>t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645">
                <a:latin typeface="Trebuchet MS"/>
                <a:cs typeface="Trebuchet MS"/>
              </a:rPr>
              <a:t>g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665">
                <a:latin typeface="Trebuchet MS"/>
                <a:cs typeface="Trebuchet MS"/>
              </a:rPr>
              <a:t>6</a:t>
            </a:r>
            <a:r>
              <a:rPr dirty="0" sz="7600" spc="725">
                <a:latin typeface="Trebuchet MS"/>
                <a:cs typeface="Trebuchet MS"/>
              </a:rPr>
              <a:t>4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250">
                <a:latin typeface="Trebuchet MS"/>
                <a:cs typeface="Trebuchet MS"/>
              </a:rPr>
              <a:t>q</a:t>
            </a:r>
            <a:r>
              <a:rPr dirty="0" sz="7600" spc="20">
                <a:latin typeface="Trebuchet MS"/>
                <a:cs typeface="Trebuchet MS"/>
              </a:rPr>
              <a:t>u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-325">
                <a:latin typeface="Trebuchet MS"/>
                <a:cs typeface="Trebuchet MS"/>
              </a:rPr>
              <a:t>r</a:t>
            </a:r>
            <a:r>
              <a:rPr dirty="0" sz="7600" spc="140">
                <a:latin typeface="Trebuchet MS"/>
                <a:cs typeface="Trebuchet MS"/>
              </a:rPr>
              <a:t>e</a:t>
            </a:r>
            <a:r>
              <a:rPr dirty="0" sz="7600" spc="315">
                <a:latin typeface="Trebuchet MS"/>
                <a:cs typeface="Trebuchet MS"/>
              </a:rPr>
              <a:t>s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30">
                <a:latin typeface="Trebuchet MS"/>
                <a:cs typeface="Trebuchet MS"/>
              </a:rPr>
              <a:t>f  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-725">
                <a:latin typeface="Trebuchet MS"/>
                <a:cs typeface="Trebuchet MS"/>
              </a:rPr>
              <a:t>l</a:t>
            </a:r>
            <a:r>
              <a:rPr dirty="0" sz="7600" spc="-240">
                <a:latin typeface="Trebuchet MS"/>
                <a:cs typeface="Trebuchet MS"/>
              </a:rPr>
              <a:t>t</a:t>
            </a:r>
            <a:r>
              <a:rPr dirty="0" sz="7600" spc="140">
                <a:latin typeface="Trebuchet MS"/>
                <a:cs typeface="Trebuchet MS"/>
              </a:rPr>
              <a:t>e</a:t>
            </a:r>
            <a:r>
              <a:rPr dirty="0" sz="7600" spc="-325">
                <a:latin typeface="Trebuchet MS"/>
                <a:cs typeface="Trebuchet MS"/>
              </a:rPr>
              <a:t>r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-240">
                <a:latin typeface="Trebuchet MS"/>
                <a:cs typeface="Trebuchet MS"/>
              </a:rPr>
              <a:t>t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645">
                <a:latin typeface="Trebuchet MS"/>
                <a:cs typeface="Trebuchet MS"/>
              </a:rPr>
              <a:t>g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135">
                <a:latin typeface="Trebuchet MS"/>
                <a:cs typeface="Trebuchet MS"/>
              </a:rPr>
              <a:t>c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-725">
                <a:latin typeface="Trebuchet MS"/>
                <a:cs typeface="Trebuchet MS"/>
              </a:rPr>
              <a:t>l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-325">
                <a:latin typeface="Trebuchet MS"/>
                <a:cs typeface="Trebuchet MS"/>
              </a:rPr>
              <a:t>r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-1285">
                <a:latin typeface="Trebuchet MS"/>
                <a:cs typeface="Trebuchet MS"/>
              </a:rPr>
              <a:t>.</a:t>
            </a:r>
            <a:endParaRPr sz="7600">
              <a:latin typeface="Trebuchet MS"/>
              <a:cs typeface="Trebuchet MS"/>
            </a:endParaRPr>
          </a:p>
          <a:p>
            <a:pPr marL="12700">
              <a:lnSpc>
                <a:spcPts val="9110"/>
              </a:lnSpc>
            </a:pPr>
            <a:r>
              <a:rPr dirty="0" sz="7600" spc="610">
                <a:latin typeface="Trebuchet MS"/>
                <a:cs typeface="Trebuchet MS"/>
              </a:rPr>
              <a:t>E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135">
                <a:latin typeface="Trebuchet MS"/>
                <a:cs typeface="Trebuchet MS"/>
              </a:rPr>
              <a:t>c</a:t>
            </a:r>
            <a:r>
              <a:rPr dirty="0" sz="7600" spc="25">
                <a:latin typeface="Trebuchet MS"/>
                <a:cs typeface="Trebuchet MS"/>
              </a:rPr>
              <a:t>h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50">
                <a:latin typeface="Trebuchet MS"/>
                <a:cs typeface="Trebuchet MS"/>
              </a:rPr>
              <a:t>p</a:t>
            </a:r>
            <a:r>
              <a:rPr dirty="0" sz="7600" spc="-725">
                <a:latin typeface="Trebuchet MS"/>
                <a:cs typeface="Trebuchet MS"/>
              </a:rPr>
              <a:t>l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135">
                <a:latin typeface="Trebuchet MS"/>
                <a:cs typeface="Trebuchet MS"/>
              </a:rPr>
              <a:t>ye</a:t>
            </a:r>
            <a:r>
              <a:rPr dirty="0" sz="7600" spc="-320">
                <a:latin typeface="Trebuchet MS"/>
                <a:cs typeface="Trebuchet MS"/>
              </a:rPr>
              <a:t>r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0">
                <a:latin typeface="Trebuchet MS"/>
                <a:cs typeface="Trebuchet MS"/>
              </a:rPr>
              <a:t>h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315">
                <a:latin typeface="Trebuchet MS"/>
                <a:cs typeface="Trebuchet MS"/>
              </a:rPr>
              <a:t>s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1789">
                <a:latin typeface="Trebuchet MS"/>
                <a:cs typeface="Trebuchet MS"/>
              </a:rPr>
              <a:t>1</a:t>
            </a:r>
            <a:r>
              <a:rPr dirty="0" sz="7600" spc="670">
                <a:latin typeface="Trebuchet MS"/>
                <a:cs typeface="Trebuchet MS"/>
              </a:rPr>
              <a:t>6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50">
                <a:latin typeface="Trebuchet MS"/>
                <a:cs typeface="Trebuchet MS"/>
              </a:rPr>
              <a:t>p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140">
                <a:latin typeface="Trebuchet MS"/>
                <a:cs typeface="Trebuchet MS"/>
              </a:rPr>
              <a:t>e</a:t>
            </a:r>
            <a:r>
              <a:rPr dirty="0" sz="7600" spc="135">
                <a:latin typeface="Trebuchet MS"/>
                <a:cs typeface="Trebuchet MS"/>
              </a:rPr>
              <a:t>c</a:t>
            </a:r>
            <a:r>
              <a:rPr dirty="0" sz="7600" spc="140">
                <a:latin typeface="Trebuchet MS"/>
                <a:cs typeface="Trebuchet MS"/>
              </a:rPr>
              <a:t>e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-1285">
                <a:latin typeface="Trebuchet MS"/>
                <a:cs typeface="Trebuchet MS"/>
              </a:rPr>
              <a:t>: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140">
                <a:latin typeface="Trebuchet MS"/>
                <a:cs typeface="Trebuchet MS"/>
              </a:rPr>
              <a:t>2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325">
                <a:latin typeface="Trebuchet MS"/>
                <a:cs typeface="Trebuchet MS"/>
              </a:rPr>
              <a:t>r</a:t>
            </a:r>
            <a:r>
              <a:rPr dirty="0" sz="7600" spc="415">
                <a:latin typeface="Trebuchet MS"/>
                <a:cs typeface="Trebuchet MS"/>
              </a:rPr>
              <a:t>oo</a:t>
            </a:r>
            <a:r>
              <a:rPr dirty="0" sz="7600" spc="-80">
                <a:latin typeface="Trebuchet MS"/>
                <a:cs typeface="Trebuchet MS"/>
              </a:rPr>
              <a:t>k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-1285">
                <a:latin typeface="Trebuchet MS"/>
                <a:cs typeface="Trebuchet MS"/>
              </a:rPr>
              <a:t>,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1785">
                <a:latin typeface="Trebuchet MS"/>
                <a:cs typeface="Trebuchet MS"/>
              </a:rPr>
              <a:t>1</a:t>
            </a:r>
            <a:endParaRPr sz="7600">
              <a:latin typeface="Trebuchet MS"/>
              <a:cs typeface="Trebuchet MS"/>
            </a:endParaRPr>
          </a:p>
          <a:p>
            <a:pPr marL="31750">
              <a:lnSpc>
                <a:spcPts val="9120"/>
              </a:lnSpc>
            </a:pPr>
            <a:r>
              <a:rPr dirty="0" sz="7600" spc="-80">
                <a:latin typeface="Trebuchet MS"/>
                <a:cs typeface="Trebuchet MS"/>
              </a:rPr>
              <a:t>k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640">
                <a:latin typeface="Trebuchet MS"/>
                <a:cs typeface="Trebuchet MS"/>
              </a:rPr>
              <a:t>g</a:t>
            </a:r>
            <a:r>
              <a:rPr dirty="0" sz="7600" spc="-1285">
                <a:latin typeface="Trebuchet MS"/>
                <a:cs typeface="Trebuchet MS"/>
              </a:rPr>
              <a:t>,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1785">
                <a:latin typeface="Trebuchet MS"/>
                <a:cs typeface="Trebuchet MS"/>
              </a:rPr>
              <a:t>1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50">
                <a:latin typeface="Trebuchet MS"/>
                <a:cs typeface="Trebuchet MS"/>
              </a:rPr>
              <a:t>q</a:t>
            </a:r>
            <a:r>
              <a:rPr dirty="0" sz="7600" spc="20">
                <a:latin typeface="Trebuchet MS"/>
                <a:cs typeface="Trebuchet MS"/>
              </a:rPr>
              <a:t>u</a:t>
            </a:r>
            <a:r>
              <a:rPr dirty="0" sz="7600" spc="140">
                <a:latin typeface="Trebuchet MS"/>
                <a:cs typeface="Trebuchet MS"/>
              </a:rPr>
              <a:t>ee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-1285">
                <a:latin typeface="Trebuchet MS"/>
                <a:cs typeface="Trebuchet MS"/>
              </a:rPr>
              <a:t>,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140">
                <a:latin typeface="Trebuchet MS"/>
                <a:cs typeface="Trebuchet MS"/>
              </a:rPr>
              <a:t>2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50">
                <a:latin typeface="Trebuchet MS"/>
                <a:cs typeface="Trebuchet MS"/>
              </a:rPr>
              <a:t>b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20">
                <a:latin typeface="Trebuchet MS"/>
                <a:cs typeface="Trebuchet MS"/>
              </a:rPr>
              <a:t>h</a:t>
            </a:r>
            <a:r>
              <a:rPr dirty="0" sz="7600" spc="415">
                <a:latin typeface="Trebuchet MS"/>
                <a:cs typeface="Trebuchet MS"/>
              </a:rPr>
              <a:t>o</a:t>
            </a:r>
            <a:r>
              <a:rPr dirty="0" sz="7600" spc="250">
                <a:latin typeface="Trebuchet MS"/>
                <a:cs typeface="Trebuchet MS"/>
              </a:rPr>
              <a:t>p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-1285">
                <a:latin typeface="Trebuchet MS"/>
                <a:cs typeface="Trebuchet MS"/>
              </a:rPr>
              <a:t>,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140">
                <a:latin typeface="Trebuchet MS"/>
                <a:cs typeface="Trebuchet MS"/>
              </a:rPr>
              <a:t>2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-80">
                <a:latin typeface="Trebuchet MS"/>
                <a:cs typeface="Trebuchet MS"/>
              </a:rPr>
              <a:t>k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-650">
                <a:latin typeface="Trebuchet MS"/>
                <a:cs typeface="Trebuchet MS"/>
              </a:rPr>
              <a:t>i</a:t>
            </a:r>
            <a:r>
              <a:rPr dirty="0" sz="7600" spc="640">
                <a:latin typeface="Trebuchet MS"/>
                <a:cs typeface="Trebuchet MS"/>
              </a:rPr>
              <a:t>g</a:t>
            </a:r>
            <a:r>
              <a:rPr dirty="0" sz="7600" spc="20">
                <a:latin typeface="Trebuchet MS"/>
                <a:cs typeface="Trebuchet MS"/>
              </a:rPr>
              <a:t>h</a:t>
            </a:r>
            <a:r>
              <a:rPr dirty="0" sz="7600" spc="-240">
                <a:latin typeface="Trebuchet MS"/>
                <a:cs typeface="Trebuchet MS"/>
              </a:rPr>
              <a:t>t</a:t>
            </a:r>
            <a:r>
              <a:rPr dirty="0" sz="7600" spc="315">
                <a:latin typeface="Trebuchet MS"/>
                <a:cs typeface="Trebuchet MS"/>
              </a:rPr>
              <a:t>s</a:t>
            </a:r>
            <a:endParaRPr sz="760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</a:pP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254">
                <a:latin typeface="Trebuchet MS"/>
                <a:cs typeface="Trebuchet MS"/>
              </a:rPr>
              <a:t>d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695">
                <a:latin typeface="Trebuchet MS"/>
                <a:cs typeface="Trebuchet MS"/>
              </a:rPr>
              <a:t>8</a:t>
            </a:r>
            <a:r>
              <a:rPr dirty="0" sz="7600" spc="-655">
                <a:latin typeface="Trebuchet MS"/>
                <a:cs typeface="Trebuchet MS"/>
              </a:rPr>
              <a:t> </a:t>
            </a:r>
            <a:r>
              <a:rPr dirty="0" sz="7600" spc="250">
                <a:latin typeface="Trebuchet MS"/>
                <a:cs typeface="Trebuchet MS"/>
              </a:rPr>
              <a:t>p</a:t>
            </a:r>
            <a:r>
              <a:rPr dirty="0" sz="7600" spc="-70">
                <a:latin typeface="Trebuchet MS"/>
                <a:cs typeface="Trebuchet MS"/>
              </a:rPr>
              <a:t>a</a:t>
            </a:r>
            <a:r>
              <a:rPr dirty="0" sz="7600" spc="-310">
                <a:latin typeface="Trebuchet MS"/>
                <a:cs typeface="Trebuchet MS"/>
              </a:rPr>
              <a:t>w</a:t>
            </a:r>
            <a:r>
              <a:rPr dirty="0" sz="7600" spc="20">
                <a:latin typeface="Trebuchet MS"/>
                <a:cs typeface="Trebuchet MS"/>
              </a:rPr>
              <a:t>n</a:t>
            </a:r>
            <a:r>
              <a:rPr dirty="0" sz="7600" spc="310">
                <a:latin typeface="Trebuchet MS"/>
                <a:cs typeface="Trebuchet MS"/>
              </a:rPr>
              <a:t>s</a:t>
            </a:r>
            <a:r>
              <a:rPr dirty="0" sz="7600" spc="-1285">
                <a:latin typeface="Trebuchet MS"/>
                <a:cs typeface="Trebuchet MS"/>
              </a:rPr>
              <a:t>.</a:t>
            </a:r>
            <a:endParaRPr sz="7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D03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33337" y="0"/>
            <a:ext cx="18354675" cy="10353675"/>
            <a:chOff x="-33337" y="0"/>
            <a:chExt cx="18354675" cy="10353675"/>
          </a:xfrm>
        </p:grpSpPr>
        <p:sp>
          <p:nvSpPr>
            <p:cNvPr id="4" name="object 4"/>
            <p:cNvSpPr/>
            <p:nvPr/>
          </p:nvSpPr>
          <p:spPr>
            <a:xfrm>
              <a:off x="295113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702474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992886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10286999"/>
                  </a:moveTo>
                  <a:lnTo>
                    <a:pt x="0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65400" y="20954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08301" y="362013"/>
            <a:ext cx="14267815" cy="855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35070">
              <a:lnSpc>
                <a:spcPct val="100000"/>
              </a:lnSpc>
              <a:spcBef>
                <a:spcPts val="100"/>
              </a:spcBef>
            </a:pPr>
            <a:r>
              <a:rPr dirty="0" sz="8000" spc="110" b="1">
                <a:latin typeface="Trebuchet MS"/>
                <a:cs typeface="Trebuchet MS"/>
              </a:rPr>
              <a:t>Application</a:t>
            </a:r>
            <a:endParaRPr sz="8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8000" spc="285">
                <a:latin typeface="Trebuchet MS"/>
                <a:cs typeface="Trebuchet MS"/>
              </a:rPr>
              <a:t>T</a:t>
            </a:r>
            <a:r>
              <a:rPr dirty="0" sz="8000" spc="15">
                <a:latin typeface="Trebuchet MS"/>
                <a:cs typeface="Trebuchet MS"/>
              </a:rPr>
              <a:t>h</a:t>
            </a:r>
            <a:r>
              <a:rPr dirty="0" sz="8000" spc="145">
                <a:latin typeface="Trebuchet MS"/>
                <a:cs typeface="Trebuchet MS"/>
              </a:rPr>
              <a:t>e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944">
                <a:latin typeface="Trebuchet MS"/>
                <a:cs typeface="Trebuchet MS"/>
              </a:rPr>
              <a:t>S</a:t>
            </a:r>
            <a:r>
              <a:rPr dirty="0" sz="8000" spc="135">
                <a:latin typeface="Trebuchet MS"/>
                <a:cs typeface="Trebuchet MS"/>
              </a:rPr>
              <a:t>c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145">
                <a:latin typeface="Trebuchet MS"/>
                <a:cs typeface="Trebuchet MS"/>
              </a:rPr>
              <a:t>e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35">
                <a:latin typeface="Trebuchet MS"/>
                <a:cs typeface="Trebuchet MS"/>
              </a:rPr>
              <a:t>f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15">
                <a:latin typeface="Trebuchet MS"/>
                <a:cs typeface="Trebuchet MS"/>
              </a:rPr>
              <a:t>u</a:t>
            </a:r>
            <a:r>
              <a:rPr dirty="0" sz="8000" spc="-345">
                <a:latin typeface="Trebuchet MS"/>
                <a:cs typeface="Trebuchet MS"/>
              </a:rPr>
              <a:t>r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-350">
                <a:latin typeface="Trebuchet MS"/>
                <a:cs typeface="Trebuchet MS"/>
              </a:rPr>
              <a:t>r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-1340">
                <a:latin typeface="Trebuchet MS"/>
                <a:cs typeface="Trebuchet MS"/>
              </a:rPr>
              <a:t>j</a:t>
            </a:r>
            <a:r>
              <a:rPr dirty="0" sz="8000" spc="140">
                <a:latin typeface="Trebuchet MS"/>
                <a:cs typeface="Trebuchet MS"/>
              </a:rPr>
              <a:t>e</a:t>
            </a:r>
            <a:r>
              <a:rPr dirty="0" sz="8000" spc="135">
                <a:latin typeface="Trebuchet MS"/>
                <a:cs typeface="Trebuchet MS"/>
              </a:rPr>
              <a:t>c</a:t>
            </a:r>
            <a:r>
              <a:rPr dirty="0" sz="8000" spc="-254">
                <a:latin typeface="Trebuchet MS"/>
                <a:cs typeface="Trebuchet MS"/>
              </a:rPr>
              <a:t>t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690">
                <a:latin typeface="Trebuchet MS"/>
                <a:cs typeface="Trebuchet MS"/>
              </a:rPr>
              <a:t>i</a:t>
            </a:r>
            <a:r>
              <a:rPr dirty="0" sz="8000" spc="325">
                <a:latin typeface="Trebuchet MS"/>
                <a:cs typeface="Trebuchet MS"/>
              </a:rPr>
              <a:t>s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30">
                <a:latin typeface="Trebuchet MS"/>
                <a:cs typeface="Trebuchet MS"/>
              </a:rPr>
              <a:t>f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-295">
                <a:latin typeface="Trebuchet MS"/>
                <a:cs typeface="Trebuchet MS"/>
              </a:rPr>
              <a:t>r  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-335">
                <a:latin typeface="Trebuchet MS"/>
                <a:cs typeface="Trebuchet MS"/>
              </a:rPr>
              <a:t>w</a:t>
            </a:r>
            <a:r>
              <a:rPr dirty="0" sz="8000" spc="434">
                <a:latin typeface="Trebuchet MS"/>
                <a:cs typeface="Trebuchet MS"/>
              </a:rPr>
              <a:t>o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-765">
                <a:latin typeface="Trebuchet MS"/>
                <a:cs typeface="Trebuchet MS"/>
              </a:rPr>
              <a:t>l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135">
                <a:latin typeface="Trebuchet MS"/>
                <a:cs typeface="Trebuchet MS"/>
              </a:rPr>
              <a:t>ye</a:t>
            </a:r>
            <a:r>
              <a:rPr dirty="0" sz="8000" spc="-350">
                <a:latin typeface="Trebuchet MS"/>
                <a:cs typeface="Trebuchet MS"/>
              </a:rPr>
              <a:t>r</a:t>
            </a:r>
            <a:r>
              <a:rPr dirty="0" sz="8000" spc="325">
                <a:latin typeface="Trebuchet MS"/>
                <a:cs typeface="Trebuchet MS"/>
              </a:rPr>
              <a:t>s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434">
                <a:latin typeface="Trebuchet MS"/>
                <a:cs typeface="Trebuchet MS"/>
              </a:rPr>
              <a:t>o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-765">
                <a:latin typeface="Trebuchet MS"/>
                <a:cs typeface="Trebuchet MS"/>
              </a:rPr>
              <a:t>l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130">
                <a:latin typeface="Trebuchet MS"/>
                <a:cs typeface="Trebuchet MS"/>
              </a:rPr>
              <a:t>y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135">
                <a:latin typeface="Trebuchet MS"/>
                <a:cs typeface="Trebuchet MS"/>
              </a:rPr>
              <a:t>c</a:t>
            </a:r>
            <a:r>
              <a:rPr dirty="0" sz="8000" spc="15">
                <a:latin typeface="Trebuchet MS"/>
                <a:cs typeface="Trebuchet MS"/>
              </a:rPr>
              <a:t>h</a:t>
            </a:r>
            <a:r>
              <a:rPr dirty="0" sz="8000" spc="140">
                <a:latin typeface="Trebuchet MS"/>
                <a:cs typeface="Trebuchet MS"/>
              </a:rPr>
              <a:t>e</a:t>
            </a:r>
            <a:r>
              <a:rPr dirty="0" sz="8000" spc="320">
                <a:latin typeface="Trebuchet MS"/>
                <a:cs typeface="Trebuchet MS"/>
              </a:rPr>
              <a:t>s</a:t>
            </a:r>
            <a:r>
              <a:rPr dirty="0" sz="8000" spc="325">
                <a:latin typeface="Trebuchet MS"/>
                <a:cs typeface="Trebuchet MS"/>
              </a:rPr>
              <a:t>s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325">
                <a:latin typeface="Trebuchet MS"/>
                <a:cs typeface="Trebuchet MS"/>
              </a:rPr>
              <a:t>s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350">
                <a:latin typeface="Trebuchet MS"/>
                <a:cs typeface="Trebuchet MS"/>
              </a:rPr>
              <a:t>r</a:t>
            </a:r>
            <a:r>
              <a:rPr dirty="0" sz="8000" spc="140">
                <a:latin typeface="Trebuchet MS"/>
                <a:cs typeface="Trebuchet MS"/>
              </a:rPr>
              <a:t>e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-775">
                <a:latin typeface="Trebuchet MS"/>
                <a:cs typeface="Trebuchet MS"/>
              </a:rPr>
              <a:t>l  </a:t>
            </a:r>
            <a:r>
              <a:rPr dirty="0" sz="8000" spc="-690">
                <a:latin typeface="Trebuchet MS"/>
                <a:cs typeface="Trebuchet MS"/>
              </a:rPr>
              <a:t>i</a:t>
            </a:r>
            <a:r>
              <a:rPr dirty="0" sz="8000" spc="20">
                <a:latin typeface="Trebuchet MS"/>
                <a:cs typeface="Trebuchet MS"/>
              </a:rPr>
              <a:t>n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985">
                <a:latin typeface="Trebuchet MS"/>
                <a:cs typeface="Trebuchet MS"/>
              </a:rPr>
              <a:t>C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225">
                <a:latin typeface="Trebuchet MS"/>
                <a:cs typeface="Trebuchet MS"/>
              </a:rPr>
              <a:t>m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15">
                <a:latin typeface="Trebuchet MS"/>
                <a:cs typeface="Trebuchet MS"/>
              </a:rPr>
              <a:t>u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140">
                <a:latin typeface="Trebuchet MS"/>
                <a:cs typeface="Trebuchet MS"/>
              </a:rPr>
              <a:t>e</a:t>
            </a:r>
            <a:r>
              <a:rPr dirty="0" sz="8000" spc="-345">
                <a:latin typeface="Trebuchet MS"/>
                <a:cs typeface="Trebuchet MS"/>
              </a:rPr>
              <a:t>r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15">
                <a:latin typeface="Trebuchet MS"/>
                <a:cs typeface="Trebuchet MS"/>
              </a:rPr>
              <a:t>n</a:t>
            </a:r>
            <a:r>
              <a:rPr dirty="0" sz="8000" spc="260">
                <a:latin typeface="Trebuchet MS"/>
                <a:cs typeface="Trebuchet MS"/>
              </a:rPr>
              <a:t>d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-765">
                <a:latin typeface="Trebuchet MS"/>
                <a:cs typeface="Trebuchet MS"/>
              </a:rPr>
              <a:t>l</a:t>
            </a:r>
            <a:r>
              <a:rPr dirty="0" sz="8000" spc="320">
                <a:latin typeface="Trebuchet MS"/>
                <a:cs typeface="Trebuchet MS"/>
              </a:rPr>
              <a:t>s</a:t>
            </a:r>
            <a:r>
              <a:rPr dirty="0" sz="8000" spc="434">
                <a:latin typeface="Trebuchet MS"/>
                <a:cs typeface="Trebuchet MS"/>
              </a:rPr>
              <a:t>o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80">
                <a:latin typeface="Trebuchet MS"/>
                <a:cs typeface="Trebuchet MS"/>
              </a:rPr>
              <a:t>a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-765">
                <a:latin typeface="Trebuchet MS"/>
                <a:cs typeface="Trebuchet MS"/>
              </a:rPr>
              <a:t>l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135">
                <a:latin typeface="Trebuchet MS"/>
                <a:cs typeface="Trebuchet MS"/>
              </a:rPr>
              <a:t>ye</a:t>
            </a:r>
            <a:r>
              <a:rPr dirty="0" sz="8000" spc="-295">
                <a:latin typeface="Trebuchet MS"/>
                <a:cs typeface="Trebuchet MS"/>
              </a:rPr>
              <a:t>r  </a:t>
            </a:r>
            <a:r>
              <a:rPr dirty="0" sz="8000" spc="135">
                <a:latin typeface="Trebuchet MS"/>
                <a:cs typeface="Trebuchet MS"/>
              </a:rPr>
              <a:t>c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20">
                <a:latin typeface="Trebuchet MS"/>
                <a:cs typeface="Trebuchet MS"/>
              </a:rPr>
              <a:t>n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-765">
                <a:latin typeface="Trebuchet MS"/>
                <a:cs typeface="Trebuchet MS"/>
              </a:rPr>
              <a:t>l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130">
                <a:latin typeface="Trebuchet MS"/>
                <a:cs typeface="Trebuchet MS"/>
              </a:rPr>
              <a:t>y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335">
                <a:latin typeface="Trebuchet MS"/>
                <a:cs typeface="Trebuchet MS"/>
              </a:rPr>
              <a:t>w</a:t>
            </a:r>
            <a:r>
              <a:rPr dirty="0" sz="8000" spc="-690">
                <a:latin typeface="Trebuchet MS"/>
                <a:cs typeface="Trebuchet MS"/>
              </a:rPr>
              <a:t>i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20">
                <a:latin typeface="Trebuchet MS"/>
                <a:cs typeface="Trebuchet MS"/>
              </a:rPr>
              <a:t>h</a:t>
            </a:r>
            <a:r>
              <a:rPr dirty="0" sz="8000" spc="1025">
                <a:latin typeface="Trebuchet MS"/>
                <a:cs typeface="Trebuchet MS"/>
              </a:rPr>
              <a:t> 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15">
                <a:latin typeface="Trebuchet MS"/>
                <a:cs typeface="Trebuchet MS"/>
              </a:rPr>
              <a:t>h</a:t>
            </a:r>
            <a:r>
              <a:rPr dirty="0" sz="8000" spc="145">
                <a:latin typeface="Trebuchet MS"/>
                <a:cs typeface="Trebuchet MS"/>
              </a:rPr>
              <a:t>e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135">
                <a:latin typeface="Trebuchet MS"/>
                <a:cs typeface="Trebuchet MS"/>
              </a:rPr>
              <a:t>c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225">
                <a:latin typeface="Trebuchet MS"/>
                <a:cs typeface="Trebuchet MS"/>
              </a:rPr>
              <a:t>m</a:t>
            </a:r>
            <a:r>
              <a:rPr dirty="0" sz="8000" spc="254">
                <a:latin typeface="Trebuchet MS"/>
                <a:cs typeface="Trebuchet MS"/>
              </a:rPr>
              <a:t>p</a:t>
            </a:r>
            <a:r>
              <a:rPr dirty="0" sz="8000" spc="15">
                <a:latin typeface="Trebuchet MS"/>
                <a:cs typeface="Trebuchet MS"/>
              </a:rPr>
              <a:t>u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140">
                <a:latin typeface="Trebuchet MS"/>
                <a:cs typeface="Trebuchet MS"/>
              </a:rPr>
              <a:t>e</a:t>
            </a:r>
            <a:r>
              <a:rPr dirty="0" sz="8000" spc="-295">
                <a:latin typeface="Trebuchet MS"/>
                <a:cs typeface="Trebuchet MS"/>
              </a:rPr>
              <a:t>r  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135">
                <a:latin typeface="Trebuchet MS"/>
                <a:cs typeface="Trebuchet MS"/>
              </a:rPr>
              <a:t>cc</a:t>
            </a:r>
            <a:r>
              <a:rPr dirty="0" sz="8000" spc="430">
                <a:latin typeface="Trebuchet MS"/>
                <a:cs typeface="Trebuchet MS"/>
              </a:rPr>
              <a:t>o</a:t>
            </a:r>
            <a:r>
              <a:rPr dirty="0" sz="8000" spc="-350">
                <a:latin typeface="Trebuchet MS"/>
                <a:cs typeface="Trebuchet MS"/>
              </a:rPr>
              <a:t>r</a:t>
            </a:r>
            <a:r>
              <a:rPr dirty="0" sz="8000" spc="254">
                <a:latin typeface="Trebuchet MS"/>
                <a:cs typeface="Trebuchet MS"/>
              </a:rPr>
              <a:t>d</a:t>
            </a:r>
            <a:r>
              <a:rPr dirty="0" sz="8000" spc="-690">
                <a:latin typeface="Trebuchet MS"/>
                <a:cs typeface="Trebuchet MS"/>
              </a:rPr>
              <a:t>i</a:t>
            </a:r>
            <a:r>
              <a:rPr dirty="0" sz="8000" spc="15">
                <a:latin typeface="Trebuchet MS"/>
                <a:cs typeface="Trebuchet MS"/>
              </a:rPr>
              <a:t>n</a:t>
            </a:r>
            <a:r>
              <a:rPr dirty="0" sz="8000" spc="670">
                <a:latin typeface="Trebuchet MS"/>
                <a:cs typeface="Trebuchet MS"/>
              </a:rPr>
              <a:t>g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434">
                <a:latin typeface="Trebuchet MS"/>
                <a:cs typeface="Trebuchet MS"/>
              </a:rPr>
              <a:t>o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15">
                <a:latin typeface="Trebuchet MS"/>
                <a:cs typeface="Trebuchet MS"/>
              </a:rPr>
              <a:t>h</a:t>
            </a:r>
            <a:r>
              <a:rPr dirty="0" sz="8000" spc="145">
                <a:latin typeface="Trebuchet MS"/>
                <a:cs typeface="Trebuchet MS"/>
              </a:rPr>
              <a:t>e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690">
                <a:latin typeface="Trebuchet MS"/>
                <a:cs typeface="Trebuchet MS"/>
              </a:rPr>
              <a:t>i</a:t>
            </a:r>
            <a:r>
              <a:rPr dirty="0" sz="8000" spc="15">
                <a:latin typeface="Trebuchet MS"/>
                <a:cs typeface="Trebuchet MS"/>
              </a:rPr>
              <a:t>n</a:t>
            </a:r>
            <a:r>
              <a:rPr dirty="0" sz="8000" spc="-260">
                <a:latin typeface="Trebuchet MS"/>
                <a:cs typeface="Trebuchet MS"/>
              </a:rPr>
              <a:t>t</a:t>
            </a:r>
            <a:r>
              <a:rPr dirty="0" sz="8000" spc="140">
                <a:latin typeface="Trebuchet MS"/>
                <a:cs typeface="Trebuchet MS"/>
              </a:rPr>
              <a:t>e</a:t>
            </a:r>
            <a:r>
              <a:rPr dirty="0" sz="8000" spc="-765">
                <a:latin typeface="Trebuchet MS"/>
                <a:cs typeface="Trebuchet MS"/>
              </a:rPr>
              <a:t>ll</a:t>
            </a:r>
            <a:r>
              <a:rPr dirty="0" sz="8000" spc="-690">
                <a:latin typeface="Trebuchet MS"/>
                <a:cs typeface="Trebuchet MS"/>
              </a:rPr>
              <a:t>i</a:t>
            </a:r>
            <a:r>
              <a:rPr dirty="0" sz="8000" spc="665">
                <a:latin typeface="Trebuchet MS"/>
                <a:cs typeface="Trebuchet MS"/>
              </a:rPr>
              <a:t>g</a:t>
            </a:r>
            <a:r>
              <a:rPr dirty="0" sz="8000" spc="140">
                <a:latin typeface="Trebuchet MS"/>
                <a:cs typeface="Trebuchet MS"/>
              </a:rPr>
              <a:t>e</a:t>
            </a:r>
            <a:r>
              <a:rPr dirty="0" sz="8000" spc="15">
                <a:latin typeface="Trebuchet MS"/>
                <a:cs typeface="Trebuchet MS"/>
              </a:rPr>
              <a:t>n</a:t>
            </a:r>
            <a:r>
              <a:rPr dirty="0" sz="8000" spc="135">
                <a:latin typeface="Trebuchet MS"/>
                <a:cs typeface="Trebuchet MS"/>
              </a:rPr>
              <a:t>c</a:t>
            </a:r>
            <a:r>
              <a:rPr dirty="0" sz="8000" spc="145">
                <a:latin typeface="Trebuchet MS"/>
                <a:cs typeface="Trebuchet MS"/>
              </a:rPr>
              <a:t>e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335">
                <a:latin typeface="Trebuchet MS"/>
                <a:cs typeface="Trebuchet MS"/>
              </a:rPr>
              <a:t>w</a:t>
            </a:r>
            <a:r>
              <a:rPr dirty="0" sz="8000" spc="100">
                <a:latin typeface="Trebuchet MS"/>
                <a:cs typeface="Trebuchet MS"/>
              </a:rPr>
              <a:t>e  </a:t>
            </a:r>
            <a:r>
              <a:rPr dirty="0" sz="8000" spc="665">
                <a:latin typeface="Trebuchet MS"/>
                <a:cs typeface="Trebuchet MS"/>
              </a:rPr>
              <a:t>g</a:t>
            </a:r>
            <a:r>
              <a:rPr dirty="0" sz="8000" spc="-85">
                <a:latin typeface="Trebuchet MS"/>
                <a:cs typeface="Trebuchet MS"/>
              </a:rPr>
              <a:t>a</a:t>
            </a:r>
            <a:r>
              <a:rPr dirty="0" sz="8000" spc="180">
                <a:latin typeface="Trebuchet MS"/>
                <a:cs typeface="Trebuchet MS"/>
              </a:rPr>
              <a:t>v</a:t>
            </a:r>
            <a:r>
              <a:rPr dirty="0" sz="8000" spc="145">
                <a:latin typeface="Trebuchet MS"/>
                <a:cs typeface="Trebuchet MS"/>
              </a:rPr>
              <a:t>e</a:t>
            </a:r>
            <a:r>
              <a:rPr dirty="0" sz="8000" spc="-695">
                <a:latin typeface="Trebuchet MS"/>
                <a:cs typeface="Trebuchet MS"/>
              </a:rPr>
              <a:t> </a:t>
            </a:r>
            <a:r>
              <a:rPr dirty="0" sz="8000" spc="-690">
                <a:latin typeface="Trebuchet MS"/>
                <a:cs typeface="Trebuchet MS"/>
              </a:rPr>
              <a:t>i</a:t>
            </a:r>
            <a:r>
              <a:rPr dirty="0" sz="8000" spc="-254">
                <a:latin typeface="Trebuchet MS"/>
                <a:cs typeface="Trebuchet MS"/>
              </a:rPr>
              <a:t>t</a:t>
            </a:r>
            <a:endParaRPr sz="8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7389538"/>
            <a:ext cx="18288000" cy="2897505"/>
            <a:chOff x="0" y="7389538"/>
            <a:chExt cx="18288000" cy="2897505"/>
          </a:xfrm>
        </p:grpSpPr>
        <p:sp>
          <p:nvSpPr>
            <p:cNvPr id="10" name="object 10"/>
            <p:cNvSpPr/>
            <p:nvPr/>
          </p:nvSpPr>
          <p:spPr>
            <a:xfrm>
              <a:off x="0" y="9092016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959548" y="7389538"/>
              <a:ext cx="66675" cy="2897505"/>
            </a:xfrm>
            <a:custGeom>
              <a:avLst/>
              <a:gdLst/>
              <a:ahLst/>
              <a:cxnLst/>
              <a:rect l="l" t="t" r="r" b="b"/>
              <a:pathLst>
                <a:path w="66675" h="2897504">
                  <a:moveTo>
                    <a:pt x="66674" y="2897460"/>
                  </a:moveTo>
                  <a:lnTo>
                    <a:pt x="0" y="2897460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2897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65400" y="3314702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092026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959548" y="7389545"/>
              <a:ext cx="66675" cy="2897505"/>
            </a:xfrm>
            <a:custGeom>
              <a:avLst/>
              <a:gdLst/>
              <a:ahLst/>
              <a:cxnLst/>
              <a:rect l="l" t="t" r="r" b="b"/>
              <a:pathLst>
                <a:path w="66675" h="2897504">
                  <a:moveTo>
                    <a:pt x="66674" y="2897454"/>
                  </a:moveTo>
                  <a:lnTo>
                    <a:pt x="0" y="2897454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2897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31297" y="362016"/>
            <a:ext cx="556006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Application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81735" marR="5080">
              <a:lnSpc>
                <a:spcPct val="100000"/>
              </a:lnSpc>
              <a:spcBef>
                <a:spcPts val="100"/>
              </a:spcBef>
            </a:pPr>
            <a:r>
              <a:rPr dirty="0" spc="869" b="1">
                <a:latin typeface="Trebuchet MS"/>
                <a:cs typeface="Trebuchet MS"/>
              </a:rPr>
              <a:t>O</a:t>
            </a:r>
            <a:r>
              <a:rPr dirty="0" spc="395" b="1">
                <a:latin typeface="Trebuchet MS"/>
                <a:cs typeface="Trebuchet MS"/>
              </a:rPr>
              <a:t>b</a:t>
            </a:r>
            <a:r>
              <a:rPr dirty="0" spc="-990" b="1">
                <a:latin typeface="Trebuchet MS"/>
                <a:cs typeface="Trebuchet MS"/>
              </a:rPr>
              <a:t>j</a:t>
            </a:r>
            <a:r>
              <a:rPr dirty="0" spc="85" b="1">
                <a:latin typeface="Trebuchet MS"/>
                <a:cs typeface="Trebuchet MS"/>
              </a:rPr>
              <a:t>e</a:t>
            </a:r>
            <a:r>
              <a:rPr dirty="0" spc="155" b="1">
                <a:latin typeface="Trebuchet MS"/>
                <a:cs typeface="Trebuchet MS"/>
              </a:rPr>
              <a:t>c</a:t>
            </a:r>
            <a:r>
              <a:rPr dirty="0" spc="215" b="1">
                <a:latin typeface="Trebuchet MS"/>
                <a:cs typeface="Trebuchet MS"/>
              </a:rPr>
              <a:t>t</a:t>
            </a:r>
            <a:r>
              <a:rPr dirty="0" spc="-440" b="1">
                <a:latin typeface="Trebuchet MS"/>
                <a:cs typeface="Trebuchet MS"/>
              </a:rPr>
              <a:t>i</a:t>
            </a:r>
            <a:r>
              <a:rPr dirty="0" spc="415" b="1">
                <a:latin typeface="Trebuchet MS"/>
                <a:cs typeface="Trebuchet MS"/>
              </a:rPr>
              <a:t>v</a:t>
            </a:r>
            <a:r>
              <a:rPr dirty="0" spc="90" b="1">
                <a:latin typeface="Trebuchet MS"/>
                <a:cs typeface="Trebuchet MS"/>
              </a:rPr>
              <a:t>e</a:t>
            </a:r>
            <a:r>
              <a:rPr dirty="0" spc="-805" b="1">
                <a:latin typeface="Trebuchet MS"/>
                <a:cs typeface="Trebuchet MS"/>
              </a:rPr>
              <a:t> </a:t>
            </a:r>
            <a:r>
              <a:rPr dirty="0" spc="730" b="1">
                <a:latin typeface="Trebuchet MS"/>
                <a:cs typeface="Trebuchet MS"/>
              </a:rPr>
              <a:t>-</a:t>
            </a:r>
            <a:r>
              <a:rPr dirty="0" spc="-805" b="1">
                <a:latin typeface="Trebuchet MS"/>
                <a:cs typeface="Trebuchet MS"/>
              </a:rPr>
              <a:t> </a:t>
            </a:r>
            <a:r>
              <a:rPr dirty="0" spc="285"/>
              <a:t>T</a:t>
            </a:r>
            <a:r>
              <a:rPr dirty="0" spc="15"/>
              <a:t>h</a:t>
            </a:r>
            <a:r>
              <a:rPr dirty="0" spc="145"/>
              <a:t>e</a:t>
            </a:r>
            <a:r>
              <a:rPr dirty="0" spc="-695"/>
              <a:t> </a:t>
            </a:r>
            <a:r>
              <a:rPr dirty="0" spc="1075"/>
              <a:t>O</a:t>
            </a:r>
            <a:r>
              <a:rPr dirty="0" spc="254"/>
              <a:t>b</a:t>
            </a:r>
            <a:r>
              <a:rPr dirty="0" spc="-1340"/>
              <a:t>j</a:t>
            </a:r>
            <a:r>
              <a:rPr dirty="0" spc="140"/>
              <a:t>e</a:t>
            </a:r>
            <a:r>
              <a:rPr dirty="0" spc="135"/>
              <a:t>c</a:t>
            </a:r>
            <a:r>
              <a:rPr dirty="0" spc="-260"/>
              <a:t>t</a:t>
            </a:r>
            <a:r>
              <a:rPr dirty="0" spc="-690"/>
              <a:t>i</a:t>
            </a:r>
            <a:r>
              <a:rPr dirty="0" spc="180"/>
              <a:t>v</a:t>
            </a:r>
            <a:r>
              <a:rPr dirty="0" spc="145"/>
              <a:t>e</a:t>
            </a:r>
            <a:r>
              <a:rPr dirty="0" spc="-695"/>
              <a:t> </a:t>
            </a:r>
            <a:r>
              <a:rPr dirty="0" spc="-690"/>
              <a:t>i</a:t>
            </a:r>
            <a:r>
              <a:rPr dirty="0" spc="325"/>
              <a:t>s</a:t>
            </a:r>
            <a:r>
              <a:rPr dirty="0" spc="-695"/>
              <a:t> </a:t>
            </a:r>
            <a:r>
              <a:rPr dirty="0" spc="-260"/>
              <a:t>t</a:t>
            </a:r>
            <a:r>
              <a:rPr dirty="0" spc="305"/>
              <a:t>o  </a:t>
            </a:r>
            <a:r>
              <a:rPr dirty="0" spc="135"/>
              <a:t>c</a:t>
            </a:r>
            <a:r>
              <a:rPr dirty="0" spc="15"/>
              <a:t>h</a:t>
            </a:r>
            <a:r>
              <a:rPr dirty="0" spc="140"/>
              <a:t>e</a:t>
            </a:r>
            <a:r>
              <a:rPr dirty="0" spc="135"/>
              <a:t>c</a:t>
            </a:r>
            <a:r>
              <a:rPr dirty="0" spc="-90"/>
              <a:t>k</a:t>
            </a:r>
            <a:r>
              <a:rPr dirty="0" spc="225"/>
              <a:t>m</a:t>
            </a:r>
            <a:r>
              <a:rPr dirty="0" spc="-85"/>
              <a:t>a</a:t>
            </a:r>
            <a:r>
              <a:rPr dirty="0" spc="-260"/>
              <a:t>t</a:t>
            </a:r>
            <a:r>
              <a:rPr dirty="0" spc="145"/>
              <a:t>e</a:t>
            </a:r>
            <a:r>
              <a:rPr dirty="0" spc="-695"/>
              <a:t> </a:t>
            </a:r>
            <a:r>
              <a:rPr dirty="0" spc="-260"/>
              <a:t>t</a:t>
            </a:r>
            <a:r>
              <a:rPr dirty="0" spc="15"/>
              <a:t>h</a:t>
            </a:r>
            <a:r>
              <a:rPr dirty="0" spc="145"/>
              <a:t>e</a:t>
            </a:r>
            <a:r>
              <a:rPr dirty="0" spc="-695"/>
              <a:t> </a:t>
            </a:r>
            <a:r>
              <a:rPr dirty="0" spc="430"/>
              <a:t>o</a:t>
            </a:r>
            <a:r>
              <a:rPr dirty="0" spc="254"/>
              <a:t>pp</a:t>
            </a:r>
            <a:r>
              <a:rPr dirty="0" spc="430"/>
              <a:t>o</a:t>
            </a:r>
            <a:r>
              <a:rPr dirty="0" spc="15"/>
              <a:t>n</a:t>
            </a:r>
            <a:r>
              <a:rPr dirty="0" spc="140"/>
              <a:t>e</a:t>
            </a:r>
            <a:r>
              <a:rPr dirty="0" spc="15"/>
              <a:t>n</a:t>
            </a:r>
            <a:r>
              <a:rPr dirty="0" spc="-260"/>
              <a:t>t</a:t>
            </a:r>
            <a:r>
              <a:rPr dirty="0" spc="245"/>
              <a:t>'</a:t>
            </a:r>
            <a:r>
              <a:rPr dirty="0" spc="325"/>
              <a:t>s</a:t>
            </a:r>
            <a:r>
              <a:rPr dirty="0" spc="-695"/>
              <a:t> </a:t>
            </a:r>
            <a:r>
              <a:rPr dirty="0" spc="-90"/>
              <a:t>k</a:t>
            </a:r>
            <a:r>
              <a:rPr dirty="0" spc="-690"/>
              <a:t>i</a:t>
            </a:r>
            <a:r>
              <a:rPr dirty="0" spc="15"/>
              <a:t>n</a:t>
            </a:r>
            <a:r>
              <a:rPr dirty="0" spc="490"/>
              <a:t>g  </a:t>
            </a:r>
            <a:r>
              <a:rPr dirty="0" spc="254"/>
              <a:t>b</a:t>
            </a:r>
            <a:r>
              <a:rPr dirty="0" spc="130"/>
              <a:t>y</a:t>
            </a:r>
            <a:r>
              <a:rPr dirty="0" spc="-695"/>
              <a:t> </a:t>
            </a:r>
            <a:r>
              <a:rPr dirty="0" spc="254"/>
              <a:t>p</a:t>
            </a:r>
            <a:r>
              <a:rPr dirty="0" spc="-765"/>
              <a:t>l</a:t>
            </a:r>
            <a:r>
              <a:rPr dirty="0" spc="-85"/>
              <a:t>a</a:t>
            </a:r>
            <a:r>
              <a:rPr dirty="0" spc="135"/>
              <a:t>c</a:t>
            </a:r>
            <a:r>
              <a:rPr dirty="0" spc="-690"/>
              <a:t>i</a:t>
            </a:r>
            <a:r>
              <a:rPr dirty="0" spc="15"/>
              <a:t>n</a:t>
            </a:r>
            <a:r>
              <a:rPr dirty="0" spc="670"/>
              <a:t>g</a:t>
            </a:r>
            <a:r>
              <a:rPr dirty="0" spc="-695"/>
              <a:t> </a:t>
            </a:r>
            <a:r>
              <a:rPr dirty="0" spc="-690"/>
              <a:t>i</a:t>
            </a:r>
            <a:r>
              <a:rPr dirty="0" spc="-254"/>
              <a:t>t</a:t>
            </a:r>
            <a:r>
              <a:rPr dirty="0" spc="-695"/>
              <a:t> </a:t>
            </a:r>
            <a:r>
              <a:rPr dirty="0" spc="15"/>
              <a:t>un</a:t>
            </a:r>
            <a:r>
              <a:rPr dirty="0" spc="254"/>
              <a:t>d</a:t>
            </a:r>
            <a:r>
              <a:rPr dirty="0" spc="140"/>
              <a:t>e</a:t>
            </a:r>
            <a:r>
              <a:rPr dirty="0" spc="-345"/>
              <a:t>r</a:t>
            </a:r>
            <a:r>
              <a:rPr dirty="0" spc="-695"/>
              <a:t> </a:t>
            </a:r>
            <a:r>
              <a:rPr dirty="0" spc="-80"/>
              <a:t>a</a:t>
            </a:r>
            <a:r>
              <a:rPr dirty="0" spc="-695"/>
              <a:t> </a:t>
            </a:r>
            <a:r>
              <a:rPr dirty="0" spc="15"/>
              <a:t>un</a:t>
            </a:r>
            <a:r>
              <a:rPr dirty="0" spc="-85"/>
              <a:t>a</a:t>
            </a:r>
            <a:r>
              <a:rPr dirty="0" spc="180"/>
              <a:t>v</a:t>
            </a:r>
            <a:r>
              <a:rPr dirty="0" spc="430"/>
              <a:t>o</a:t>
            </a:r>
            <a:r>
              <a:rPr dirty="0" spc="-690"/>
              <a:t>i</a:t>
            </a:r>
            <a:r>
              <a:rPr dirty="0" spc="254"/>
              <a:t>d</a:t>
            </a:r>
            <a:r>
              <a:rPr dirty="0" spc="-85"/>
              <a:t>a</a:t>
            </a:r>
            <a:r>
              <a:rPr dirty="0" spc="254"/>
              <a:t>b</a:t>
            </a:r>
            <a:r>
              <a:rPr dirty="0" spc="-765"/>
              <a:t>l</a:t>
            </a:r>
            <a:r>
              <a:rPr dirty="0" spc="100"/>
              <a:t>e  </a:t>
            </a:r>
            <a:r>
              <a:rPr dirty="0" spc="-260"/>
              <a:t>t</a:t>
            </a:r>
            <a:r>
              <a:rPr dirty="0" spc="15"/>
              <a:t>h</a:t>
            </a:r>
            <a:r>
              <a:rPr dirty="0" spc="-350"/>
              <a:t>r</a:t>
            </a:r>
            <a:r>
              <a:rPr dirty="0" spc="140"/>
              <a:t>e</a:t>
            </a:r>
            <a:r>
              <a:rPr dirty="0" spc="-85"/>
              <a:t>a</a:t>
            </a:r>
            <a:r>
              <a:rPr dirty="0" spc="-254"/>
              <a:t>t</a:t>
            </a:r>
            <a:r>
              <a:rPr dirty="0" spc="-695"/>
              <a:t> </a:t>
            </a:r>
            <a:r>
              <a:rPr dirty="0" spc="430"/>
              <a:t>o</a:t>
            </a:r>
            <a:r>
              <a:rPr dirty="0" spc="35"/>
              <a:t>f</a:t>
            </a:r>
            <a:r>
              <a:rPr dirty="0" spc="-695"/>
              <a:t> </a:t>
            </a:r>
            <a:r>
              <a:rPr dirty="0" spc="135"/>
              <a:t>c</a:t>
            </a:r>
            <a:r>
              <a:rPr dirty="0" spc="-85"/>
              <a:t>a</a:t>
            </a:r>
            <a:r>
              <a:rPr dirty="0" spc="254"/>
              <a:t>p</a:t>
            </a:r>
            <a:r>
              <a:rPr dirty="0" spc="-260"/>
              <a:t>t</a:t>
            </a:r>
            <a:r>
              <a:rPr dirty="0" spc="15"/>
              <a:t>u</a:t>
            </a:r>
            <a:r>
              <a:rPr dirty="0" spc="-350"/>
              <a:t>r</a:t>
            </a:r>
            <a:r>
              <a:rPr dirty="0" spc="140"/>
              <a:t>e</a:t>
            </a:r>
            <a:r>
              <a:rPr dirty="0" spc="-1355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428901" y="215967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986306" y="7707998"/>
              <a:ext cx="4730115" cy="1797685"/>
            </a:xfrm>
            <a:custGeom>
              <a:avLst/>
              <a:gdLst/>
              <a:ahLst/>
              <a:cxnLst/>
              <a:rect l="l" t="t" r="r" b="b"/>
              <a:pathLst>
                <a:path w="4730115" h="1797684">
                  <a:moveTo>
                    <a:pt x="141533" y="1797478"/>
                  </a:moveTo>
                  <a:lnTo>
                    <a:pt x="0" y="1746903"/>
                  </a:lnTo>
                  <a:lnTo>
                    <a:pt x="0" y="630938"/>
                  </a:lnTo>
                  <a:lnTo>
                    <a:pt x="39766" y="591114"/>
                  </a:lnTo>
                  <a:lnTo>
                    <a:pt x="89133" y="557089"/>
                  </a:lnTo>
                  <a:lnTo>
                    <a:pt x="132765" y="534494"/>
                  </a:lnTo>
                  <a:lnTo>
                    <a:pt x="179422" y="515882"/>
                  </a:lnTo>
                  <a:lnTo>
                    <a:pt x="229107" y="501258"/>
                  </a:lnTo>
                  <a:lnTo>
                    <a:pt x="281823" y="490629"/>
                  </a:lnTo>
                  <a:lnTo>
                    <a:pt x="337573" y="484000"/>
                  </a:lnTo>
                  <a:lnTo>
                    <a:pt x="396361" y="481378"/>
                  </a:lnTo>
                  <a:lnTo>
                    <a:pt x="398372" y="483392"/>
                  </a:lnTo>
                  <a:lnTo>
                    <a:pt x="451315" y="486573"/>
                  </a:lnTo>
                  <a:lnTo>
                    <a:pt x="500053" y="497513"/>
                  </a:lnTo>
                  <a:lnTo>
                    <a:pt x="544585" y="516224"/>
                  </a:lnTo>
                  <a:lnTo>
                    <a:pt x="584910" y="542721"/>
                  </a:lnTo>
                  <a:lnTo>
                    <a:pt x="620451" y="576468"/>
                  </a:lnTo>
                  <a:lnTo>
                    <a:pt x="375823" y="576468"/>
                  </a:lnTo>
                  <a:lnTo>
                    <a:pt x="336689" y="576622"/>
                  </a:lnTo>
                  <a:lnTo>
                    <a:pt x="298034" y="580838"/>
                  </a:lnTo>
                  <a:lnTo>
                    <a:pt x="259871" y="589185"/>
                  </a:lnTo>
                  <a:lnTo>
                    <a:pt x="222209" y="601737"/>
                  </a:lnTo>
                  <a:lnTo>
                    <a:pt x="172312" y="623056"/>
                  </a:lnTo>
                  <a:lnTo>
                    <a:pt x="141533" y="644390"/>
                  </a:lnTo>
                  <a:lnTo>
                    <a:pt x="141533" y="1197584"/>
                  </a:lnTo>
                  <a:lnTo>
                    <a:pt x="191034" y="1226022"/>
                  </a:lnTo>
                  <a:lnTo>
                    <a:pt x="238261" y="1247660"/>
                  </a:lnTo>
                  <a:lnTo>
                    <a:pt x="283207" y="1262464"/>
                  </a:lnTo>
                  <a:lnTo>
                    <a:pt x="325865" y="1270399"/>
                  </a:lnTo>
                  <a:lnTo>
                    <a:pt x="366227" y="1271433"/>
                  </a:lnTo>
                  <a:lnTo>
                    <a:pt x="625079" y="1271433"/>
                  </a:lnTo>
                  <a:lnTo>
                    <a:pt x="620586" y="1276958"/>
                  </a:lnTo>
                  <a:lnTo>
                    <a:pt x="600949" y="1294707"/>
                  </a:lnTo>
                  <a:lnTo>
                    <a:pt x="141533" y="1294707"/>
                  </a:lnTo>
                  <a:lnTo>
                    <a:pt x="141533" y="1797478"/>
                  </a:lnTo>
                  <a:close/>
                </a:path>
                <a:path w="4730115" h="1797684">
                  <a:moveTo>
                    <a:pt x="736082" y="933726"/>
                  </a:moveTo>
                  <a:lnTo>
                    <a:pt x="573719" y="933726"/>
                  </a:lnTo>
                  <a:lnTo>
                    <a:pt x="571741" y="867574"/>
                  </a:lnTo>
                  <a:lnTo>
                    <a:pt x="565804" y="808192"/>
                  </a:lnTo>
                  <a:lnTo>
                    <a:pt x="555910" y="755575"/>
                  </a:lnTo>
                  <a:lnTo>
                    <a:pt x="542058" y="709721"/>
                  </a:lnTo>
                  <a:lnTo>
                    <a:pt x="524248" y="670627"/>
                  </a:lnTo>
                  <a:lnTo>
                    <a:pt x="502479" y="638291"/>
                  </a:lnTo>
                  <a:lnTo>
                    <a:pt x="447068" y="593881"/>
                  </a:lnTo>
                  <a:lnTo>
                    <a:pt x="375823" y="576468"/>
                  </a:lnTo>
                  <a:lnTo>
                    <a:pt x="620451" y="576468"/>
                  </a:lnTo>
                  <a:lnTo>
                    <a:pt x="652935" y="619121"/>
                  </a:lnTo>
                  <a:lnTo>
                    <a:pt x="675053" y="656678"/>
                  </a:lnTo>
                  <a:lnTo>
                    <a:pt x="693778" y="697146"/>
                  </a:lnTo>
                  <a:lnTo>
                    <a:pt x="709106" y="740531"/>
                  </a:lnTo>
                  <a:lnTo>
                    <a:pt x="721033" y="786837"/>
                  </a:lnTo>
                  <a:lnTo>
                    <a:pt x="729557" y="836071"/>
                  </a:lnTo>
                  <a:lnTo>
                    <a:pt x="734673" y="888236"/>
                  </a:lnTo>
                  <a:lnTo>
                    <a:pt x="736082" y="933726"/>
                  </a:lnTo>
                  <a:close/>
                </a:path>
                <a:path w="4730115" h="1797684">
                  <a:moveTo>
                    <a:pt x="625079" y="1271433"/>
                  </a:moveTo>
                  <a:lnTo>
                    <a:pt x="366227" y="1271433"/>
                  </a:lnTo>
                  <a:lnTo>
                    <a:pt x="405677" y="1265587"/>
                  </a:lnTo>
                  <a:lnTo>
                    <a:pt x="440966" y="1253542"/>
                  </a:lnTo>
                  <a:lnTo>
                    <a:pt x="499064" y="1210844"/>
                  </a:lnTo>
                  <a:lnTo>
                    <a:pt x="521879" y="1180186"/>
                  </a:lnTo>
                  <a:lnTo>
                    <a:pt x="540541" y="1143319"/>
                  </a:lnTo>
                  <a:lnTo>
                    <a:pt x="555052" y="1100240"/>
                  </a:lnTo>
                  <a:lnTo>
                    <a:pt x="565413" y="1050946"/>
                  </a:lnTo>
                  <a:lnTo>
                    <a:pt x="571629" y="995436"/>
                  </a:lnTo>
                  <a:lnTo>
                    <a:pt x="573700" y="933707"/>
                  </a:lnTo>
                  <a:lnTo>
                    <a:pt x="736082" y="933726"/>
                  </a:lnTo>
                  <a:lnTo>
                    <a:pt x="736379" y="943339"/>
                  </a:lnTo>
                  <a:lnTo>
                    <a:pt x="734177" y="1000539"/>
                  </a:lnTo>
                  <a:lnTo>
                    <a:pt x="727277" y="1054403"/>
                  </a:lnTo>
                  <a:lnTo>
                    <a:pt x="715765" y="1104933"/>
                  </a:lnTo>
                  <a:lnTo>
                    <a:pt x="699632" y="1152130"/>
                  </a:lnTo>
                  <a:lnTo>
                    <a:pt x="678869" y="1195996"/>
                  </a:lnTo>
                  <a:lnTo>
                    <a:pt x="653466" y="1236532"/>
                  </a:lnTo>
                  <a:lnTo>
                    <a:pt x="625079" y="1271433"/>
                  </a:lnTo>
                  <a:close/>
                </a:path>
                <a:path w="4730115" h="1797684">
                  <a:moveTo>
                    <a:pt x="396570" y="1372280"/>
                  </a:moveTo>
                  <a:lnTo>
                    <a:pt x="346751" y="1370447"/>
                  </a:lnTo>
                  <a:lnTo>
                    <a:pt x="296337" y="1361762"/>
                  </a:lnTo>
                  <a:lnTo>
                    <a:pt x="245329" y="1346236"/>
                  </a:lnTo>
                  <a:lnTo>
                    <a:pt x="193727" y="1323881"/>
                  </a:lnTo>
                  <a:lnTo>
                    <a:pt x="141533" y="1294707"/>
                  </a:lnTo>
                  <a:lnTo>
                    <a:pt x="600949" y="1294707"/>
                  </a:lnTo>
                  <a:lnTo>
                    <a:pt x="542904" y="1336460"/>
                  </a:lnTo>
                  <a:lnTo>
                    <a:pt x="498102" y="1355528"/>
                  </a:lnTo>
                  <a:lnTo>
                    <a:pt x="449324" y="1367469"/>
                  </a:lnTo>
                  <a:lnTo>
                    <a:pt x="396570" y="1372280"/>
                  </a:lnTo>
                  <a:close/>
                </a:path>
                <a:path w="4730115" h="1797684">
                  <a:moveTo>
                    <a:pt x="1163180" y="1368424"/>
                  </a:moveTo>
                  <a:lnTo>
                    <a:pt x="1112464" y="1364321"/>
                  </a:lnTo>
                  <a:lnTo>
                    <a:pt x="1064805" y="1351967"/>
                  </a:lnTo>
                  <a:lnTo>
                    <a:pt x="1020378" y="1331393"/>
                  </a:lnTo>
                  <a:lnTo>
                    <a:pt x="979071" y="1302497"/>
                  </a:lnTo>
                  <a:lnTo>
                    <a:pt x="940052" y="1264131"/>
                  </a:lnTo>
                  <a:lnTo>
                    <a:pt x="912180" y="1220937"/>
                  </a:lnTo>
                  <a:lnTo>
                    <a:pt x="895455" y="1172915"/>
                  </a:lnTo>
                  <a:lnTo>
                    <a:pt x="889898" y="1120239"/>
                  </a:lnTo>
                  <a:lnTo>
                    <a:pt x="889880" y="529959"/>
                  </a:lnTo>
                  <a:lnTo>
                    <a:pt x="1031413" y="481397"/>
                  </a:lnTo>
                  <a:lnTo>
                    <a:pt x="1031413" y="1075383"/>
                  </a:lnTo>
                  <a:lnTo>
                    <a:pt x="1035246" y="1120239"/>
                  </a:lnTo>
                  <a:lnTo>
                    <a:pt x="1046744" y="1159624"/>
                  </a:lnTo>
                  <a:lnTo>
                    <a:pt x="1065904" y="1193537"/>
                  </a:lnTo>
                  <a:lnTo>
                    <a:pt x="1092726" y="1221979"/>
                  </a:lnTo>
                  <a:lnTo>
                    <a:pt x="1125644" y="1244345"/>
                  </a:lnTo>
                  <a:lnTo>
                    <a:pt x="1163083" y="1260041"/>
                  </a:lnTo>
                  <a:lnTo>
                    <a:pt x="1205027" y="1269079"/>
                  </a:lnTo>
                  <a:lnTo>
                    <a:pt x="1251461" y="1271471"/>
                  </a:lnTo>
                  <a:lnTo>
                    <a:pt x="1601264" y="1271471"/>
                  </a:lnTo>
                  <a:lnTo>
                    <a:pt x="1601264" y="1273295"/>
                  </a:lnTo>
                  <a:lnTo>
                    <a:pt x="1600828" y="1302497"/>
                  </a:lnTo>
                  <a:lnTo>
                    <a:pt x="1467469" y="1302497"/>
                  </a:lnTo>
                  <a:lnTo>
                    <a:pt x="1431326" y="1317887"/>
                  </a:lnTo>
                  <a:lnTo>
                    <a:pt x="1394516" y="1331262"/>
                  </a:lnTo>
                  <a:lnTo>
                    <a:pt x="1357036" y="1342622"/>
                  </a:lnTo>
                  <a:lnTo>
                    <a:pt x="1318770" y="1351989"/>
                  </a:lnTo>
                  <a:lnTo>
                    <a:pt x="1280295" y="1359249"/>
                  </a:lnTo>
                  <a:lnTo>
                    <a:pt x="1241479" y="1364419"/>
                  </a:lnTo>
                  <a:lnTo>
                    <a:pt x="1202441" y="1367477"/>
                  </a:lnTo>
                  <a:lnTo>
                    <a:pt x="1163180" y="1368424"/>
                  </a:lnTo>
                  <a:close/>
                </a:path>
                <a:path w="4730115" h="1797684">
                  <a:moveTo>
                    <a:pt x="1601264" y="1271471"/>
                  </a:moveTo>
                  <a:lnTo>
                    <a:pt x="1251461" y="1271471"/>
                  </a:lnTo>
                  <a:lnTo>
                    <a:pt x="1300978" y="1265974"/>
                  </a:lnTo>
                  <a:lnTo>
                    <a:pt x="1352218" y="1251541"/>
                  </a:lnTo>
                  <a:lnTo>
                    <a:pt x="1405147" y="1228147"/>
                  </a:lnTo>
                  <a:lnTo>
                    <a:pt x="1459731" y="1195760"/>
                  </a:lnTo>
                  <a:lnTo>
                    <a:pt x="1459731" y="502790"/>
                  </a:lnTo>
                  <a:lnTo>
                    <a:pt x="1601264" y="502790"/>
                  </a:lnTo>
                  <a:lnTo>
                    <a:pt x="1601264" y="1271471"/>
                  </a:lnTo>
                  <a:close/>
                </a:path>
                <a:path w="4730115" h="1797684">
                  <a:moveTo>
                    <a:pt x="1138109" y="1793641"/>
                  </a:moveTo>
                  <a:lnTo>
                    <a:pt x="1114725" y="1704288"/>
                  </a:lnTo>
                  <a:lnTo>
                    <a:pt x="1173992" y="1695565"/>
                  </a:lnTo>
                  <a:lnTo>
                    <a:pt x="1223784" y="1686838"/>
                  </a:lnTo>
                  <a:lnTo>
                    <a:pt x="1264107" y="1678111"/>
                  </a:lnTo>
                  <a:lnTo>
                    <a:pt x="1342384" y="1649610"/>
                  </a:lnTo>
                  <a:lnTo>
                    <a:pt x="1381763" y="1625210"/>
                  </a:lnTo>
                  <a:lnTo>
                    <a:pt x="1413126" y="1596214"/>
                  </a:lnTo>
                  <a:lnTo>
                    <a:pt x="1436499" y="1562651"/>
                  </a:lnTo>
                  <a:lnTo>
                    <a:pt x="1456363" y="1498926"/>
                  </a:lnTo>
                  <a:lnTo>
                    <a:pt x="1462543" y="1454297"/>
                  </a:lnTo>
                  <a:lnTo>
                    <a:pt x="1466240" y="1401132"/>
                  </a:lnTo>
                  <a:lnTo>
                    <a:pt x="1467405" y="1342622"/>
                  </a:lnTo>
                  <a:lnTo>
                    <a:pt x="1467469" y="1302497"/>
                  </a:lnTo>
                  <a:lnTo>
                    <a:pt x="1600828" y="1302497"/>
                  </a:lnTo>
                  <a:lnTo>
                    <a:pt x="1597395" y="1396770"/>
                  </a:lnTo>
                  <a:lnTo>
                    <a:pt x="1592558" y="1449592"/>
                  </a:lnTo>
                  <a:lnTo>
                    <a:pt x="1585786" y="1496468"/>
                  </a:lnTo>
                  <a:lnTo>
                    <a:pt x="1577077" y="1537397"/>
                  </a:lnTo>
                  <a:lnTo>
                    <a:pt x="1553853" y="1601409"/>
                  </a:lnTo>
                  <a:lnTo>
                    <a:pt x="1531367" y="1636417"/>
                  </a:lnTo>
                  <a:lnTo>
                    <a:pt x="1502001" y="1668482"/>
                  </a:lnTo>
                  <a:lnTo>
                    <a:pt x="1465748" y="1697596"/>
                  </a:lnTo>
                  <a:lnTo>
                    <a:pt x="1422600" y="1723751"/>
                  </a:lnTo>
                  <a:lnTo>
                    <a:pt x="1372550" y="1746941"/>
                  </a:lnTo>
                  <a:lnTo>
                    <a:pt x="1328457" y="1762504"/>
                  </a:lnTo>
                  <a:lnTo>
                    <a:pt x="1282957" y="1774952"/>
                  </a:lnTo>
                  <a:lnTo>
                    <a:pt x="1236059" y="1784288"/>
                  </a:lnTo>
                  <a:lnTo>
                    <a:pt x="1187773" y="1790517"/>
                  </a:lnTo>
                  <a:lnTo>
                    <a:pt x="1138109" y="1793641"/>
                  </a:lnTo>
                  <a:close/>
                </a:path>
                <a:path w="4730115" h="1797684">
                  <a:moveTo>
                    <a:pt x="2107337" y="1366543"/>
                  </a:moveTo>
                  <a:lnTo>
                    <a:pt x="2050618" y="1362964"/>
                  </a:lnTo>
                  <a:lnTo>
                    <a:pt x="2000521" y="1352217"/>
                  </a:lnTo>
                  <a:lnTo>
                    <a:pt x="1957070" y="1334289"/>
                  </a:lnTo>
                  <a:lnTo>
                    <a:pt x="1920288" y="1309165"/>
                  </a:lnTo>
                  <a:lnTo>
                    <a:pt x="1891112" y="1277695"/>
                  </a:lnTo>
                  <a:lnTo>
                    <a:pt x="1870248" y="1240759"/>
                  </a:lnTo>
                  <a:lnTo>
                    <a:pt x="1857715" y="1198352"/>
                  </a:lnTo>
                  <a:lnTo>
                    <a:pt x="1853533" y="1150467"/>
                  </a:lnTo>
                  <a:lnTo>
                    <a:pt x="1853533" y="591800"/>
                  </a:lnTo>
                  <a:lnTo>
                    <a:pt x="1756813" y="591800"/>
                  </a:lnTo>
                  <a:lnTo>
                    <a:pt x="1756813" y="502600"/>
                  </a:lnTo>
                  <a:lnTo>
                    <a:pt x="1853533" y="502600"/>
                  </a:lnTo>
                  <a:lnTo>
                    <a:pt x="1853533" y="265891"/>
                  </a:lnTo>
                  <a:lnTo>
                    <a:pt x="1994914" y="215467"/>
                  </a:lnTo>
                  <a:lnTo>
                    <a:pt x="1994914" y="502771"/>
                  </a:lnTo>
                  <a:lnTo>
                    <a:pt x="2153952" y="502771"/>
                  </a:lnTo>
                  <a:lnTo>
                    <a:pt x="2153952" y="591971"/>
                  </a:lnTo>
                  <a:lnTo>
                    <a:pt x="1994914" y="591971"/>
                  </a:lnTo>
                  <a:lnTo>
                    <a:pt x="1994914" y="1146743"/>
                  </a:lnTo>
                  <a:lnTo>
                    <a:pt x="2005592" y="1214899"/>
                  </a:lnTo>
                  <a:lnTo>
                    <a:pt x="2037661" y="1259673"/>
                  </a:lnTo>
                  <a:lnTo>
                    <a:pt x="2085196" y="1281073"/>
                  </a:lnTo>
                  <a:lnTo>
                    <a:pt x="2153952" y="1290831"/>
                  </a:lnTo>
                  <a:lnTo>
                    <a:pt x="2153952" y="1364529"/>
                  </a:lnTo>
                  <a:lnTo>
                    <a:pt x="2107337" y="1366543"/>
                  </a:lnTo>
                  <a:close/>
                </a:path>
                <a:path w="4730115" h="1797684">
                  <a:moveTo>
                    <a:pt x="2462414" y="1352901"/>
                  </a:moveTo>
                  <a:lnTo>
                    <a:pt x="2320880" y="1352901"/>
                  </a:lnTo>
                  <a:lnTo>
                    <a:pt x="2320880" y="44685"/>
                  </a:lnTo>
                  <a:lnTo>
                    <a:pt x="2462414" y="0"/>
                  </a:lnTo>
                  <a:lnTo>
                    <a:pt x="2462414" y="595847"/>
                  </a:lnTo>
                  <a:lnTo>
                    <a:pt x="2687721" y="595847"/>
                  </a:lnTo>
                  <a:lnTo>
                    <a:pt x="2620189" y="610476"/>
                  </a:lnTo>
                  <a:lnTo>
                    <a:pt x="2571500" y="631043"/>
                  </a:lnTo>
                  <a:lnTo>
                    <a:pt x="2518907" y="659839"/>
                  </a:lnTo>
                  <a:lnTo>
                    <a:pt x="2462414" y="696865"/>
                  </a:lnTo>
                  <a:lnTo>
                    <a:pt x="2462414" y="1352901"/>
                  </a:lnTo>
                  <a:close/>
                </a:path>
                <a:path w="4730115" h="1797684">
                  <a:moveTo>
                    <a:pt x="2687721" y="595847"/>
                  </a:moveTo>
                  <a:lnTo>
                    <a:pt x="2462414" y="595847"/>
                  </a:lnTo>
                  <a:lnTo>
                    <a:pt x="2508325" y="565638"/>
                  </a:lnTo>
                  <a:lnTo>
                    <a:pt x="2555636" y="540933"/>
                  </a:lnTo>
                  <a:lnTo>
                    <a:pt x="2604350" y="521727"/>
                  </a:lnTo>
                  <a:lnTo>
                    <a:pt x="2654471" y="508015"/>
                  </a:lnTo>
                  <a:lnTo>
                    <a:pt x="2706002" y="499792"/>
                  </a:lnTo>
                  <a:lnTo>
                    <a:pt x="2758945" y="497052"/>
                  </a:lnTo>
                  <a:lnTo>
                    <a:pt x="2812486" y="501788"/>
                  </a:lnTo>
                  <a:lnTo>
                    <a:pt x="2860684" y="515992"/>
                  </a:lnTo>
                  <a:lnTo>
                    <a:pt x="2903537" y="539653"/>
                  </a:lnTo>
                  <a:lnTo>
                    <a:pt x="2941044" y="572763"/>
                  </a:lnTo>
                  <a:lnTo>
                    <a:pt x="2957240" y="594023"/>
                  </a:lnTo>
                  <a:lnTo>
                    <a:pt x="2705844" y="594023"/>
                  </a:lnTo>
                  <a:lnTo>
                    <a:pt x="2687721" y="595847"/>
                  </a:lnTo>
                  <a:close/>
                </a:path>
                <a:path w="4730115" h="1797684">
                  <a:moveTo>
                    <a:pt x="3010872" y="1352901"/>
                  </a:moveTo>
                  <a:lnTo>
                    <a:pt x="2869377" y="1352901"/>
                  </a:lnTo>
                  <a:lnTo>
                    <a:pt x="2869377" y="805596"/>
                  </a:lnTo>
                  <a:lnTo>
                    <a:pt x="2866940" y="765296"/>
                  </a:lnTo>
                  <a:lnTo>
                    <a:pt x="2847487" y="693458"/>
                  </a:lnTo>
                  <a:lnTo>
                    <a:pt x="2805904" y="632240"/>
                  </a:lnTo>
                  <a:lnTo>
                    <a:pt x="2743593" y="598269"/>
                  </a:lnTo>
                  <a:lnTo>
                    <a:pt x="2705844" y="594023"/>
                  </a:lnTo>
                  <a:lnTo>
                    <a:pt x="2957240" y="594023"/>
                  </a:lnTo>
                  <a:lnTo>
                    <a:pt x="2971621" y="612902"/>
                  </a:lnTo>
                  <a:lnTo>
                    <a:pt x="2993439" y="657675"/>
                  </a:lnTo>
                  <a:lnTo>
                    <a:pt x="3006517" y="707071"/>
                  </a:lnTo>
                  <a:lnTo>
                    <a:pt x="3010872" y="761081"/>
                  </a:lnTo>
                  <a:lnTo>
                    <a:pt x="3010872" y="1352901"/>
                  </a:lnTo>
                  <a:close/>
                </a:path>
                <a:path w="4730115" h="1797684">
                  <a:moveTo>
                    <a:pt x="3010872" y="1353091"/>
                  </a:moveTo>
                  <a:lnTo>
                    <a:pt x="3010872" y="1352901"/>
                  </a:lnTo>
                  <a:lnTo>
                    <a:pt x="3010872" y="1353091"/>
                  </a:lnTo>
                  <a:close/>
                </a:path>
                <a:path w="4730115" h="1797684">
                  <a:moveTo>
                    <a:pt x="3526921" y="1370456"/>
                  </a:moveTo>
                  <a:lnTo>
                    <a:pt x="3475376" y="1367551"/>
                  </a:lnTo>
                  <a:lnTo>
                    <a:pt x="3427177" y="1358844"/>
                  </a:lnTo>
                  <a:lnTo>
                    <a:pt x="3382317" y="1344352"/>
                  </a:lnTo>
                  <a:lnTo>
                    <a:pt x="3340788" y="1324088"/>
                  </a:lnTo>
                  <a:lnTo>
                    <a:pt x="3302583" y="1298068"/>
                  </a:lnTo>
                  <a:lnTo>
                    <a:pt x="3267695" y="1266306"/>
                  </a:lnTo>
                  <a:lnTo>
                    <a:pt x="3236116" y="1228819"/>
                  </a:lnTo>
                  <a:lnTo>
                    <a:pt x="3210913" y="1191414"/>
                  </a:lnTo>
                  <a:lnTo>
                    <a:pt x="3189597" y="1151406"/>
                  </a:lnTo>
                  <a:lnTo>
                    <a:pt x="3172163" y="1108796"/>
                  </a:lnTo>
                  <a:lnTo>
                    <a:pt x="3158610" y="1063585"/>
                  </a:lnTo>
                  <a:lnTo>
                    <a:pt x="3148934" y="1015774"/>
                  </a:lnTo>
                  <a:lnTo>
                    <a:pt x="3143131" y="965362"/>
                  </a:lnTo>
                  <a:lnTo>
                    <a:pt x="3141198" y="912352"/>
                  </a:lnTo>
                  <a:lnTo>
                    <a:pt x="3143294" y="862454"/>
                  </a:lnTo>
                  <a:lnTo>
                    <a:pt x="3149580" y="814865"/>
                  </a:lnTo>
                  <a:lnTo>
                    <a:pt x="3160057" y="769581"/>
                  </a:lnTo>
                  <a:lnTo>
                    <a:pt x="3174723" y="726597"/>
                  </a:lnTo>
                  <a:lnTo>
                    <a:pt x="3193579" y="685909"/>
                  </a:lnTo>
                  <a:lnTo>
                    <a:pt x="3216622" y="647514"/>
                  </a:lnTo>
                  <a:lnTo>
                    <a:pt x="3243854" y="611407"/>
                  </a:lnTo>
                  <a:lnTo>
                    <a:pt x="3276238" y="576952"/>
                  </a:lnTo>
                  <a:lnTo>
                    <a:pt x="3311406" y="547782"/>
                  </a:lnTo>
                  <a:lnTo>
                    <a:pt x="3349350" y="523905"/>
                  </a:lnTo>
                  <a:lnTo>
                    <a:pt x="3390066" y="505324"/>
                  </a:lnTo>
                  <a:lnTo>
                    <a:pt x="3433546" y="492045"/>
                  </a:lnTo>
                  <a:lnTo>
                    <a:pt x="3479786" y="484074"/>
                  </a:lnTo>
                  <a:lnTo>
                    <a:pt x="3528779" y="481416"/>
                  </a:lnTo>
                  <a:lnTo>
                    <a:pt x="3577810" y="484074"/>
                  </a:lnTo>
                  <a:lnTo>
                    <a:pt x="3624165" y="492045"/>
                  </a:lnTo>
                  <a:lnTo>
                    <a:pt x="3667842" y="505324"/>
                  </a:lnTo>
                  <a:lnTo>
                    <a:pt x="3708838" y="523905"/>
                  </a:lnTo>
                  <a:lnTo>
                    <a:pt x="3747151" y="547782"/>
                  </a:lnTo>
                  <a:lnTo>
                    <a:pt x="3782777" y="576952"/>
                  </a:lnTo>
                  <a:lnTo>
                    <a:pt x="3784240" y="578482"/>
                  </a:lnTo>
                  <a:lnTo>
                    <a:pt x="3526713" y="578482"/>
                  </a:lnTo>
                  <a:lnTo>
                    <a:pt x="3482504" y="584254"/>
                  </a:lnTo>
                  <a:lnTo>
                    <a:pt x="3442954" y="596167"/>
                  </a:lnTo>
                  <a:lnTo>
                    <a:pt x="3408062" y="614218"/>
                  </a:lnTo>
                  <a:lnTo>
                    <a:pt x="3377827" y="638405"/>
                  </a:lnTo>
                  <a:lnTo>
                    <a:pt x="3352247" y="668727"/>
                  </a:lnTo>
                  <a:lnTo>
                    <a:pt x="3331321" y="705182"/>
                  </a:lnTo>
                  <a:lnTo>
                    <a:pt x="3315048" y="747768"/>
                  </a:lnTo>
                  <a:lnTo>
                    <a:pt x="3303426" y="796484"/>
                  </a:lnTo>
                  <a:lnTo>
                    <a:pt x="3296453" y="851327"/>
                  </a:lnTo>
                  <a:lnTo>
                    <a:pt x="3294132" y="912352"/>
                  </a:lnTo>
                  <a:lnTo>
                    <a:pt x="3296066" y="969088"/>
                  </a:lnTo>
                  <a:lnTo>
                    <a:pt x="3301884" y="1022001"/>
                  </a:lnTo>
                  <a:lnTo>
                    <a:pt x="3311597" y="1071027"/>
                  </a:lnTo>
                  <a:lnTo>
                    <a:pt x="3325216" y="1116156"/>
                  </a:lnTo>
                  <a:lnTo>
                    <a:pt x="3342755" y="1157382"/>
                  </a:lnTo>
                  <a:lnTo>
                    <a:pt x="3370142" y="1202459"/>
                  </a:lnTo>
                  <a:lnTo>
                    <a:pt x="3402509" y="1237365"/>
                  </a:lnTo>
                  <a:lnTo>
                    <a:pt x="3439857" y="1262081"/>
                  </a:lnTo>
                  <a:lnTo>
                    <a:pt x="3482187" y="1276590"/>
                  </a:lnTo>
                  <a:lnTo>
                    <a:pt x="3529501" y="1280876"/>
                  </a:lnTo>
                  <a:lnTo>
                    <a:pt x="3773135" y="1280876"/>
                  </a:lnTo>
                  <a:lnTo>
                    <a:pt x="3753881" y="1298142"/>
                  </a:lnTo>
                  <a:lnTo>
                    <a:pt x="3715123" y="1324159"/>
                  </a:lnTo>
                  <a:lnTo>
                    <a:pt x="3673048" y="1344405"/>
                  </a:lnTo>
                  <a:lnTo>
                    <a:pt x="3627656" y="1358874"/>
                  </a:lnTo>
                  <a:lnTo>
                    <a:pt x="3578947" y="1367560"/>
                  </a:lnTo>
                  <a:lnTo>
                    <a:pt x="3526921" y="1370456"/>
                  </a:lnTo>
                  <a:close/>
                </a:path>
                <a:path w="4730115" h="1797684">
                  <a:moveTo>
                    <a:pt x="3918331" y="911402"/>
                  </a:moveTo>
                  <a:lnTo>
                    <a:pt x="3763164" y="911402"/>
                  </a:lnTo>
                  <a:lnTo>
                    <a:pt x="3761122" y="859834"/>
                  </a:lnTo>
                  <a:lnTo>
                    <a:pt x="3755018" y="811982"/>
                  </a:lnTo>
                  <a:lnTo>
                    <a:pt x="3744886" y="767838"/>
                  </a:lnTo>
                  <a:lnTo>
                    <a:pt x="3730763" y="727391"/>
                  </a:lnTo>
                  <a:lnTo>
                    <a:pt x="3712681" y="690633"/>
                  </a:lnTo>
                  <a:lnTo>
                    <a:pt x="3686054" y="652127"/>
                  </a:lnTo>
                  <a:lnTo>
                    <a:pt x="3654132" y="621652"/>
                  </a:lnTo>
                  <a:lnTo>
                    <a:pt x="3616926" y="599216"/>
                  </a:lnTo>
                  <a:lnTo>
                    <a:pt x="3574450" y="584824"/>
                  </a:lnTo>
                  <a:lnTo>
                    <a:pt x="3526713" y="578482"/>
                  </a:lnTo>
                  <a:lnTo>
                    <a:pt x="3784240" y="578482"/>
                  </a:lnTo>
                  <a:lnTo>
                    <a:pt x="3815715" y="611407"/>
                  </a:lnTo>
                  <a:lnTo>
                    <a:pt x="3842898" y="647520"/>
                  </a:lnTo>
                  <a:lnTo>
                    <a:pt x="3865924" y="685917"/>
                  </a:lnTo>
                  <a:lnTo>
                    <a:pt x="3884782" y="726605"/>
                  </a:lnTo>
                  <a:lnTo>
                    <a:pt x="3899464" y="769587"/>
                  </a:lnTo>
                  <a:lnTo>
                    <a:pt x="3909962" y="814869"/>
                  </a:lnTo>
                  <a:lnTo>
                    <a:pt x="3916267" y="862455"/>
                  </a:lnTo>
                  <a:lnTo>
                    <a:pt x="3918331" y="911402"/>
                  </a:lnTo>
                  <a:close/>
                </a:path>
                <a:path w="4730115" h="1797684">
                  <a:moveTo>
                    <a:pt x="3773135" y="1280876"/>
                  </a:moveTo>
                  <a:lnTo>
                    <a:pt x="3529501" y="1280876"/>
                  </a:lnTo>
                  <a:lnTo>
                    <a:pt x="3570053" y="1277516"/>
                  </a:lnTo>
                  <a:lnTo>
                    <a:pt x="3606743" y="1268108"/>
                  </a:lnTo>
                  <a:lnTo>
                    <a:pt x="3668535" y="1231149"/>
                  </a:lnTo>
                  <a:lnTo>
                    <a:pt x="3714876" y="1169992"/>
                  </a:lnTo>
                  <a:lnTo>
                    <a:pt x="3732254" y="1130337"/>
                  </a:lnTo>
                  <a:lnTo>
                    <a:pt x="3745769" y="1084631"/>
                  </a:lnTo>
                  <a:lnTo>
                    <a:pt x="3755423" y="1032872"/>
                  </a:lnTo>
                  <a:lnTo>
                    <a:pt x="3761215" y="975059"/>
                  </a:lnTo>
                  <a:lnTo>
                    <a:pt x="3763146" y="911193"/>
                  </a:lnTo>
                  <a:lnTo>
                    <a:pt x="3763164" y="911402"/>
                  </a:lnTo>
                  <a:lnTo>
                    <a:pt x="3918331" y="911402"/>
                  </a:lnTo>
                  <a:lnTo>
                    <a:pt x="3918371" y="912352"/>
                  </a:lnTo>
                  <a:lnTo>
                    <a:pt x="3918163" y="912352"/>
                  </a:lnTo>
                  <a:lnTo>
                    <a:pt x="3916181" y="965369"/>
                  </a:lnTo>
                  <a:lnTo>
                    <a:pt x="3910242" y="1015782"/>
                  </a:lnTo>
                  <a:lnTo>
                    <a:pt x="3900354" y="1063593"/>
                  </a:lnTo>
                  <a:lnTo>
                    <a:pt x="3886523" y="1108802"/>
                  </a:lnTo>
                  <a:lnTo>
                    <a:pt x="3868756" y="1151409"/>
                  </a:lnTo>
                  <a:lnTo>
                    <a:pt x="3847061" y="1191415"/>
                  </a:lnTo>
                  <a:lnTo>
                    <a:pt x="3821443" y="1228819"/>
                  </a:lnTo>
                  <a:lnTo>
                    <a:pt x="3789321" y="1266360"/>
                  </a:lnTo>
                  <a:lnTo>
                    <a:pt x="3773135" y="1280876"/>
                  </a:lnTo>
                  <a:close/>
                </a:path>
                <a:path w="4730115" h="1797684">
                  <a:moveTo>
                    <a:pt x="4186816" y="1352901"/>
                  </a:moveTo>
                  <a:lnTo>
                    <a:pt x="4045283" y="1352901"/>
                  </a:lnTo>
                  <a:lnTo>
                    <a:pt x="4045283" y="623016"/>
                  </a:lnTo>
                  <a:lnTo>
                    <a:pt x="4093374" y="589842"/>
                  </a:lnTo>
                  <a:lnTo>
                    <a:pt x="4139905" y="561615"/>
                  </a:lnTo>
                  <a:lnTo>
                    <a:pt x="4184874" y="538341"/>
                  </a:lnTo>
                  <a:lnTo>
                    <a:pt x="4228281" y="520023"/>
                  </a:lnTo>
                  <a:lnTo>
                    <a:pt x="4270128" y="506666"/>
                  </a:lnTo>
                  <a:lnTo>
                    <a:pt x="4317105" y="495504"/>
                  </a:lnTo>
                  <a:lnTo>
                    <a:pt x="4361189" y="487619"/>
                  </a:lnTo>
                  <a:lnTo>
                    <a:pt x="4402404" y="482941"/>
                  </a:lnTo>
                  <a:lnTo>
                    <a:pt x="4440772" y="481397"/>
                  </a:lnTo>
                  <a:lnTo>
                    <a:pt x="4465601" y="482004"/>
                  </a:lnTo>
                  <a:lnTo>
                    <a:pt x="4513048" y="486879"/>
                  </a:lnTo>
                  <a:lnTo>
                    <a:pt x="4575427" y="502889"/>
                  </a:lnTo>
                  <a:lnTo>
                    <a:pt x="4611284" y="518756"/>
                  </a:lnTo>
                  <a:lnTo>
                    <a:pt x="4671344" y="562979"/>
                  </a:lnTo>
                  <a:lnTo>
                    <a:pt x="4681047" y="574606"/>
                  </a:lnTo>
                  <a:lnTo>
                    <a:pt x="4378682" y="574606"/>
                  </a:lnTo>
                  <a:lnTo>
                    <a:pt x="4328886" y="579430"/>
                  </a:lnTo>
                  <a:lnTo>
                    <a:pt x="4280310" y="592038"/>
                  </a:lnTo>
                  <a:lnTo>
                    <a:pt x="4232954" y="612411"/>
                  </a:lnTo>
                  <a:lnTo>
                    <a:pt x="4186816" y="640533"/>
                  </a:lnTo>
                  <a:lnTo>
                    <a:pt x="4186816" y="1352901"/>
                  </a:lnTo>
                  <a:close/>
                </a:path>
                <a:path w="4730115" h="1797684">
                  <a:moveTo>
                    <a:pt x="4729566" y="1352901"/>
                  </a:moveTo>
                  <a:lnTo>
                    <a:pt x="4588034" y="1352901"/>
                  </a:lnTo>
                  <a:lnTo>
                    <a:pt x="4588034" y="774571"/>
                  </a:lnTo>
                  <a:lnTo>
                    <a:pt x="4584463" y="729597"/>
                  </a:lnTo>
                  <a:lnTo>
                    <a:pt x="4573751" y="689849"/>
                  </a:lnTo>
                  <a:lnTo>
                    <a:pt x="4555895" y="655310"/>
                  </a:lnTo>
                  <a:lnTo>
                    <a:pt x="4530893" y="625960"/>
                  </a:lnTo>
                  <a:lnTo>
                    <a:pt x="4500013" y="602753"/>
                  </a:lnTo>
                  <a:lnTo>
                    <a:pt x="4464310" y="586440"/>
                  </a:lnTo>
                  <a:lnTo>
                    <a:pt x="4423846" y="577049"/>
                  </a:lnTo>
                  <a:lnTo>
                    <a:pt x="4378682" y="574606"/>
                  </a:lnTo>
                  <a:lnTo>
                    <a:pt x="4681047" y="574606"/>
                  </a:lnTo>
                  <a:lnTo>
                    <a:pt x="4696843" y="593537"/>
                  </a:lnTo>
                  <a:lnTo>
                    <a:pt x="4715034" y="627046"/>
                  </a:lnTo>
                  <a:lnTo>
                    <a:pt x="4725936" y="663465"/>
                  </a:lnTo>
                  <a:lnTo>
                    <a:pt x="4729566" y="702755"/>
                  </a:lnTo>
                  <a:lnTo>
                    <a:pt x="4729566" y="1352901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6113" y="7757927"/>
              <a:ext cx="1765657" cy="17885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932716" y="7909862"/>
              <a:ext cx="326390" cy="174625"/>
            </a:xfrm>
            <a:custGeom>
              <a:avLst/>
              <a:gdLst/>
              <a:ahLst/>
              <a:cxnLst/>
              <a:rect l="l" t="t" r="r" b="b"/>
              <a:pathLst>
                <a:path w="326390" h="174625">
                  <a:moveTo>
                    <a:pt x="142386" y="18600"/>
                  </a:moveTo>
                  <a:lnTo>
                    <a:pt x="0" y="18600"/>
                  </a:lnTo>
                  <a:lnTo>
                    <a:pt x="0" y="18"/>
                  </a:lnTo>
                  <a:lnTo>
                    <a:pt x="142386" y="18"/>
                  </a:lnTo>
                  <a:lnTo>
                    <a:pt x="142386" y="18600"/>
                  </a:lnTo>
                  <a:close/>
                </a:path>
                <a:path w="326390" h="174625">
                  <a:moveTo>
                    <a:pt x="83596" y="174487"/>
                  </a:moveTo>
                  <a:lnTo>
                    <a:pt x="58790" y="174487"/>
                  </a:lnTo>
                  <a:lnTo>
                    <a:pt x="58790" y="18600"/>
                  </a:lnTo>
                  <a:lnTo>
                    <a:pt x="83596" y="18600"/>
                  </a:lnTo>
                  <a:lnTo>
                    <a:pt x="83596" y="174487"/>
                  </a:lnTo>
                  <a:close/>
                </a:path>
                <a:path w="326390" h="174625">
                  <a:moveTo>
                    <a:pt x="185588" y="174487"/>
                  </a:moveTo>
                  <a:lnTo>
                    <a:pt x="164292" y="174487"/>
                  </a:lnTo>
                  <a:lnTo>
                    <a:pt x="164292" y="0"/>
                  </a:lnTo>
                  <a:lnTo>
                    <a:pt x="198504" y="0"/>
                  </a:lnTo>
                  <a:lnTo>
                    <a:pt x="208101" y="32108"/>
                  </a:lnTo>
                  <a:lnTo>
                    <a:pt x="185588" y="32108"/>
                  </a:lnTo>
                  <a:lnTo>
                    <a:pt x="185588" y="174487"/>
                  </a:lnTo>
                  <a:close/>
                </a:path>
                <a:path w="326390" h="174625">
                  <a:moveTo>
                    <a:pt x="263540" y="149484"/>
                  </a:moveTo>
                  <a:lnTo>
                    <a:pt x="243184" y="149484"/>
                  </a:lnTo>
                  <a:lnTo>
                    <a:pt x="295584" y="0"/>
                  </a:lnTo>
                  <a:lnTo>
                    <a:pt x="326174" y="0"/>
                  </a:lnTo>
                  <a:lnTo>
                    <a:pt x="326174" y="32564"/>
                  </a:lnTo>
                  <a:lnTo>
                    <a:pt x="303037" y="32564"/>
                  </a:lnTo>
                  <a:lnTo>
                    <a:pt x="263540" y="149484"/>
                  </a:lnTo>
                  <a:close/>
                </a:path>
                <a:path w="326390" h="174625">
                  <a:moveTo>
                    <a:pt x="255094" y="174487"/>
                  </a:moveTo>
                  <a:lnTo>
                    <a:pt x="231483" y="174487"/>
                  </a:lnTo>
                  <a:lnTo>
                    <a:pt x="185588" y="32108"/>
                  </a:lnTo>
                  <a:lnTo>
                    <a:pt x="208101" y="32108"/>
                  </a:lnTo>
                  <a:lnTo>
                    <a:pt x="243184" y="149484"/>
                  </a:lnTo>
                  <a:lnTo>
                    <a:pt x="263540" y="149484"/>
                  </a:lnTo>
                  <a:lnTo>
                    <a:pt x="255094" y="174487"/>
                  </a:lnTo>
                  <a:close/>
                </a:path>
                <a:path w="326390" h="174625">
                  <a:moveTo>
                    <a:pt x="326174" y="174487"/>
                  </a:moveTo>
                  <a:lnTo>
                    <a:pt x="303037" y="174487"/>
                  </a:lnTo>
                  <a:lnTo>
                    <a:pt x="303037" y="32564"/>
                  </a:lnTo>
                  <a:lnTo>
                    <a:pt x="326174" y="32564"/>
                  </a:lnTo>
                  <a:lnTo>
                    <a:pt x="326174" y="174487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1880" y="9679492"/>
              <a:ext cx="1141640" cy="22178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71801" y="0"/>
            <a:ext cx="15093315" cy="9055100"/>
          </a:xfrm>
          <a:prstGeom prst="rect">
            <a:avLst/>
          </a:prstGeom>
        </p:spPr>
        <p:txBody>
          <a:bodyPr wrap="square" lIns="0" tIns="260350" rIns="0" bIns="0" rtlCol="0" vert="horz">
            <a:spAutoFit/>
          </a:bodyPr>
          <a:lstStyle/>
          <a:p>
            <a:pPr marL="2205990">
              <a:lnSpc>
                <a:spcPct val="100000"/>
              </a:lnSpc>
              <a:spcBef>
                <a:spcPts val="2050"/>
              </a:spcBef>
            </a:pPr>
            <a:r>
              <a:rPr dirty="0" sz="8000" spc="960" b="1">
                <a:latin typeface="Trebuchet MS"/>
                <a:cs typeface="Trebuchet MS"/>
              </a:rPr>
              <a:t>S</a:t>
            </a:r>
            <a:r>
              <a:rPr dirty="0" sz="8000" spc="395" b="1">
                <a:latin typeface="Trebuchet MS"/>
                <a:cs typeface="Trebuchet MS"/>
              </a:rPr>
              <a:t>o</a:t>
            </a:r>
            <a:r>
              <a:rPr dirty="0" sz="8000" spc="484" b="1">
                <a:latin typeface="Trebuchet MS"/>
                <a:cs typeface="Trebuchet MS"/>
              </a:rPr>
              <a:t>f</a:t>
            </a:r>
            <a:r>
              <a:rPr dirty="0" sz="8000" spc="215" b="1">
                <a:latin typeface="Trebuchet MS"/>
                <a:cs typeface="Trebuchet MS"/>
              </a:rPr>
              <a:t>t</a:t>
            </a:r>
            <a:r>
              <a:rPr dirty="0" sz="8000" spc="-100" b="1">
                <a:latin typeface="Trebuchet MS"/>
                <a:cs typeface="Trebuchet MS"/>
              </a:rPr>
              <a:t>w</a:t>
            </a:r>
            <a:r>
              <a:rPr dirty="0" sz="8000" spc="170" b="1">
                <a:latin typeface="Trebuchet MS"/>
                <a:cs typeface="Trebuchet MS"/>
              </a:rPr>
              <a:t>a</a:t>
            </a:r>
            <a:r>
              <a:rPr dirty="0" sz="8000" spc="-170" b="1">
                <a:latin typeface="Trebuchet MS"/>
                <a:cs typeface="Trebuchet MS"/>
              </a:rPr>
              <a:t>r</a:t>
            </a:r>
            <a:r>
              <a:rPr dirty="0" sz="8000" spc="90" b="1">
                <a:latin typeface="Trebuchet MS"/>
                <a:cs typeface="Trebuchet MS"/>
              </a:rPr>
              <a:t>e</a:t>
            </a:r>
            <a:r>
              <a:rPr dirty="0" sz="8000" spc="-805" b="1">
                <a:latin typeface="Trebuchet MS"/>
                <a:cs typeface="Trebuchet MS"/>
              </a:rPr>
              <a:t> </a:t>
            </a:r>
            <a:r>
              <a:rPr dirty="0" sz="8000" spc="540" b="1">
                <a:latin typeface="Trebuchet MS"/>
                <a:cs typeface="Trebuchet MS"/>
              </a:rPr>
              <a:t>R</a:t>
            </a:r>
            <a:r>
              <a:rPr dirty="0" sz="8000" spc="85" b="1">
                <a:latin typeface="Trebuchet MS"/>
                <a:cs typeface="Trebuchet MS"/>
              </a:rPr>
              <a:t>e</a:t>
            </a:r>
            <a:r>
              <a:rPr dirty="0" sz="8000" spc="375" b="1">
                <a:latin typeface="Trebuchet MS"/>
                <a:cs typeface="Trebuchet MS"/>
              </a:rPr>
              <a:t>q</a:t>
            </a:r>
            <a:r>
              <a:rPr dirty="0" sz="8000" spc="10" b="1">
                <a:latin typeface="Trebuchet MS"/>
                <a:cs typeface="Trebuchet MS"/>
              </a:rPr>
              <a:t>u</a:t>
            </a:r>
            <a:r>
              <a:rPr dirty="0" sz="8000" spc="-440" b="1">
                <a:latin typeface="Trebuchet MS"/>
                <a:cs typeface="Trebuchet MS"/>
              </a:rPr>
              <a:t>i</a:t>
            </a:r>
            <a:r>
              <a:rPr dirty="0" sz="8000" spc="-170" b="1">
                <a:latin typeface="Trebuchet MS"/>
                <a:cs typeface="Trebuchet MS"/>
              </a:rPr>
              <a:t>r</a:t>
            </a:r>
            <a:r>
              <a:rPr dirty="0" sz="8000" spc="85" b="1">
                <a:latin typeface="Trebuchet MS"/>
                <a:cs typeface="Trebuchet MS"/>
              </a:rPr>
              <a:t>e</a:t>
            </a:r>
            <a:r>
              <a:rPr dirty="0" sz="8000" spc="365" b="1">
                <a:latin typeface="Trebuchet MS"/>
                <a:cs typeface="Trebuchet MS"/>
              </a:rPr>
              <a:t>m</a:t>
            </a:r>
            <a:r>
              <a:rPr dirty="0" sz="8000" spc="85" b="1">
                <a:latin typeface="Trebuchet MS"/>
                <a:cs typeface="Trebuchet MS"/>
              </a:rPr>
              <a:t>e</a:t>
            </a:r>
            <a:r>
              <a:rPr dirty="0" sz="8000" spc="15" b="1">
                <a:latin typeface="Trebuchet MS"/>
                <a:cs typeface="Trebuchet MS"/>
              </a:rPr>
              <a:t>n</a:t>
            </a:r>
            <a:r>
              <a:rPr dirty="0" sz="8000" spc="215" b="1">
                <a:latin typeface="Trebuchet MS"/>
                <a:cs typeface="Trebuchet MS"/>
              </a:rPr>
              <a:t>t</a:t>
            </a:r>
            <a:r>
              <a:rPr dirty="0" sz="8000" spc="480" b="1"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dirty="0" sz="8000" spc="745" b="1">
                <a:latin typeface="Trebuchet MS"/>
                <a:cs typeface="Trebuchet MS"/>
              </a:rPr>
              <a:t>P</a:t>
            </a:r>
            <a:r>
              <a:rPr dirty="0" sz="8000" spc="330" b="1">
                <a:latin typeface="Trebuchet MS"/>
                <a:cs typeface="Trebuchet MS"/>
              </a:rPr>
              <a:t>y</a:t>
            </a:r>
            <a:r>
              <a:rPr dirty="0" sz="8000" spc="215" b="1">
                <a:latin typeface="Trebuchet MS"/>
                <a:cs typeface="Trebuchet MS"/>
              </a:rPr>
              <a:t>t</a:t>
            </a:r>
            <a:r>
              <a:rPr dirty="0" sz="8000" spc="-5" b="1">
                <a:latin typeface="Trebuchet MS"/>
                <a:cs typeface="Trebuchet MS"/>
              </a:rPr>
              <a:t>h</a:t>
            </a:r>
            <a:r>
              <a:rPr dirty="0" sz="8000" spc="395" b="1">
                <a:latin typeface="Trebuchet MS"/>
                <a:cs typeface="Trebuchet MS"/>
              </a:rPr>
              <a:t>o</a:t>
            </a:r>
            <a:r>
              <a:rPr dirty="0" sz="8000" spc="15" b="1">
                <a:latin typeface="Trebuchet MS"/>
                <a:cs typeface="Trebuchet MS"/>
              </a:rPr>
              <a:t>n</a:t>
            </a:r>
            <a:r>
              <a:rPr dirty="0" sz="8000" spc="235" b="1">
                <a:latin typeface="Trebuchet MS"/>
                <a:cs typeface="Trebuchet MS"/>
              </a:rPr>
              <a:t>3</a:t>
            </a:r>
            <a:r>
              <a:rPr dirty="0" sz="8000" spc="730" b="1">
                <a:latin typeface="Trebuchet MS"/>
                <a:cs typeface="Trebuchet MS"/>
              </a:rPr>
              <a:t>-</a:t>
            </a:r>
            <a:r>
              <a:rPr dirty="0" sz="8000" spc="-805" b="1">
                <a:latin typeface="Trebuchet MS"/>
                <a:cs typeface="Trebuchet MS"/>
              </a:rPr>
              <a:t> </a:t>
            </a:r>
            <a:r>
              <a:rPr dirty="0" sz="8000" spc="-1145">
                <a:latin typeface="Tahoma"/>
                <a:cs typeface="Tahoma"/>
              </a:rPr>
              <a:t>I</a:t>
            </a:r>
            <a:r>
              <a:rPr dirty="0" sz="8000" spc="240">
                <a:latin typeface="Tahoma"/>
                <a:cs typeface="Tahoma"/>
              </a:rPr>
              <a:t>t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-5">
                <a:latin typeface="Tahoma"/>
                <a:cs typeface="Tahoma"/>
              </a:rPr>
              <a:t>s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75">
                <a:latin typeface="Tahoma"/>
                <a:cs typeface="Tahoma"/>
              </a:rPr>
              <a:t>a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-229">
                <a:latin typeface="Tahoma"/>
                <a:cs typeface="Tahoma"/>
              </a:rPr>
              <a:t>l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-75">
                <a:latin typeface="Tahoma"/>
                <a:cs typeface="Tahoma"/>
              </a:rPr>
              <a:t>u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-10">
                <a:latin typeface="Tahoma"/>
                <a:cs typeface="Tahoma"/>
              </a:rPr>
              <a:t>s</a:t>
            </a:r>
            <a:r>
              <a:rPr dirty="0" sz="8000" spc="215">
                <a:latin typeface="Tahoma"/>
                <a:cs typeface="Tahoma"/>
              </a:rPr>
              <a:t>e 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145">
                <a:latin typeface="Tahoma"/>
                <a:cs typeface="Tahoma"/>
              </a:rPr>
              <a:t>mm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65">
                <a:latin typeface="Tahoma"/>
                <a:cs typeface="Tahoma"/>
              </a:rPr>
              <a:t>g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l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75">
                <a:latin typeface="Tahoma"/>
                <a:cs typeface="Tahoma"/>
              </a:rPr>
              <a:t>u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320">
                <a:latin typeface="Tahoma"/>
                <a:cs typeface="Tahoma"/>
              </a:rPr>
              <a:t>w</a:t>
            </a:r>
            <a:r>
              <a:rPr dirty="0" sz="8000" spc="-75">
                <a:latin typeface="Tahoma"/>
                <a:cs typeface="Tahoma"/>
              </a:rPr>
              <a:t>h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405">
                <a:latin typeface="Tahoma"/>
                <a:cs typeface="Tahoma"/>
              </a:rPr>
              <a:t>c</a:t>
            </a:r>
            <a:r>
              <a:rPr dirty="0" sz="8000" spc="-50">
                <a:latin typeface="Tahoma"/>
                <a:cs typeface="Tahoma"/>
              </a:rPr>
              <a:t>h 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110">
                <a:latin typeface="Tahoma"/>
                <a:cs typeface="Tahoma"/>
              </a:rPr>
              <a:t>v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290">
                <a:latin typeface="Tahoma"/>
                <a:cs typeface="Tahoma"/>
              </a:rPr>
              <a:t>d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5">
                <a:latin typeface="Tahoma"/>
                <a:cs typeface="Tahoma"/>
              </a:rPr>
              <a:t>s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-75">
                <a:latin typeface="Tahoma"/>
                <a:cs typeface="Tahoma"/>
              </a:rPr>
              <a:t>h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75">
                <a:latin typeface="Tahoma"/>
                <a:cs typeface="Tahoma"/>
              </a:rPr>
              <a:t>h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70">
                <a:latin typeface="Tahoma"/>
                <a:cs typeface="Tahoma"/>
              </a:rPr>
              <a:t>h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l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110">
                <a:latin typeface="Tahoma"/>
                <a:cs typeface="Tahoma"/>
              </a:rPr>
              <a:t>v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229">
                <a:latin typeface="Tahoma"/>
                <a:cs typeface="Tahoma"/>
              </a:rPr>
              <a:t>l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290">
                <a:latin typeface="Tahoma"/>
                <a:cs typeface="Tahoma"/>
              </a:rPr>
              <a:t>d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290">
                <a:latin typeface="Tahoma"/>
                <a:cs typeface="Tahoma"/>
              </a:rPr>
              <a:t>b</a:t>
            </a:r>
            <a:r>
              <a:rPr dirty="0" sz="8000" spc="-235">
                <a:latin typeface="Tahoma"/>
                <a:cs typeface="Tahoma"/>
              </a:rPr>
              <a:t>ili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70">
                <a:latin typeface="Tahoma"/>
                <a:cs typeface="Tahoma"/>
              </a:rPr>
              <a:t>y  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95">
                <a:latin typeface="Tahoma"/>
                <a:cs typeface="Tahoma"/>
              </a:rPr>
              <a:t>d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240">
                <a:latin typeface="Tahoma"/>
                <a:cs typeface="Tahoma"/>
              </a:rPr>
              <a:t>t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-5">
                <a:latin typeface="Tahoma"/>
                <a:cs typeface="Tahoma"/>
              </a:rPr>
              <a:t>s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290">
                <a:latin typeface="Tahoma"/>
                <a:cs typeface="Tahoma"/>
              </a:rPr>
              <a:t>d</a:t>
            </a:r>
            <a:r>
              <a:rPr dirty="0" sz="8000" spc="-840">
                <a:latin typeface="Tahoma"/>
                <a:cs typeface="Tahoma"/>
              </a:rPr>
              <a:t>.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1145">
                <a:latin typeface="Tahoma"/>
                <a:cs typeface="Tahoma"/>
              </a:rPr>
              <a:t>I</a:t>
            </a:r>
            <a:r>
              <a:rPr dirty="0" sz="8000" spc="-70">
                <a:latin typeface="Tahoma"/>
                <a:cs typeface="Tahoma"/>
              </a:rPr>
              <a:t>n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-75">
                <a:latin typeface="Tahoma"/>
                <a:cs typeface="Tahoma"/>
              </a:rPr>
              <a:t>u</a:t>
            </a:r>
            <a:r>
              <a:rPr dirty="0" sz="8000" spc="-114">
                <a:latin typeface="Tahoma"/>
                <a:cs typeface="Tahoma"/>
              </a:rPr>
              <a:t>r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-660">
                <a:latin typeface="Tahoma"/>
                <a:cs typeface="Tahoma"/>
              </a:rPr>
              <a:t>j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405">
                <a:latin typeface="Tahoma"/>
                <a:cs typeface="Tahoma"/>
              </a:rPr>
              <a:t>c</a:t>
            </a:r>
            <a:r>
              <a:rPr dirty="0" sz="8000" spc="229">
                <a:latin typeface="Tahoma"/>
                <a:cs typeface="Tahoma"/>
              </a:rPr>
              <a:t>t  </a:t>
            </a:r>
            <a:r>
              <a:rPr dirty="0" sz="8000" spc="-320">
                <a:latin typeface="Tahoma"/>
                <a:cs typeface="Tahoma"/>
              </a:rPr>
              <a:t>w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75">
                <a:latin typeface="Tahoma"/>
                <a:cs typeface="Tahoma"/>
              </a:rPr>
              <a:t>u</a:t>
            </a:r>
            <a:r>
              <a:rPr dirty="0" sz="8000" spc="-10">
                <a:latin typeface="Tahoma"/>
                <a:cs typeface="Tahoma"/>
              </a:rPr>
              <a:t>s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90">
                <a:latin typeface="Tahoma"/>
                <a:cs typeface="Tahoma"/>
              </a:rPr>
              <a:t>y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-75">
                <a:latin typeface="Tahoma"/>
                <a:cs typeface="Tahoma"/>
              </a:rPr>
              <a:t>h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-70">
                <a:latin typeface="Tahoma"/>
                <a:cs typeface="Tahoma"/>
              </a:rPr>
              <a:t>n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380">
                <a:latin typeface="Tahoma"/>
                <a:cs typeface="Tahoma"/>
              </a:rPr>
              <a:t>o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405">
                <a:latin typeface="Tahoma"/>
                <a:cs typeface="Tahoma"/>
              </a:rPr>
              <a:t>c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-235">
                <a:latin typeface="Tahoma"/>
                <a:cs typeface="Tahoma"/>
              </a:rPr>
              <a:t>l</a:t>
            </a:r>
            <a:r>
              <a:rPr dirty="0" sz="8000" spc="405">
                <a:latin typeface="Tahoma"/>
                <a:cs typeface="Tahoma"/>
              </a:rPr>
              <a:t>c</a:t>
            </a:r>
            <a:r>
              <a:rPr dirty="0" sz="8000" spc="-75">
                <a:latin typeface="Tahoma"/>
                <a:cs typeface="Tahoma"/>
              </a:rPr>
              <a:t>u</a:t>
            </a:r>
            <a:r>
              <a:rPr dirty="0" sz="8000" spc="-235">
                <a:latin typeface="Tahoma"/>
                <a:cs typeface="Tahoma"/>
              </a:rPr>
              <a:t>l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-75">
                <a:latin typeface="Tahoma"/>
                <a:cs typeface="Tahoma"/>
              </a:rPr>
              <a:t>h</a:t>
            </a:r>
            <a:r>
              <a:rPr dirty="0" sz="8000" spc="215">
                <a:latin typeface="Tahoma"/>
                <a:cs typeface="Tahoma"/>
              </a:rPr>
              <a:t>e 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-235">
                <a:latin typeface="Tahoma"/>
                <a:cs typeface="Tahoma"/>
              </a:rPr>
              <a:t>l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90">
                <a:latin typeface="Tahoma"/>
                <a:cs typeface="Tahoma"/>
              </a:rPr>
              <a:t>y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-5">
                <a:latin typeface="Tahoma"/>
                <a:cs typeface="Tahoma"/>
              </a:rPr>
              <a:t>s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145">
                <a:latin typeface="Tahoma"/>
                <a:cs typeface="Tahoma"/>
              </a:rPr>
              <a:t>m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110">
                <a:latin typeface="Tahoma"/>
                <a:cs typeface="Tahoma"/>
              </a:rPr>
              <a:t>v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84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6911" y="6968682"/>
              <a:ext cx="2894379" cy="28760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6441" y="2193013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49342" y="0"/>
            <a:ext cx="14865985" cy="7902575"/>
          </a:xfrm>
          <a:prstGeom prst="rect">
            <a:avLst/>
          </a:prstGeom>
        </p:spPr>
        <p:txBody>
          <a:bodyPr wrap="square" lIns="0" tIns="293370" rIns="0" bIns="0" rtlCol="0" vert="horz">
            <a:spAutoFit/>
          </a:bodyPr>
          <a:lstStyle/>
          <a:p>
            <a:pPr marL="2128520">
              <a:lnSpc>
                <a:spcPct val="100000"/>
              </a:lnSpc>
              <a:spcBef>
                <a:spcPts val="2310"/>
              </a:spcBef>
            </a:pPr>
            <a:r>
              <a:rPr dirty="0" sz="8000" spc="960" b="1">
                <a:latin typeface="Trebuchet MS"/>
                <a:cs typeface="Trebuchet MS"/>
              </a:rPr>
              <a:t>S</a:t>
            </a:r>
            <a:r>
              <a:rPr dirty="0" sz="8000" spc="395" b="1">
                <a:latin typeface="Trebuchet MS"/>
                <a:cs typeface="Trebuchet MS"/>
              </a:rPr>
              <a:t>o</a:t>
            </a:r>
            <a:r>
              <a:rPr dirty="0" sz="8000" spc="484" b="1">
                <a:latin typeface="Trebuchet MS"/>
                <a:cs typeface="Trebuchet MS"/>
              </a:rPr>
              <a:t>f</a:t>
            </a:r>
            <a:r>
              <a:rPr dirty="0" sz="8000" spc="215" b="1">
                <a:latin typeface="Trebuchet MS"/>
                <a:cs typeface="Trebuchet MS"/>
              </a:rPr>
              <a:t>t</a:t>
            </a:r>
            <a:r>
              <a:rPr dirty="0" sz="8000" spc="-100" b="1">
                <a:latin typeface="Trebuchet MS"/>
                <a:cs typeface="Trebuchet MS"/>
              </a:rPr>
              <a:t>w</a:t>
            </a:r>
            <a:r>
              <a:rPr dirty="0" sz="8000" spc="170" b="1">
                <a:latin typeface="Trebuchet MS"/>
                <a:cs typeface="Trebuchet MS"/>
              </a:rPr>
              <a:t>a</a:t>
            </a:r>
            <a:r>
              <a:rPr dirty="0" sz="8000" spc="-170" b="1">
                <a:latin typeface="Trebuchet MS"/>
                <a:cs typeface="Trebuchet MS"/>
              </a:rPr>
              <a:t>r</a:t>
            </a:r>
            <a:r>
              <a:rPr dirty="0" sz="8000" spc="90" b="1">
                <a:latin typeface="Trebuchet MS"/>
                <a:cs typeface="Trebuchet MS"/>
              </a:rPr>
              <a:t>e</a:t>
            </a:r>
            <a:r>
              <a:rPr dirty="0" sz="8000" spc="-805" b="1">
                <a:latin typeface="Trebuchet MS"/>
                <a:cs typeface="Trebuchet MS"/>
              </a:rPr>
              <a:t> </a:t>
            </a:r>
            <a:r>
              <a:rPr dirty="0" sz="8000" spc="540" b="1">
                <a:latin typeface="Trebuchet MS"/>
                <a:cs typeface="Trebuchet MS"/>
              </a:rPr>
              <a:t>R</a:t>
            </a:r>
            <a:r>
              <a:rPr dirty="0" sz="8000" spc="85" b="1">
                <a:latin typeface="Trebuchet MS"/>
                <a:cs typeface="Trebuchet MS"/>
              </a:rPr>
              <a:t>e</a:t>
            </a:r>
            <a:r>
              <a:rPr dirty="0" sz="8000" spc="375" b="1">
                <a:latin typeface="Trebuchet MS"/>
                <a:cs typeface="Trebuchet MS"/>
              </a:rPr>
              <a:t>q</a:t>
            </a:r>
            <a:r>
              <a:rPr dirty="0" sz="8000" spc="10" b="1">
                <a:latin typeface="Trebuchet MS"/>
                <a:cs typeface="Trebuchet MS"/>
              </a:rPr>
              <a:t>u</a:t>
            </a:r>
            <a:r>
              <a:rPr dirty="0" sz="8000" spc="-440" b="1">
                <a:latin typeface="Trebuchet MS"/>
                <a:cs typeface="Trebuchet MS"/>
              </a:rPr>
              <a:t>i</a:t>
            </a:r>
            <a:r>
              <a:rPr dirty="0" sz="8000" spc="-170" b="1">
                <a:latin typeface="Trebuchet MS"/>
                <a:cs typeface="Trebuchet MS"/>
              </a:rPr>
              <a:t>r</a:t>
            </a:r>
            <a:r>
              <a:rPr dirty="0" sz="8000" spc="85" b="1">
                <a:latin typeface="Trebuchet MS"/>
                <a:cs typeface="Trebuchet MS"/>
              </a:rPr>
              <a:t>e</a:t>
            </a:r>
            <a:r>
              <a:rPr dirty="0" sz="8000" spc="365" b="1">
                <a:latin typeface="Trebuchet MS"/>
                <a:cs typeface="Trebuchet MS"/>
              </a:rPr>
              <a:t>m</a:t>
            </a:r>
            <a:r>
              <a:rPr dirty="0" sz="8000" spc="85" b="1">
                <a:latin typeface="Trebuchet MS"/>
                <a:cs typeface="Trebuchet MS"/>
              </a:rPr>
              <a:t>e</a:t>
            </a:r>
            <a:r>
              <a:rPr dirty="0" sz="8000" spc="15" b="1">
                <a:latin typeface="Trebuchet MS"/>
                <a:cs typeface="Trebuchet MS"/>
              </a:rPr>
              <a:t>n</a:t>
            </a:r>
            <a:r>
              <a:rPr dirty="0" sz="8000" spc="215" b="1">
                <a:latin typeface="Trebuchet MS"/>
                <a:cs typeface="Trebuchet MS"/>
              </a:rPr>
              <a:t>t</a:t>
            </a:r>
            <a:r>
              <a:rPr dirty="0" sz="8000" spc="480" b="1"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215"/>
              </a:spcBef>
            </a:pPr>
            <a:r>
              <a:rPr dirty="0" sz="8000" spc="745" b="1">
                <a:latin typeface="Trebuchet MS"/>
                <a:cs typeface="Trebuchet MS"/>
              </a:rPr>
              <a:t>P</a:t>
            </a:r>
            <a:r>
              <a:rPr dirty="0" sz="8000" spc="330" b="1">
                <a:latin typeface="Trebuchet MS"/>
                <a:cs typeface="Trebuchet MS"/>
              </a:rPr>
              <a:t>y</a:t>
            </a:r>
            <a:r>
              <a:rPr dirty="0" sz="8000" spc="1000" b="1">
                <a:latin typeface="Trebuchet MS"/>
                <a:cs typeface="Trebuchet MS"/>
              </a:rPr>
              <a:t>g</a:t>
            </a:r>
            <a:r>
              <a:rPr dirty="0" sz="8000" spc="170" b="1">
                <a:latin typeface="Trebuchet MS"/>
                <a:cs typeface="Trebuchet MS"/>
              </a:rPr>
              <a:t>a</a:t>
            </a:r>
            <a:r>
              <a:rPr dirty="0" sz="8000" spc="365" b="1">
                <a:latin typeface="Trebuchet MS"/>
                <a:cs typeface="Trebuchet MS"/>
              </a:rPr>
              <a:t>m</a:t>
            </a:r>
            <a:r>
              <a:rPr dirty="0" sz="8000" spc="85" b="1">
                <a:latin typeface="Trebuchet MS"/>
                <a:cs typeface="Trebuchet MS"/>
              </a:rPr>
              <a:t>e</a:t>
            </a:r>
            <a:r>
              <a:rPr dirty="0" sz="8000" spc="730" b="1">
                <a:latin typeface="Trebuchet MS"/>
                <a:cs typeface="Trebuchet MS"/>
              </a:rPr>
              <a:t>-</a:t>
            </a:r>
            <a:r>
              <a:rPr dirty="0" sz="8000" spc="-805" b="1">
                <a:latin typeface="Trebuchet MS"/>
                <a:cs typeface="Trebuchet MS"/>
              </a:rPr>
              <a:t> </a:t>
            </a:r>
            <a:r>
              <a:rPr dirty="0" sz="8000" spc="760">
                <a:latin typeface="Tahoma"/>
                <a:cs typeface="Tahoma"/>
              </a:rPr>
              <a:t>P</a:t>
            </a:r>
            <a:r>
              <a:rPr dirty="0" sz="8000" spc="90">
                <a:latin typeface="Tahoma"/>
                <a:cs typeface="Tahoma"/>
              </a:rPr>
              <a:t>y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145">
                <a:latin typeface="Tahoma"/>
                <a:cs typeface="Tahoma"/>
              </a:rPr>
              <a:t>m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-5">
                <a:latin typeface="Tahoma"/>
                <a:cs typeface="Tahoma"/>
              </a:rPr>
              <a:t>s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75">
                <a:latin typeface="Tahoma"/>
                <a:cs typeface="Tahoma"/>
              </a:rPr>
              <a:t>a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90">
                <a:latin typeface="Tahoma"/>
                <a:cs typeface="Tahoma"/>
              </a:rPr>
              <a:t>y</a:t>
            </a:r>
            <a:r>
              <a:rPr dirty="0" sz="8000" spc="235">
                <a:latin typeface="Tahoma"/>
                <a:cs typeface="Tahoma"/>
              </a:rPr>
              <a:t>t</a:t>
            </a:r>
            <a:r>
              <a:rPr dirty="0" sz="8000" spc="-75">
                <a:latin typeface="Tahoma"/>
                <a:cs typeface="Tahoma"/>
              </a:rPr>
              <a:t>h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-50">
                <a:latin typeface="Tahoma"/>
                <a:cs typeface="Tahoma"/>
              </a:rPr>
              <a:t>n  </a:t>
            </a:r>
            <a:r>
              <a:rPr dirty="0" sz="8000" spc="440">
                <a:latin typeface="Tahoma"/>
                <a:cs typeface="Tahoma"/>
              </a:rPr>
              <a:t>f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145">
                <a:latin typeface="Tahoma"/>
                <a:cs typeface="Tahoma"/>
              </a:rPr>
              <a:t>m</a:t>
            </a:r>
            <a:r>
              <a:rPr dirty="0" sz="8000" spc="295">
                <a:latin typeface="Tahoma"/>
                <a:cs typeface="Tahoma"/>
              </a:rPr>
              <a:t>e</a:t>
            </a:r>
            <a:r>
              <a:rPr dirty="0" sz="8000" spc="-320">
                <a:latin typeface="Tahoma"/>
                <a:cs typeface="Tahoma"/>
              </a:rPr>
              <a:t>w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-35">
                <a:latin typeface="Tahoma"/>
                <a:cs typeface="Tahoma"/>
              </a:rPr>
              <a:t>k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440">
                <a:latin typeface="Tahoma"/>
                <a:cs typeface="Tahoma"/>
              </a:rPr>
              <a:t>f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-114">
                <a:latin typeface="Tahoma"/>
                <a:cs typeface="Tahoma"/>
              </a:rPr>
              <a:t>r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145">
                <a:latin typeface="Tahoma"/>
                <a:cs typeface="Tahoma"/>
              </a:rPr>
              <a:t>m</a:t>
            </a:r>
            <a:r>
              <a:rPr dirty="0" sz="8000" spc="215">
                <a:latin typeface="Tahoma"/>
                <a:cs typeface="Tahoma"/>
              </a:rPr>
              <a:t>e 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375">
                <a:latin typeface="Tahoma"/>
                <a:cs typeface="Tahoma"/>
              </a:rPr>
              <a:t>o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120">
                <a:latin typeface="Tahoma"/>
                <a:cs typeface="Tahoma"/>
              </a:rPr>
              <a:t>r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145">
                <a:latin typeface="Tahoma"/>
                <a:cs typeface="Tahoma"/>
              </a:rPr>
              <a:t>mm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840">
                <a:latin typeface="Tahoma"/>
                <a:cs typeface="Tahoma"/>
              </a:rPr>
              <a:t>.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165">
                <a:latin typeface="Tahoma"/>
                <a:cs typeface="Tahoma"/>
              </a:rPr>
              <a:t>W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75">
                <a:latin typeface="Tahoma"/>
                <a:cs typeface="Tahoma"/>
              </a:rPr>
              <a:t>u</a:t>
            </a:r>
            <a:r>
              <a:rPr dirty="0" sz="8000" spc="-10">
                <a:latin typeface="Tahoma"/>
                <a:cs typeface="Tahoma"/>
              </a:rPr>
              <a:t>s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90">
                <a:latin typeface="Tahoma"/>
                <a:cs typeface="Tahoma"/>
              </a:rPr>
              <a:t>p</a:t>
            </a:r>
            <a:r>
              <a:rPr dirty="0" sz="8000" spc="90">
                <a:latin typeface="Tahoma"/>
                <a:cs typeface="Tahoma"/>
              </a:rPr>
              <a:t>y</a:t>
            </a:r>
            <a:r>
              <a:rPr dirty="0" sz="8000" spc="260">
                <a:latin typeface="Tahoma"/>
                <a:cs typeface="Tahoma"/>
              </a:rPr>
              <a:t>g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145">
                <a:latin typeface="Tahoma"/>
                <a:cs typeface="Tahoma"/>
              </a:rPr>
              <a:t>m</a:t>
            </a:r>
            <a:r>
              <a:rPr dirty="0" sz="8000" spc="300">
                <a:latin typeface="Tahoma"/>
                <a:cs typeface="Tahoma"/>
              </a:rPr>
              <a:t>e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35">
                <a:latin typeface="Tahoma"/>
                <a:cs typeface="Tahoma"/>
              </a:rPr>
              <a:t>i</a:t>
            </a:r>
            <a:r>
              <a:rPr dirty="0" sz="8000" spc="-50">
                <a:latin typeface="Tahoma"/>
                <a:cs typeface="Tahoma"/>
              </a:rPr>
              <a:t>n  </a:t>
            </a:r>
            <a:r>
              <a:rPr dirty="0" sz="8000" spc="60">
                <a:latin typeface="Tahoma"/>
                <a:cs typeface="Tahoma"/>
              </a:rPr>
              <a:t>our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120">
                <a:latin typeface="Tahoma"/>
                <a:cs typeface="Tahoma"/>
              </a:rPr>
              <a:t>project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229">
                <a:latin typeface="Tahoma"/>
                <a:cs typeface="Tahoma"/>
              </a:rPr>
              <a:t>for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20">
                <a:latin typeface="Tahoma"/>
                <a:cs typeface="Tahoma"/>
              </a:rPr>
              <a:t>creating,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75">
                <a:latin typeface="Tahoma"/>
                <a:cs typeface="Tahoma"/>
              </a:rPr>
              <a:t>updating </a:t>
            </a:r>
            <a:r>
              <a:rPr dirty="0" sz="8000" spc="-2485">
                <a:latin typeface="Tahoma"/>
                <a:cs typeface="Tahoma"/>
              </a:rPr>
              <a:t> 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95">
                <a:latin typeface="Tahoma"/>
                <a:cs typeface="Tahoma"/>
              </a:rPr>
              <a:t>d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-75">
                <a:latin typeface="Tahoma"/>
                <a:cs typeface="Tahoma"/>
              </a:rPr>
              <a:t>h</a:t>
            </a:r>
            <a:r>
              <a:rPr dirty="0" sz="8000" spc="-80">
                <a:latin typeface="Tahoma"/>
                <a:cs typeface="Tahoma"/>
              </a:rPr>
              <a:t>a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90">
                <a:latin typeface="Tahoma"/>
                <a:cs typeface="Tahoma"/>
              </a:rPr>
              <a:t>d</a:t>
            </a:r>
            <a:r>
              <a:rPr dirty="0" sz="8000" spc="-235">
                <a:latin typeface="Tahoma"/>
                <a:cs typeface="Tahoma"/>
              </a:rPr>
              <a:t>li</a:t>
            </a:r>
            <a:r>
              <a:rPr dirty="0" sz="8000" spc="-75">
                <a:latin typeface="Tahoma"/>
                <a:cs typeface="Tahoma"/>
              </a:rPr>
              <a:t>n</a:t>
            </a:r>
            <a:r>
              <a:rPr dirty="0" sz="8000" spc="265">
                <a:latin typeface="Tahoma"/>
                <a:cs typeface="Tahoma"/>
              </a:rPr>
              <a:t>g</a:t>
            </a:r>
            <a:r>
              <a:rPr dirty="0" sz="8000" spc="-785">
                <a:latin typeface="Tahoma"/>
                <a:cs typeface="Tahoma"/>
              </a:rPr>
              <a:t> </a:t>
            </a:r>
            <a:r>
              <a:rPr dirty="0" sz="8000" spc="955">
                <a:latin typeface="Tahoma"/>
                <a:cs typeface="Tahoma"/>
              </a:rPr>
              <a:t>G</a:t>
            </a:r>
            <a:r>
              <a:rPr dirty="0" sz="8000" spc="380">
                <a:latin typeface="Tahoma"/>
                <a:cs typeface="Tahoma"/>
              </a:rPr>
              <a:t>U</a:t>
            </a:r>
            <a:r>
              <a:rPr dirty="0" sz="8000" spc="-1145">
                <a:latin typeface="Tahoma"/>
                <a:cs typeface="Tahoma"/>
              </a:rPr>
              <a:t>I</a:t>
            </a:r>
            <a:r>
              <a:rPr dirty="0" sz="8000" spc="-84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72" y="1823708"/>
            <a:ext cx="16992599" cy="8181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311" y="273797"/>
            <a:ext cx="64014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45"/>
              <a:t>P</a:t>
            </a:r>
            <a:r>
              <a:rPr dirty="0" spc="-170"/>
              <a:t>r</a:t>
            </a:r>
            <a:r>
              <a:rPr dirty="0" spc="395"/>
              <a:t>o</a:t>
            </a:r>
            <a:r>
              <a:rPr dirty="0" spc="155"/>
              <a:t>c</a:t>
            </a:r>
            <a:r>
              <a:rPr dirty="0" spc="85"/>
              <a:t>e</a:t>
            </a:r>
            <a:r>
              <a:rPr dirty="0" spc="475"/>
              <a:t>s</a:t>
            </a:r>
            <a:r>
              <a:rPr dirty="0" spc="480"/>
              <a:t>s</a:t>
            </a:r>
            <a:r>
              <a:rPr dirty="0" spc="-805"/>
              <a:t> </a:t>
            </a:r>
            <a:r>
              <a:rPr dirty="0" spc="434"/>
              <a:t>F</a:t>
            </a:r>
            <a:r>
              <a:rPr dirty="0" spc="-415"/>
              <a:t>l</a:t>
            </a:r>
            <a:r>
              <a:rPr dirty="0" spc="395"/>
              <a:t>o</a:t>
            </a:r>
            <a:r>
              <a:rPr dirty="0" spc="-95"/>
              <a:t>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817" y="1907610"/>
            <a:ext cx="14430374" cy="8124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311" y="273794"/>
            <a:ext cx="64014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45"/>
              <a:t>P</a:t>
            </a:r>
            <a:r>
              <a:rPr dirty="0" spc="-170"/>
              <a:t>r</a:t>
            </a:r>
            <a:r>
              <a:rPr dirty="0" spc="395"/>
              <a:t>o</a:t>
            </a:r>
            <a:r>
              <a:rPr dirty="0" spc="155"/>
              <a:t>c</a:t>
            </a:r>
            <a:r>
              <a:rPr dirty="0" spc="85"/>
              <a:t>e</a:t>
            </a:r>
            <a:r>
              <a:rPr dirty="0" spc="475"/>
              <a:t>s</a:t>
            </a:r>
            <a:r>
              <a:rPr dirty="0" spc="480"/>
              <a:t>s</a:t>
            </a:r>
            <a:r>
              <a:rPr dirty="0" spc="-805"/>
              <a:t> </a:t>
            </a:r>
            <a:r>
              <a:rPr dirty="0" spc="434"/>
              <a:t>F</a:t>
            </a:r>
            <a:r>
              <a:rPr dirty="0" spc="-415"/>
              <a:t>l</a:t>
            </a:r>
            <a:r>
              <a:rPr dirty="0" spc="395"/>
              <a:t>o</a:t>
            </a:r>
            <a:r>
              <a:rPr dirty="0" spc="-95"/>
              <a:t>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Shivang Choudhary</dc:creator>
  <cp:keywords>DAFTfSsdPEg,BAErCAs7xgI</cp:keywords>
  <dc:title>Copy of Green Orange Bold&amp;Geometric Vertical Timeline Presentation</dc:title>
  <dcterms:created xsi:type="dcterms:W3CDTF">2023-02-17T08:05:06Z</dcterms:created>
  <dcterms:modified xsi:type="dcterms:W3CDTF">2023-02-17T08:05:06Z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2023-02-17T00:00:00Z</vt:filetime>
  </property>
</Properties>
</file>