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3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405"/>
  </p:normalViewPr>
  <p:slideViewPr>
    <p:cSldViewPr snapToGrid="0" snapToObjects="1">
      <p:cViewPr>
        <p:scale>
          <a:sx n="137" d="100"/>
          <a:sy n="137" d="100"/>
        </p:scale>
        <p:origin x="48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F00E-299E-0545-8DE8-3DD127D29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6294" y="1793290"/>
            <a:ext cx="6523346" cy="702155"/>
          </a:xfrm>
        </p:spPr>
        <p:txBody>
          <a:bodyPr/>
          <a:lstStyle/>
          <a:p>
            <a:pPr algn="ctr"/>
            <a:r>
              <a:rPr lang="en-US" dirty="0"/>
              <a:t>Clustering of countries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73330-2AF6-7E4F-BB30-6D19CEDE5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5422" y="2593101"/>
            <a:ext cx="2981156" cy="389798"/>
          </a:xfrm>
        </p:spPr>
        <p:txBody>
          <a:bodyPr/>
          <a:lstStyle/>
          <a:p>
            <a:pPr algn="ctr"/>
            <a:r>
              <a:rPr lang="en-US" dirty="0"/>
              <a:t>By:- Shivang naik</a:t>
            </a:r>
          </a:p>
        </p:txBody>
      </p:sp>
    </p:spTree>
    <p:extLst>
      <p:ext uri="{BB962C8B-B14F-4D97-AF65-F5344CB8AC3E}">
        <p14:creationId xmlns:p14="http://schemas.microsoft.com/office/powerpoint/2010/main" val="3566624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3CD0-5E46-F244-8525-561D04B7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Hierarchical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694C45-68A4-9D4C-BFCF-27F682F36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07" y="1944364"/>
            <a:ext cx="7963272" cy="23663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248918-E96F-9049-AF60-631E515F7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06" y="4318586"/>
            <a:ext cx="7963272" cy="23663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AEA63F-C23F-1A41-8F4B-AC16506020EB}"/>
              </a:ext>
            </a:extLst>
          </p:cNvPr>
          <p:cNvSpPr txBox="1"/>
          <p:nvPr/>
        </p:nvSpPr>
        <p:spPr>
          <a:xfrm>
            <a:off x="8388221" y="2239347"/>
            <a:ext cx="2873828" cy="336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are two types of Linkage visualized.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Single Linkage is hard to visualized and difficult to predict no of cluster.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Complete Linkage is easy to visualized and we can predict no of cluster is 2.</a:t>
            </a:r>
          </a:p>
        </p:txBody>
      </p:sp>
    </p:spTree>
    <p:extLst>
      <p:ext uri="{BB962C8B-B14F-4D97-AF65-F5344CB8AC3E}">
        <p14:creationId xmlns:p14="http://schemas.microsoft.com/office/powerpoint/2010/main" val="339202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AC55-E3E2-7542-BDDF-A6884185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Hierarchical Cluster distribution and Analysis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D56219-CE57-9E4E-B2DC-45317BB36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853666"/>
            <a:ext cx="4662612" cy="22331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DE5BB2-2422-764F-AEF3-959765AAA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4312200"/>
            <a:ext cx="11029616" cy="2545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73C49D-0E52-FE47-96D6-4F24595CEBAA}"/>
              </a:ext>
            </a:extLst>
          </p:cNvPr>
          <p:cNvSpPr txBox="1"/>
          <p:nvPr/>
        </p:nvSpPr>
        <p:spPr>
          <a:xfrm>
            <a:off x="5383763" y="2133132"/>
            <a:ext cx="595293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Cluster 0 has low income, low gdpp and high child_mort.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Cluster - 0 is a cluster that we should focus for our analysis.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cluster 0 there are 135+ country whom require aid.</a:t>
            </a:r>
          </a:p>
        </p:txBody>
      </p:sp>
    </p:spTree>
    <p:extLst>
      <p:ext uri="{BB962C8B-B14F-4D97-AF65-F5344CB8AC3E}">
        <p14:creationId xmlns:p14="http://schemas.microsoft.com/office/powerpoint/2010/main" val="80706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F2B5-3D77-054B-8C40-797154D1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Visualizing important variable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81156B-8739-9245-BABE-9570A7897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18547"/>
            <a:ext cx="10870994" cy="4163591"/>
          </a:xfrm>
        </p:spPr>
      </p:pic>
    </p:spTree>
    <p:extLst>
      <p:ext uri="{BB962C8B-B14F-4D97-AF65-F5344CB8AC3E}">
        <p14:creationId xmlns:p14="http://schemas.microsoft.com/office/powerpoint/2010/main" val="151099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E603-A9DC-8543-A43A-BAC22CB8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Top 5 Countries whom require aid most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CB350-2A8F-5A44-AD50-3BDB1175E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891003" cy="36783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Both clustering method gives same top 10  countries.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select K-Means clustering algorithm for further analysis.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Burundi, Liberia,  Congo – Dem. Rep., Niger, Sierra Leone are those countries whom require aid most.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19283-D83F-4145-8A68-C061A4BE3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706" y="2180497"/>
            <a:ext cx="2497623" cy="367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44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26981-8241-1A41-BB74-84DED57A5545}"/>
              </a:ext>
            </a:extLst>
          </p:cNvPr>
          <p:cNvSpPr txBox="1"/>
          <p:nvPr/>
        </p:nvSpPr>
        <p:spPr>
          <a:xfrm>
            <a:off x="4416662" y="3044279"/>
            <a:ext cx="33586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7809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D053-11F6-7B40-8054-6A969EF8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Univariate -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785211-3A35-174F-B339-826909E28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639" y="2136138"/>
            <a:ext cx="5051393" cy="23193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7BFFAD-AD55-DB4E-B91F-BA8C841CC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39" y="4455531"/>
            <a:ext cx="5051393" cy="2319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4A09A1-AA0A-214D-B4A9-1111183B1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033" y="2136138"/>
            <a:ext cx="5634360" cy="23193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DD5E98-2512-7F43-99EE-699621B57951}"/>
              </a:ext>
            </a:extLst>
          </p:cNvPr>
          <p:cNvSpPr txBox="1"/>
          <p:nvPr/>
        </p:nvSpPr>
        <p:spPr>
          <a:xfrm>
            <a:off x="5513032" y="4498311"/>
            <a:ext cx="5051393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 of graphs are Normally Distributed.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noticed some grouping in LIFE_EXPEC, TOTAL-FER and GDPP.</a:t>
            </a:r>
          </a:p>
        </p:txBody>
      </p:sp>
    </p:spTree>
    <p:extLst>
      <p:ext uri="{BB962C8B-B14F-4D97-AF65-F5344CB8AC3E}">
        <p14:creationId xmlns:p14="http://schemas.microsoft.com/office/powerpoint/2010/main" val="204496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1713-83B6-E24A-B05C-B8C2C72A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Bivariate -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A89BF6-E4A5-E847-A0B7-D2B56666D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121925"/>
            <a:ext cx="6512317" cy="45209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8138DF-1AA3-B946-90FF-CEC58A89BA83}"/>
              </a:ext>
            </a:extLst>
          </p:cNvPr>
          <p:cNvSpPr txBox="1"/>
          <p:nvPr/>
        </p:nvSpPr>
        <p:spPr>
          <a:xfrm>
            <a:off x="7093509" y="2121926"/>
            <a:ext cx="4517299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found strong Correction between gdpp-health, gdpp-income, life_expec-child_mort, imports-exports.</a:t>
            </a:r>
          </a:p>
        </p:txBody>
      </p:sp>
    </p:spTree>
    <p:extLst>
      <p:ext uri="{BB962C8B-B14F-4D97-AF65-F5344CB8AC3E}">
        <p14:creationId xmlns:p14="http://schemas.microsoft.com/office/powerpoint/2010/main" val="338203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1971-2059-A34E-930D-CEDED8C6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Outlier -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7FED79-DAE4-0D47-B947-D22FAEA57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36015"/>
            <a:ext cx="5514808" cy="23222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956C73-3614-994F-85EB-208876460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36015"/>
            <a:ext cx="5514808" cy="2322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BE4899-F508-4445-8575-DC3164FE2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4478295"/>
            <a:ext cx="5514808" cy="20638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56254B-AAAB-D24F-8660-C9372AB79B08}"/>
              </a:ext>
            </a:extLst>
          </p:cNvPr>
          <p:cNvSpPr txBox="1"/>
          <p:nvPr/>
        </p:nvSpPr>
        <p:spPr>
          <a:xfrm>
            <a:off x="6481482" y="4607859"/>
            <a:ext cx="4634753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looking those graphs we can say that every variables have outliers.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But we can’t drop those data directly, that might be useful for clustering analysis.</a:t>
            </a:r>
          </a:p>
        </p:txBody>
      </p:sp>
    </p:spTree>
    <p:extLst>
      <p:ext uri="{BB962C8B-B14F-4D97-AF65-F5344CB8AC3E}">
        <p14:creationId xmlns:p14="http://schemas.microsoft.com/office/powerpoint/2010/main" val="263158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7DAD6-A151-5148-A721-41339712C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0872"/>
            <a:ext cx="11029615" cy="47961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used Z-score method for detecting outliers.</a:t>
            </a: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Looking Table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Haiti, Niger, Sierra Leone, Nigeria have low gdp and high child_mort. So, we can't consider them as outliers.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Otherwise Every outliers have Very high income, Very high gdpp and Low child_mort values. So, they don't need an aid. We can drop them for better accuracy.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E1850-D9C1-9D4A-8A61-BA0D10EA1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454" y="2324099"/>
            <a:ext cx="7729090" cy="22098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1CC02DA-B38D-C842-BA1F-06081C917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Zscore - Analysis</a:t>
            </a:r>
          </a:p>
        </p:txBody>
      </p:sp>
    </p:spTree>
    <p:extLst>
      <p:ext uri="{BB962C8B-B14F-4D97-AF65-F5344CB8AC3E}">
        <p14:creationId xmlns:p14="http://schemas.microsoft.com/office/powerpoint/2010/main" val="262741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20D7-1D29-8B47-8C50-AE08FBBF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Rescale &amp; Hopkins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6EA2-C136-E749-8735-B2D8C0F95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7834"/>
            <a:ext cx="7980102" cy="32142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used Standard Scaler for Scaling data.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After Scaling data mean of data is 0 and std is 1.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Every times we got Hopkins Statistics score grater than 0.90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good score for forming clusters because data are dissimilar to each others.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Hence, we can say that there is good cluster tendency.</a:t>
            </a:r>
          </a:p>
        </p:txBody>
      </p:sp>
    </p:spTree>
    <p:extLst>
      <p:ext uri="{BB962C8B-B14F-4D97-AF65-F5344CB8AC3E}">
        <p14:creationId xmlns:p14="http://schemas.microsoft.com/office/powerpoint/2010/main" val="260443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2AFA-F7BF-9C49-AB27-2D89A0F0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/>
                </a:solidFill>
              </a:rPr>
              <a:t>Silhouette Score and Elbow Curve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54F12-D4DF-934A-B100-F93144788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57107"/>
            <a:ext cx="5514808" cy="33231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D79009-BD48-874C-9088-7713FE5DD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957107"/>
            <a:ext cx="5514810" cy="33231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9FCF59-1DEC-1C46-ABC6-69FE4C6FEB69}"/>
              </a:ext>
            </a:extLst>
          </p:cNvPr>
          <p:cNvSpPr txBox="1"/>
          <p:nvPr/>
        </p:nvSpPr>
        <p:spPr>
          <a:xfrm>
            <a:off x="581192" y="5665694"/>
            <a:ext cx="962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observing both curves we chose k (no. of cluster) is equal to 3. </a:t>
            </a:r>
          </a:p>
        </p:txBody>
      </p:sp>
    </p:spTree>
    <p:extLst>
      <p:ext uri="{BB962C8B-B14F-4D97-AF65-F5344CB8AC3E}">
        <p14:creationId xmlns:p14="http://schemas.microsoft.com/office/powerpoint/2010/main" val="117842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F129-EBB7-0B4A-A29D-43FEA628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K-Means Cluster distribution and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951BFB-8392-7B4B-B2E4-474742F40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39177"/>
            <a:ext cx="4537655" cy="18528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0ECD9C-8D61-EE4D-B4A1-D6B199C3C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4015292"/>
            <a:ext cx="11029617" cy="2591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94E846-951F-DB40-A076-D85A055D2A46}"/>
              </a:ext>
            </a:extLst>
          </p:cNvPr>
          <p:cNvSpPr txBox="1"/>
          <p:nvPr/>
        </p:nvSpPr>
        <p:spPr>
          <a:xfrm>
            <a:off x="5540188" y="2052918"/>
            <a:ext cx="607062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Cluster 2 has low income, low gdpp and high child_mort.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Cluster - 2 is a cluster that we should focus for our analysis.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cluster two there are 40+ country whom require aid.</a:t>
            </a:r>
          </a:p>
        </p:txBody>
      </p:sp>
    </p:spTree>
    <p:extLst>
      <p:ext uri="{BB962C8B-B14F-4D97-AF65-F5344CB8AC3E}">
        <p14:creationId xmlns:p14="http://schemas.microsoft.com/office/powerpoint/2010/main" val="161033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F593-C5D4-2D44-9A65-84EBA3E9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Visualizing important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3F2848-E71F-2B4E-9D7E-FDD9D01C7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191257"/>
            <a:ext cx="11029950" cy="4134898"/>
          </a:xfrm>
        </p:spPr>
      </p:pic>
    </p:spTree>
    <p:extLst>
      <p:ext uri="{BB962C8B-B14F-4D97-AF65-F5344CB8AC3E}">
        <p14:creationId xmlns:p14="http://schemas.microsoft.com/office/powerpoint/2010/main" val="4957924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391</TotalTime>
  <Words>427</Words>
  <Application>Microsoft Macintosh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Wingdings 2</vt:lpstr>
      <vt:lpstr>Dividend</vt:lpstr>
      <vt:lpstr>Clustering of countries</vt:lpstr>
      <vt:lpstr>Univariate - Analysis</vt:lpstr>
      <vt:lpstr>Bivariate - Analysis</vt:lpstr>
      <vt:lpstr>Outlier - Analysis</vt:lpstr>
      <vt:lpstr>Zscore - Analysis</vt:lpstr>
      <vt:lpstr>Rescale &amp; Hopkins statistics</vt:lpstr>
      <vt:lpstr>Silhouette Score and Elbow Curve</vt:lpstr>
      <vt:lpstr>K-Means Cluster distribution and Analysis</vt:lpstr>
      <vt:lpstr>Visualizing important variable</vt:lpstr>
      <vt:lpstr>Hierarchical clustering</vt:lpstr>
      <vt:lpstr>Hierarchical Cluster distribution and Analysis</vt:lpstr>
      <vt:lpstr>Visualizing important variable</vt:lpstr>
      <vt:lpstr>Top 5 Countries whom require aid most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of countries</dc:title>
  <dc:creator>Shivang Naik</dc:creator>
  <cp:lastModifiedBy>Shivang Naik</cp:lastModifiedBy>
  <cp:revision>11</cp:revision>
  <dcterms:created xsi:type="dcterms:W3CDTF">2021-02-28T06:40:19Z</dcterms:created>
  <dcterms:modified xsi:type="dcterms:W3CDTF">2021-02-28T13:11:50Z</dcterms:modified>
</cp:coreProperties>
</file>