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FD38C-CFCB-4269-8273-D03AD656442C}" v="15" dt="2024-07-15T16:26:34.066"/>
  </p1510:revLst>
</p1510:revInfo>
</file>

<file path=ppt/tableStyles.xml><?xml version="1.0" encoding="utf-8"?>
<a:tblStyleLst xmlns:a="http://schemas.openxmlformats.org/drawingml/2006/main" def="{EB5F98D0-1B73-47F9-BAA4-8C3F9F3C0FDB}">
  <a:tblStyle styleId="{EB5F98D0-1B73-47F9-BAA4-8C3F9F3C0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 rustagi" userId="86c090b27e20ce04" providerId="LiveId" clId="{BB6FD38C-CFCB-4269-8273-D03AD656442C}"/>
    <pc:docChg chg="undo redo custSel addSld delSld modSld sldOrd">
      <pc:chgData name="shivang rustagi" userId="86c090b27e20ce04" providerId="LiveId" clId="{BB6FD38C-CFCB-4269-8273-D03AD656442C}" dt="2024-07-15T16:27:48.895" v="837" actId="20577"/>
      <pc:docMkLst>
        <pc:docMk/>
      </pc:docMkLst>
      <pc:sldChg chg="modSp">
        <pc:chgData name="shivang rustagi" userId="86c090b27e20ce04" providerId="LiveId" clId="{BB6FD38C-CFCB-4269-8273-D03AD656442C}" dt="2024-07-15T14:13:51.658" v="49"/>
        <pc:sldMkLst>
          <pc:docMk/>
          <pc:sldMk cId="0" sldId="256"/>
        </pc:sldMkLst>
        <pc:spChg chg="mod">
          <ac:chgData name="shivang rustagi" userId="86c090b27e20ce04" providerId="LiveId" clId="{BB6FD38C-CFCB-4269-8273-D03AD656442C}" dt="2024-07-15T14:13:51.658" v="49"/>
          <ac:spMkLst>
            <pc:docMk/>
            <pc:sldMk cId="0" sldId="256"/>
            <ac:spMk id="46" creationId="{00000000-0000-0000-0000-000000000000}"/>
          </ac:spMkLst>
        </pc:spChg>
      </pc:sldChg>
      <pc:sldChg chg="modSp">
        <pc:chgData name="shivang rustagi" userId="86c090b27e20ce04" providerId="LiveId" clId="{BB6FD38C-CFCB-4269-8273-D03AD656442C}" dt="2024-07-15T14:13:51.658" v="49"/>
        <pc:sldMkLst>
          <pc:docMk/>
          <pc:sldMk cId="0" sldId="257"/>
        </pc:sldMkLst>
        <pc:spChg chg="mod">
          <ac:chgData name="shivang rustagi" userId="86c090b27e20ce04" providerId="LiveId" clId="{BB6FD38C-CFCB-4269-8273-D03AD656442C}" dt="2024-07-15T14:13:51.658" v="49"/>
          <ac:spMkLst>
            <pc:docMk/>
            <pc:sldMk cId="0" sldId="257"/>
            <ac:spMk id="235" creationId="{00000000-0000-0000-0000-000000000000}"/>
          </ac:spMkLst>
        </pc:spChg>
      </pc:sldChg>
      <pc:sldChg chg="addSp modSp new mod">
        <pc:chgData name="shivang rustagi" userId="86c090b27e20ce04" providerId="LiveId" clId="{BB6FD38C-CFCB-4269-8273-D03AD656442C}" dt="2024-07-15T14:13:51.278" v="48" actId="1076"/>
        <pc:sldMkLst>
          <pc:docMk/>
          <pc:sldMk cId="3512464886" sldId="259"/>
        </pc:sldMkLst>
        <pc:spChg chg="mod">
          <ac:chgData name="shivang rustagi" userId="86c090b27e20ce04" providerId="LiveId" clId="{BB6FD38C-CFCB-4269-8273-D03AD656442C}" dt="2024-07-15T14:13:50.827" v="47" actId="1076"/>
          <ac:spMkLst>
            <pc:docMk/>
            <pc:sldMk cId="3512464886" sldId="259"/>
            <ac:spMk id="2" creationId="{DBE01C93-F724-A093-18DF-BDF18BC8D713}"/>
          </ac:spMkLst>
        </pc:spChg>
        <pc:spChg chg="add mod">
          <ac:chgData name="shivang rustagi" userId="86c090b27e20ce04" providerId="LiveId" clId="{BB6FD38C-CFCB-4269-8273-D03AD656442C}" dt="2024-07-15T14:13:50.387" v="46" actId="1076"/>
          <ac:spMkLst>
            <pc:docMk/>
            <pc:sldMk cId="3512464886" sldId="259"/>
            <ac:spMk id="3" creationId="{976B3DFF-5533-4E4A-CE27-3EB3C4C5EA5D}"/>
          </ac:spMkLst>
        </pc:spChg>
        <pc:picChg chg="add mod">
          <ac:chgData name="shivang rustagi" userId="86c090b27e20ce04" providerId="LiveId" clId="{BB6FD38C-CFCB-4269-8273-D03AD656442C}" dt="2024-07-15T14:13:51.278" v="48" actId="1076"/>
          <ac:picMkLst>
            <pc:docMk/>
            <pc:sldMk cId="3512464886" sldId="259"/>
            <ac:picMk id="4" creationId="{AA8F0683-BB3B-24A0-7C69-2C86D45E9881}"/>
          </ac:picMkLst>
        </pc:picChg>
      </pc:sldChg>
      <pc:sldChg chg="addSp delSp modSp new mod">
        <pc:chgData name="shivang rustagi" userId="86c090b27e20ce04" providerId="LiveId" clId="{BB6FD38C-CFCB-4269-8273-D03AD656442C}" dt="2024-07-15T15:01:15.872" v="55" actId="1076"/>
        <pc:sldMkLst>
          <pc:docMk/>
          <pc:sldMk cId="1424181036" sldId="260"/>
        </pc:sldMkLst>
        <pc:spChg chg="del">
          <ac:chgData name="shivang rustagi" userId="86c090b27e20ce04" providerId="LiveId" clId="{BB6FD38C-CFCB-4269-8273-D03AD656442C}" dt="2024-07-15T14:14:07.687" v="51" actId="478"/>
          <ac:spMkLst>
            <pc:docMk/>
            <pc:sldMk cId="1424181036" sldId="260"/>
            <ac:spMk id="2" creationId="{EACCA74B-0B19-2EA2-D023-3D65372C7DA5}"/>
          </ac:spMkLst>
        </pc:spChg>
        <pc:picChg chg="add mod">
          <ac:chgData name="shivang rustagi" userId="86c090b27e20ce04" providerId="LiveId" clId="{BB6FD38C-CFCB-4269-8273-D03AD656442C}" dt="2024-07-15T15:01:15.872" v="55" actId="1076"/>
          <ac:picMkLst>
            <pc:docMk/>
            <pc:sldMk cId="1424181036" sldId="260"/>
            <ac:picMk id="4" creationId="{58D0A55D-5CCE-EB64-AB76-3232B054861A}"/>
          </ac:picMkLst>
        </pc:picChg>
      </pc:sldChg>
      <pc:sldChg chg="addSp delSp new mod">
        <pc:chgData name="shivang rustagi" userId="86c090b27e20ce04" providerId="LiveId" clId="{BB6FD38C-CFCB-4269-8273-D03AD656442C}" dt="2024-07-15T15:01:32.611" v="59" actId="22"/>
        <pc:sldMkLst>
          <pc:docMk/>
          <pc:sldMk cId="2952304344" sldId="261"/>
        </pc:sldMkLst>
        <pc:spChg chg="del">
          <ac:chgData name="shivang rustagi" userId="86c090b27e20ce04" providerId="LiveId" clId="{BB6FD38C-CFCB-4269-8273-D03AD656442C}" dt="2024-07-15T15:01:24.929" v="58" actId="478"/>
          <ac:spMkLst>
            <pc:docMk/>
            <pc:sldMk cId="2952304344" sldId="261"/>
            <ac:spMk id="2" creationId="{6E05651B-9E5A-89DB-157E-0BB408CBB511}"/>
          </ac:spMkLst>
        </pc:spChg>
        <pc:picChg chg="add">
          <ac:chgData name="shivang rustagi" userId="86c090b27e20ce04" providerId="LiveId" clId="{BB6FD38C-CFCB-4269-8273-D03AD656442C}" dt="2024-07-15T15:01:32.611" v="59" actId="22"/>
          <ac:picMkLst>
            <pc:docMk/>
            <pc:sldMk cId="2952304344" sldId="261"/>
            <ac:picMk id="4" creationId="{F0A6A280-151B-BAE7-78F6-7B33BEFB0C46}"/>
          </ac:picMkLst>
        </pc:picChg>
      </pc:sldChg>
      <pc:sldChg chg="addSp delSp new mod">
        <pc:chgData name="shivang rustagi" userId="86c090b27e20ce04" providerId="LiveId" clId="{BB6FD38C-CFCB-4269-8273-D03AD656442C}" dt="2024-07-15T15:01:44.546" v="61" actId="22"/>
        <pc:sldMkLst>
          <pc:docMk/>
          <pc:sldMk cId="2320249049" sldId="262"/>
        </pc:sldMkLst>
        <pc:spChg chg="del">
          <ac:chgData name="shivang rustagi" userId="86c090b27e20ce04" providerId="LiveId" clId="{BB6FD38C-CFCB-4269-8273-D03AD656442C}" dt="2024-07-15T15:01:37.948" v="60" actId="478"/>
          <ac:spMkLst>
            <pc:docMk/>
            <pc:sldMk cId="2320249049" sldId="262"/>
            <ac:spMk id="2" creationId="{5D1D28FF-DB2D-2B50-4060-074517B4A87B}"/>
          </ac:spMkLst>
        </pc:spChg>
        <pc:picChg chg="add">
          <ac:chgData name="shivang rustagi" userId="86c090b27e20ce04" providerId="LiveId" clId="{BB6FD38C-CFCB-4269-8273-D03AD656442C}" dt="2024-07-15T15:01:44.546" v="61" actId="22"/>
          <ac:picMkLst>
            <pc:docMk/>
            <pc:sldMk cId="2320249049" sldId="262"/>
            <ac:picMk id="4" creationId="{23FB2340-04B3-C1E9-DF83-36642D09CE41}"/>
          </ac:picMkLst>
        </pc:picChg>
      </pc:sldChg>
      <pc:sldChg chg="addSp delSp modSp new mod ord">
        <pc:chgData name="shivang rustagi" userId="86c090b27e20ce04" providerId="LiveId" clId="{BB6FD38C-CFCB-4269-8273-D03AD656442C}" dt="2024-07-15T15:21:18.664" v="218" actId="1076"/>
        <pc:sldMkLst>
          <pc:docMk/>
          <pc:sldMk cId="3755799830" sldId="263"/>
        </pc:sldMkLst>
        <pc:spChg chg="del mod">
          <ac:chgData name="shivang rustagi" userId="86c090b27e20ce04" providerId="LiveId" clId="{BB6FD38C-CFCB-4269-8273-D03AD656442C}" dt="2024-07-15T15:20:59.190" v="214" actId="478"/>
          <ac:spMkLst>
            <pc:docMk/>
            <pc:sldMk cId="3755799830" sldId="263"/>
            <ac:spMk id="2" creationId="{0048C919-B9FB-921A-48CF-D3AF3F5A1B86}"/>
          </ac:spMkLst>
        </pc:spChg>
        <pc:picChg chg="add mod">
          <ac:chgData name="shivang rustagi" userId="86c090b27e20ce04" providerId="LiveId" clId="{BB6FD38C-CFCB-4269-8273-D03AD656442C}" dt="2024-07-15T15:21:03.489" v="216" actId="1076"/>
          <ac:picMkLst>
            <pc:docMk/>
            <pc:sldMk cId="3755799830" sldId="263"/>
            <ac:picMk id="4" creationId="{7A82FA0B-20A7-E902-3286-FA35C8A79705}"/>
          </ac:picMkLst>
        </pc:picChg>
        <pc:picChg chg="add mod">
          <ac:chgData name="shivang rustagi" userId="86c090b27e20ce04" providerId="LiveId" clId="{BB6FD38C-CFCB-4269-8273-D03AD656442C}" dt="2024-07-15T15:21:18.664" v="218" actId="1076"/>
          <ac:picMkLst>
            <pc:docMk/>
            <pc:sldMk cId="3755799830" sldId="263"/>
            <ac:picMk id="6" creationId="{DF6E2173-427C-09ED-3675-AA39A6706C47}"/>
          </ac:picMkLst>
        </pc:picChg>
      </pc:sldChg>
      <pc:sldChg chg="addSp delSp modSp new mod">
        <pc:chgData name="shivang rustagi" userId="86c090b27e20ce04" providerId="LiveId" clId="{BB6FD38C-CFCB-4269-8273-D03AD656442C}" dt="2024-07-15T15:27:07.492" v="598" actId="113"/>
        <pc:sldMkLst>
          <pc:docMk/>
          <pc:sldMk cId="312695555" sldId="264"/>
        </pc:sldMkLst>
        <pc:spChg chg="add del mod">
          <ac:chgData name="shivang rustagi" userId="86c090b27e20ce04" providerId="LiveId" clId="{BB6FD38C-CFCB-4269-8273-D03AD656442C}" dt="2024-07-15T15:27:07.492" v="598" actId="113"/>
          <ac:spMkLst>
            <pc:docMk/>
            <pc:sldMk cId="312695555" sldId="264"/>
            <ac:spMk id="2" creationId="{260F2725-5DD7-A598-E167-A2D356C10993}"/>
          </ac:spMkLst>
        </pc:spChg>
        <pc:spChg chg="add mod">
          <ac:chgData name="shivang rustagi" userId="86c090b27e20ce04" providerId="LiveId" clId="{BB6FD38C-CFCB-4269-8273-D03AD656442C}" dt="2024-07-15T15:19:55.152" v="213" actId="1076"/>
          <ac:spMkLst>
            <pc:docMk/>
            <pc:sldMk cId="312695555" sldId="264"/>
            <ac:spMk id="3" creationId="{0C19F608-3D38-0C91-3B27-22F16C88D8BD}"/>
          </ac:spMkLst>
        </pc:spChg>
        <pc:spChg chg="add del mod">
          <ac:chgData name="shivang rustagi" userId="86c090b27e20ce04" providerId="LiveId" clId="{BB6FD38C-CFCB-4269-8273-D03AD656442C}" dt="2024-07-15T15:16:27.458" v="93" actId="478"/>
          <ac:spMkLst>
            <pc:docMk/>
            <pc:sldMk cId="312695555" sldId="264"/>
            <ac:spMk id="5" creationId="{99FD8EB0-3B4C-32AA-5DCF-1AB41468B472}"/>
          </ac:spMkLst>
        </pc:spChg>
        <pc:picChg chg="add mod">
          <ac:chgData name="shivang rustagi" userId="86c090b27e20ce04" providerId="LiveId" clId="{BB6FD38C-CFCB-4269-8273-D03AD656442C}" dt="2024-07-15T15:19:40.591" v="210"/>
          <ac:picMkLst>
            <pc:docMk/>
            <pc:sldMk cId="312695555" sldId="264"/>
            <ac:picMk id="6" creationId="{3BC17968-E7DF-B977-EACF-DC5C7B9D0C25}"/>
          </ac:picMkLst>
        </pc:picChg>
      </pc:sldChg>
      <pc:sldChg chg="addSp modSp new mod">
        <pc:chgData name="shivang rustagi" userId="86c090b27e20ce04" providerId="LiveId" clId="{BB6FD38C-CFCB-4269-8273-D03AD656442C}" dt="2024-07-15T15:31:03.737" v="655" actId="1076"/>
        <pc:sldMkLst>
          <pc:docMk/>
          <pc:sldMk cId="689498309" sldId="265"/>
        </pc:sldMkLst>
        <pc:spChg chg="mod">
          <ac:chgData name="shivang rustagi" userId="86c090b27e20ce04" providerId="LiveId" clId="{BB6FD38C-CFCB-4269-8273-D03AD656442C}" dt="2024-07-15T15:29:43.160" v="636" actId="255"/>
          <ac:spMkLst>
            <pc:docMk/>
            <pc:sldMk cId="689498309" sldId="265"/>
            <ac:spMk id="2" creationId="{8121AC93-302B-C785-48E4-06E7B62E6E66}"/>
          </ac:spMkLst>
        </pc:spChg>
        <pc:spChg chg="mod">
          <ac:chgData name="shivang rustagi" userId="86c090b27e20ce04" providerId="LiveId" clId="{BB6FD38C-CFCB-4269-8273-D03AD656442C}" dt="2024-07-15T15:31:00.471" v="654" actId="1076"/>
          <ac:spMkLst>
            <pc:docMk/>
            <pc:sldMk cId="689498309" sldId="265"/>
            <ac:spMk id="3" creationId="{7C964C65-C712-0D13-3BF3-9DCD189CCB7B}"/>
          </ac:spMkLst>
        </pc:spChg>
        <pc:spChg chg="add mod">
          <ac:chgData name="shivang rustagi" userId="86c090b27e20ce04" providerId="LiveId" clId="{BB6FD38C-CFCB-4269-8273-D03AD656442C}" dt="2024-07-15T15:29:48.912" v="637" actId="1076"/>
          <ac:spMkLst>
            <pc:docMk/>
            <pc:sldMk cId="689498309" sldId="265"/>
            <ac:spMk id="4" creationId="{EB0B4EC4-8D57-71A6-809E-CF16A45E5558}"/>
          </ac:spMkLst>
        </pc:spChg>
        <pc:picChg chg="add mod">
          <ac:chgData name="shivang rustagi" userId="86c090b27e20ce04" providerId="LiveId" clId="{BB6FD38C-CFCB-4269-8273-D03AD656442C}" dt="2024-07-15T15:31:03.737" v="655" actId="1076"/>
          <ac:picMkLst>
            <pc:docMk/>
            <pc:sldMk cId="689498309" sldId="265"/>
            <ac:picMk id="5" creationId="{B3AE25F3-CE9E-BC66-DE5C-40D6E3EB8199}"/>
          </ac:picMkLst>
        </pc:picChg>
      </pc:sldChg>
      <pc:sldChg chg="addSp delSp modSp new del mod">
        <pc:chgData name="shivang rustagi" userId="86c090b27e20ce04" providerId="LiveId" clId="{BB6FD38C-CFCB-4269-8273-D03AD656442C}" dt="2024-07-15T15:27:41.635" v="612" actId="2696"/>
        <pc:sldMkLst>
          <pc:docMk/>
          <pc:sldMk cId="1433980828" sldId="265"/>
        </pc:sldMkLst>
        <pc:spChg chg="del mod">
          <ac:chgData name="shivang rustagi" userId="86c090b27e20ce04" providerId="LiveId" clId="{BB6FD38C-CFCB-4269-8273-D03AD656442C}" dt="2024-07-15T15:27:35.511" v="610" actId="478"/>
          <ac:spMkLst>
            <pc:docMk/>
            <pc:sldMk cId="1433980828" sldId="265"/>
            <ac:spMk id="2" creationId="{2A85526F-3A76-528B-AA10-3DC8D60A59B1}"/>
          </ac:spMkLst>
        </pc:spChg>
        <pc:spChg chg="add del mod">
          <ac:chgData name="shivang rustagi" userId="86c090b27e20ce04" providerId="LiveId" clId="{BB6FD38C-CFCB-4269-8273-D03AD656442C}" dt="2024-07-15T15:27:36.637" v="611" actId="478"/>
          <ac:spMkLst>
            <pc:docMk/>
            <pc:sldMk cId="1433980828" sldId="265"/>
            <ac:spMk id="3" creationId="{0C39AE6C-8736-8E10-E40D-CFE3978ABB89}"/>
          </ac:spMkLst>
        </pc:spChg>
      </pc:sldChg>
      <pc:sldChg chg="addSp delSp modSp new mod">
        <pc:chgData name="shivang rustagi" userId="86c090b27e20ce04" providerId="LiveId" clId="{BB6FD38C-CFCB-4269-8273-D03AD656442C}" dt="2024-07-15T15:31:57.410" v="665" actId="1440"/>
        <pc:sldMkLst>
          <pc:docMk/>
          <pc:sldMk cId="765786128" sldId="266"/>
        </pc:sldMkLst>
        <pc:spChg chg="del">
          <ac:chgData name="shivang rustagi" userId="86c090b27e20ce04" providerId="LiveId" clId="{BB6FD38C-CFCB-4269-8273-D03AD656442C}" dt="2024-07-15T15:31:10.313" v="657" actId="478"/>
          <ac:spMkLst>
            <pc:docMk/>
            <pc:sldMk cId="765786128" sldId="266"/>
            <ac:spMk id="2" creationId="{1EDE9D88-13A4-783D-7C46-7AAE60D019B1}"/>
          </ac:spMkLst>
        </pc:spChg>
        <pc:spChg chg="del">
          <ac:chgData name="shivang rustagi" userId="86c090b27e20ce04" providerId="LiveId" clId="{BB6FD38C-CFCB-4269-8273-D03AD656442C}" dt="2024-07-15T15:31:11.344" v="658" actId="478"/>
          <ac:spMkLst>
            <pc:docMk/>
            <pc:sldMk cId="765786128" sldId="266"/>
            <ac:spMk id="3" creationId="{6EAAB5E8-21AB-0FFD-6E99-A1DA8849D545}"/>
          </ac:spMkLst>
        </pc:spChg>
        <pc:picChg chg="add mod">
          <ac:chgData name="shivang rustagi" userId="86c090b27e20ce04" providerId="LiveId" clId="{BB6FD38C-CFCB-4269-8273-D03AD656442C}" dt="2024-07-15T15:31:57.410" v="665" actId="1440"/>
          <ac:picMkLst>
            <pc:docMk/>
            <pc:sldMk cId="765786128" sldId="266"/>
            <ac:picMk id="5" creationId="{787B96FE-CA3E-E41D-4E9A-26C4A20BD5D1}"/>
          </ac:picMkLst>
        </pc:picChg>
      </pc:sldChg>
      <pc:sldChg chg="addSp delSp modSp new mod">
        <pc:chgData name="shivang rustagi" userId="86c090b27e20ce04" providerId="LiveId" clId="{BB6FD38C-CFCB-4269-8273-D03AD656442C}" dt="2024-07-15T15:38:42.681" v="699" actId="1076"/>
        <pc:sldMkLst>
          <pc:docMk/>
          <pc:sldMk cId="4043347444" sldId="267"/>
        </pc:sldMkLst>
        <pc:spChg chg="add del mod">
          <ac:chgData name="shivang rustagi" userId="86c090b27e20ce04" providerId="LiveId" clId="{BB6FD38C-CFCB-4269-8273-D03AD656442C}" dt="2024-07-15T15:38:39.855" v="698" actId="1076"/>
          <ac:spMkLst>
            <pc:docMk/>
            <pc:sldMk cId="4043347444" sldId="267"/>
            <ac:spMk id="2" creationId="{68EDD82F-A9C9-8373-BFFA-94F611851616}"/>
          </ac:spMkLst>
        </pc:spChg>
        <pc:spChg chg="add del">
          <ac:chgData name="shivang rustagi" userId="86c090b27e20ce04" providerId="LiveId" clId="{BB6FD38C-CFCB-4269-8273-D03AD656442C}" dt="2024-07-15T15:38:34.003" v="697" actId="478"/>
          <ac:spMkLst>
            <pc:docMk/>
            <pc:sldMk cId="4043347444" sldId="267"/>
            <ac:spMk id="3" creationId="{CF29CD8F-BD62-2177-AD11-228C0A36F783}"/>
          </ac:spMkLst>
        </pc:spChg>
        <pc:spChg chg="add mod">
          <ac:chgData name="shivang rustagi" userId="86c090b27e20ce04" providerId="LiveId" clId="{BB6FD38C-CFCB-4269-8273-D03AD656442C}" dt="2024-07-15T15:38:42.681" v="699" actId="1076"/>
          <ac:spMkLst>
            <pc:docMk/>
            <pc:sldMk cId="4043347444" sldId="267"/>
            <ac:spMk id="4" creationId="{A76FDE9E-5263-C9CE-B504-A3D8D1045391}"/>
          </ac:spMkLst>
        </pc:spChg>
      </pc:sldChg>
      <pc:sldChg chg="addSp modSp new mod">
        <pc:chgData name="shivang rustagi" userId="86c090b27e20ce04" providerId="LiveId" clId="{BB6FD38C-CFCB-4269-8273-D03AD656442C}" dt="2024-07-15T15:40:07.311" v="703" actId="1076"/>
        <pc:sldMkLst>
          <pc:docMk/>
          <pc:sldMk cId="4052636282" sldId="268"/>
        </pc:sldMkLst>
        <pc:picChg chg="add mod">
          <ac:chgData name="shivang rustagi" userId="86c090b27e20ce04" providerId="LiveId" clId="{BB6FD38C-CFCB-4269-8273-D03AD656442C}" dt="2024-07-15T15:40:07.311" v="703" actId="1076"/>
          <ac:picMkLst>
            <pc:docMk/>
            <pc:sldMk cId="4052636282" sldId="268"/>
            <ac:picMk id="3" creationId="{42B99C95-41A3-E86B-B72E-1B02433C09F8}"/>
          </ac:picMkLst>
        </pc:picChg>
      </pc:sldChg>
      <pc:sldChg chg="new del">
        <pc:chgData name="shivang rustagi" userId="86c090b27e20ce04" providerId="LiveId" clId="{BB6FD38C-CFCB-4269-8273-D03AD656442C}" dt="2024-07-15T15:40:26.224" v="705" actId="47"/>
        <pc:sldMkLst>
          <pc:docMk/>
          <pc:sldMk cId="534529102" sldId="269"/>
        </pc:sldMkLst>
      </pc:sldChg>
      <pc:sldChg chg="addSp modSp new mod">
        <pc:chgData name="shivang rustagi" userId="86c090b27e20ce04" providerId="LiveId" clId="{BB6FD38C-CFCB-4269-8273-D03AD656442C}" dt="2024-07-15T15:42:31.863" v="767" actId="1076"/>
        <pc:sldMkLst>
          <pc:docMk/>
          <pc:sldMk cId="4030458589" sldId="269"/>
        </pc:sldMkLst>
        <pc:spChg chg="mod">
          <ac:chgData name="shivang rustagi" userId="86c090b27e20ce04" providerId="LiveId" clId="{BB6FD38C-CFCB-4269-8273-D03AD656442C}" dt="2024-07-15T15:42:27.351" v="766" actId="1076"/>
          <ac:spMkLst>
            <pc:docMk/>
            <pc:sldMk cId="4030458589" sldId="269"/>
            <ac:spMk id="2" creationId="{049BBD76-9EF2-14D7-5738-B7DFF72D3E50}"/>
          </ac:spMkLst>
        </pc:spChg>
        <pc:spChg chg="add mod">
          <ac:chgData name="shivang rustagi" userId="86c090b27e20ce04" providerId="LiveId" clId="{BB6FD38C-CFCB-4269-8273-D03AD656442C}" dt="2024-07-15T15:42:31.863" v="767" actId="1076"/>
          <ac:spMkLst>
            <pc:docMk/>
            <pc:sldMk cId="4030458589" sldId="269"/>
            <ac:spMk id="3" creationId="{6574427B-500C-CAF0-9708-9FE13437599B}"/>
          </ac:spMkLst>
        </pc:spChg>
        <pc:picChg chg="add mod">
          <ac:chgData name="shivang rustagi" userId="86c090b27e20ce04" providerId="LiveId" clId="{BB6FD38C-CFCB-4269-8273-D03AD656442C}" dt="2024-07-15T15:42:21.623" v="765" actId="1076"/>
          <ac:picMkLst>
            <pc:docMk/>
            <pc:sldMk cId="4030458589" sldId="269"/>
            <ac:picMk id="4" creationId="{6AF2A054-01BE-9DE1-1E66-D411FFCD233E}"/>
          </ac:picMkLst>
        </pc:picChg>
      </pc:sldChg>
      <pc:sldChg chg="addSp modSp new mod">
        <pc:chgData name="shivang rustagi" userId="86c090b27e20ce04" providerId="LiveId" clId="{BB6FD38C-CFCB-4269-8273-D03AD656442C}" dt="2024-07-15T15:43:57.409" v="770" actId="1076"/>
        <pc:sldMkLst>
          <pc:docMk/>
          <pc:sldMk cId="26186412" sldId="270"/>
        </pc:sldMkLst>
        <pc:picChg chg="add mod">
          <ac:chgData name="shivang rustagi" userId="86c090b27e20ce04" providerId="LiveId" clId="{BB6FD38C-CFCB-4269-8273-D03AD656442C}" dt="2024-07-15T15:43:57.409" v="770" actId="1076"/>
          <ac:picMkLst>
            <pc:docMk/>
            <pc:sldMk cId="26186412" sldId="270"/>
            <ac:picMk id="3" creationId="{A33C0D52-6CB0-5E5A-EFF6-BA3D2C13AD40}"/>
          </ac:picMkLst>
        </pc:picChg>
      </pc:sldChg>
      <pc:sldChg chg="addSp modSp new mod">
        <pc:chgData name="shivang rustagi" userId="86c090b27e20ce04" providerId="LiveId" clId="{BB6FD38C-CFCB-4269-8273-D03AD656442C}" dt="2024-07-15T15:45:04.255" v="777" actId="1076"/>
        <pc:sldMkLst>
          <pc:docMk/>
          <pc:sldMk cId="1056632867" sldId="271"/>
        </pc:sldMkLst>
        <pc:picChg chg="add mod">
          <ac:chgData name="shivang rustagi" userId="86c090b27e20ce04" providerId="LiveId" clId="{BB6FD38C-CFCB-4269-8273-D03AD656442C}" dt="2024-07-15T15:45:02.400" v="776" actId="1076"/>
          <ac:picMkLst>
            <pc:docMk/>
            <pc:sldMk cId="1056632867" sldId="271"/>
            <ac:picMk id="3" creationId="{ECF3C2A5-430B-E8E5-253F-ABB40C0FFB10}"/>
          </ac:picMkLst>
        </pc:picChg>
        <pc:picChg chg="add mod">
          <ac:chgData name="shivang rustagi" userId="86c090b27e20ce04" providerId="LiveId" clId="{BB6FD38C-CFCB-4269-8273-D03AD656442C}" dt="2024-07-15T15:45:04.255" v="777" actId="1076"/>
          <ac:picMkLst>
            <pc:docMk/>
            <pc:sldMk cId="1056632867" sldId="271"/>
            <ac:picMk id="5" creationId="{C197B817-BBCB-BC2A-D29C-A22839FC6B58}"/>
          </ac:picMkLst>
        </pc:picChg>
      </pc:sldChg>
      <pc:sldChg chg="addSp new mod">
        <pc:chgData name="shivang rustagi" userId="86c090b27e20ce04" providerId="LiveId" clId="{BB6FD38C-CFCB-4269-8273-D03AD656442C}" dt="2024-07-15T16:06:55.610" v="779" actId="22"/>
        <pc:sldMkLst>
          <pc:docMk/>
          <pc:sldMk cId="1222834302" sldId="272"/>
        </pc:sldMkLst>
        <pc:picChg chg="add">
          <ac:chgData name="shivang rustagi" userId="86c090b27e20ce04" providerId="LiveId" clId="{BB6FD38C-CFCB-4269-8273-D03AD656442C}" dt="2024-07-15T16:06:55.610" v="779" actId="22"/>
          <ac:picMkLst>
            <pc:docMk/>
            <pc:sldMk cId="1222834302" sldId="272"/>
            <ac:picMk id="3" creationId="{F6691D41-4887-1CF0-3C7B-09591704F809}"/>
          </ac:picMkLst>
        </pc:picChg>
      </pc:sldChg>
      <pc:sldChg chg="addSp delSp modSp new mod">
        <pc:chgData name="shivang rustagi" userId="86c090b27e20ce04" providerId="LiveId" clId="{BB6FD38C-CFCB-4269-8273-D03AD656442C}" dt="2024-07-15T16:09:41.713" v="796" actId="1076"/>
        <pc:sldMkLst>
          <pc:docMk/>
          <pc:sldMk cId="1223408728" sldId="273"/>
        </pc:sldMkLst>
        <pc:picChg chg="add mod">
          <ac:chgData name="shivang rustagi" userId="86c090b27e20ce04" providerId="LiveId" clId="{BB6FD38C-CFCB-4269-8273-D03AD656442C}" dt="2024-07-15T16:07:49.033" v="788" actId="14100"/>
          <ac:picMkLst>
            <pc:docMk/>
            <pc:sldMk cId="1223408728" sldId="273"/>
            <ac:picMk id="3" creationId="{05BD3E7C-2CFD-CDD4-741E-3C0F77DEFD7A}"/>
          </ac:picMkLst>
        </pc:picChg>
        <pc:picChg chg="add del mod">
          <ac:chgData name="shivang rustagi" userId="86c090b27e20ce04" providerId="LiveId" clId="{BB6FD38C-CFCB-4269-8273-D03AD656442C}" dt="2024-07-15T16:08:01.088" v="790" actId="478"/>
          <ac:picMkLst>
            <pc:docMk/>
            <pc:sldMk cId="1223408728" sldId="273"/>
            <ac:picMk id="5" creationId="{4D6EC799-C0D5-8E3E-02D5-6BFBBA2B9E93}"/>
          </ac:picMkLst>
        </pc:picChg>
        <pc:picChg chg="add del mod">
          <ac:chgData name="shivang rustagi" userId="86c090b27e20ce04" providerId="LiveId" clId="{BB6FD38C-CFCB-4269-8273-D03AD656442C}" dt="2024-07-15T16:08:33.329" v="792" actId="478"/>
          <ac:picMkLst>
            <pc:docMk/>
            <pc:sldMk cId="1223408728" sldId="273"/>
            <ac:picMk id="7" creationId="{8AD34E38-C8F8-1670-9223-C2274F2A6EBF}"/>
          </ac:picMkLst>
        </pc:picChg>
        <pc:picChg chg="add mod">
          <ac:chgData name="shivang rustagi" userId="86c090b27e20ce04" providerId="LiveId" clId="{BB6FD38C-CFCB-4269-8273-D03AD656442C}" dt="2024-07-15T16:09:41.713" v="796" actId="1076"/>
          <ac:picMkLst>
            <pc:docMk/>
            <pc:sldMk cId="1223408728" sldId="273"/>
            <ac:picMk id="9" creationId="{4CE0EB45-C2EF-03BD-B9FC-FD36CDE9C422}"/>
          </ac:picMkLst>
        </pc:picChg>
      </pc:sldChg>
      <pc:sldChg chg="addSp modSp new mod">
        <pc:chgData name="shivang rustagi" userId="86c090b27e20ce04" providerId="LiveId" clId="{BB6FD38C-CFCB-4269-8273-D03AD656442C}" dt="2024-07-15T16:26:34.064" v="818" actId="1076"/>
        <pc:sldMkLst>
          <pc:docMk/>
          <pc:sldMk cId="1525997444" sldId="274"/>
        </pc:sldMkLst>
        <pc:spChg chg="mod">
          <ac:chgData name="shivang rustagi" userId="86c090b27e20ce04" providerId="LiveId" clId="{BB6FD38C-CFCB-4269-8273-D03AD656442C}" dt="2024-07-15T16:24:02.730" v="816" actId="20577"/>
          <ac:spMkLst>
            <pc:docMk/>
            <pc:sldMk cId="1525997444" sldId="274"/>
            <ac:spMk id="2" creationId="{69642193-52E7-F15D-563A-61CCBDC56EAE}"/>
          </ac:spMkLst>
        </pc:spChg>
        <pc:spChg chg="add mod">
          <ac:chgData name="shivang rustagi" userId="86c090b27e20ce04" providerId="LiveId" clId="{BB6FD38C-CFCB-4269-8273-D03AD656442C}" dt="2024-07-15T16:22:53.641" v="804" actId="255"/>
          <ac:spMkLst>
            <pc:docMk/>
            <pc:sldMk cId="1525997444" sldId="274"/>
            <ac:spMk id="3" creationId="{FB907D4E-34B2-1733-7D6D-C456A1B25C83}"/>
          </ac:spMkLst>
        </pc:spChg>
        <pc:picChg chg="add mod">
          <ac:chgData name="shivang rustagi" userId="86c090b27e20ce04" providerId="LiveId" clId="{BB6FD38C-CFCB-4269-8273-D03AD656442C}" dt="2024-07-15T16:26:34.064" v="818" actId="1076"/>
          <ac:picMkLst>
            <pc:docMk/>
            <pc:sldMk cId="1525997444" sldId="274"/>
            <ac:picMk id="1026" creationId="{CFE08BC2-76BB-C6C6-2888-972A3DB13594}"/>
          </ac:picMkLst>
        </pc:picChg>
      </pc:sldChg>
      <pc:sldChg chg="addSp delSp modSp new mod">
        <pc:chgData name="shivang rustagi" userId="86c090b27e20ce04" providerId="LiveId" clId="{BB6FD38C-CFCB-4269-8273-D03AD656442C}" dt="2024-07-15T16:27:25.279" v="826" actId="1076"/>
        <pc:sldMkLst>
          <pc:docMk/>
          <pc:sldMk cId="2218522873" sldId="275"/>
        </pc:sldMkLst>
        <pc:spChg chg="del">
          <ac:chgData name="shivang rustagi" userId="86c090b27e20ce04" providerId="LiveId" clId="{BB6FD38C-CFCB-4269-8273-D03AD656442C}" dt="2024-07-15T16:26:41.555" v="820" actId="478"/>
          <ac:spMkLst>
            <pc:docMk/>
            <pc:sldMk cId="2218522873" sldId="275"/>
            <ac:spMk id="2" creationId="{FCA27397-C67A-CDF9-B843-F74BB12EC9B4}"/>
          </ac:spMkLst>
        </pc:spChg>
        <pc:picChg chg="add mod">
          <ac:chgData name="shivang rustagi" userId="86c090b27e20ce04" providerId="LiveId" clId="{BB6FD38C-CFCB-4269-8273-D03AD656442C}" dt="2024-07-15T16:27:23.999" v="825" actId="1076"/>
          <ac:picMkLst>
            <pc:docMk/>
            <pc:sldMk cId="2218522873" sldId="275"/>
            <ac:picMk id="4" creationId="{7AC0CBE3-A384-F036-9BE4-3C03309ACEA0}"/>
          </ac:picMkLst>
        </pc:picChg>
        <pc:picChg chg="add mod">
          <ac:chgData name="shivang rustagi" userId="86c090b27e20ce04" providerId="LiveId" clId="{BB6FD38C-CFCB-4269-8273-D03AD656442C}" dt="2024-07-15T16:27:25.279" v="826" actId="1076"/>
          <ac:picMkLst>
            <pc:docMk/>
            <pc:sldMk cId="2218522873" sldId="275"/>
            <ac:picMk id="6" creationId="{068FC90A-1A0F-8E21-8FB9-A8EEEBB8C1A2}"/>
          </ac:picMkLst>
        </pc:picChg>
      </pc:sldChg>
      <pc:sldChg chg="modSp new mod">
        <pc:chgData name="shivang rustagi" userId="86c090b27e20ce04" providerId="LiveId" clId="{BB6FD38C-CFCB-4269-8273-D03AD656442C}" dt="2024-07-15T16:27:48.895" v="837" actId="20577"/>
        <pc:sldMkLst>
          <pc:docMk/>
          <pc:sldMk cId="1834042768" sldId="276"/>
        </pc:sldMkLst>
        <pc:spChg chg="mod">
          <ac:chgData name="shivang rustagi" userId="86c090b27e20ce04" providerId="LiveId" clId="{BB6FD38C-CFCB-4269-8273-D03AD656442C}" dt="2024-07-15T16:27:48.895" v="837" actId="20577"/>
          <ac:spMkLst>
            <pc:docMk/>
            <pc:sldMk cId="1834042768" sldId="276"/>
            <ac:spMk id="2" creationId="{15092B2D-D59C-1C7A-89A3-51EF304EE6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for Credit Card Approval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991922" y="3562950"/>
            <a:ext cx="2694803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 – Shivang Rustagi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Batch - MIP-ML-14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AC93-302B-C785-48E4-06E7B62E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466" y="-878115"/>
            <a:ext cx="8520600" cy="1963500"/>
          </a:xfrm>
        </p:spPr>
        <p:txBody>
          <a:bodyPr>
            <a:normAutofit/>
          </a:bodyPr>
          <a:lstStyle/>
          <a:p>
            <a:pPr algn="just"/>
            <a:r>
              <a:rPr lang="en-IN" sz="4000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4C65-C712-0D13-3BF3-9DCD189C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739" y="1501844"/>
            <a:ext cx="4126486" cy="1300800"/>
          </a:xfrm>
        </p:spPr>
        <p:txBody>
          <a:bodyPr>
            <a:noAutofit/>
          </a:bodyPr>
          <a:lstStyle/>
          <a:p>
            <a:pPr marL="139700" indent="0" algn="l">
              <a:buNone/>
            </a:pPr>
            <a:r>
              <a:rPr lang="en-US" sz="2400" dirty="0"/>
              <a:t>Data preprocessing can refer to manipulation, filtration or augmentation of data before it is analyzed, and is often an important step in the data mining process.</a:t>
            </a:r>
            <a:br>
              <a:rPr lang="en-US" sz="2400" dirty="0"/>
            </a:b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B0B4EC4-8D57-71A6-809E-CF16A45E5558}"/>
              </a:ext>
            </a:extLst>
          </p:cNvPr>
          <p:cNvSpPr/>
          <p:nvPr/>
        </p:nvSpPr>
        <p:spPr>
          <a:xfrm>
            <a:off x="728012" y="307616"/>
            <a:ext cx="795454" cy="7657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25F3-CE9E-BC66-DE5C-40D6E3EB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23" y="1501844"/>
            <a:ext cx="3070854" cy="28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B96FE-CA3E-E41D-4E9A-26C4A20B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1338148"/>
            <a:ext cx="7136780" cy="208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D82F-A9C9-8373-BFFA-94F61185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42" y="346026"/>
            <a:ext cx="8520600" cy="2876337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Machine Learning Model Development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76FDE9E-5263-C9CE-B504-A3D8D1045391}"/>
              </a:ext>
            </a:extLst>
          </p:cNvPr>
          <p:cNvSpPr/>
          <p:nvPr/>
        </p:nvSpPr>
        <p:spPr>
          <a:xfrm>
            <a:off x="3798849" y="1393901"/>
            <a:ext cx="832624" cy="78058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4334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99C95-41A3-E86B-B72E-1B02433C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19" y="1406462"/>
            <a:ext cx="6961628" cy="19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3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BD76-9EF2-14D7-5738-B7DFF72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79" y="805483"/>
            <a:ext cx="8419171" cy="1045619"/>
          </a:xfrm>
        </p:spPr>
        <p:txBody>
          <a:bodyPr/>
          <a:lstStyle/>
          <a:p>
            <a:pPr algn="l"/>
            <a:r>
              <a:rPr lang="en-IN" dirty="0"/>
              <a:t> 	       </a:t>
            </a:r>
            <a:r>
              <a:rPr lang="en-IN" sz="4000" dirty="0"/>
              <a:t>Model Evaluation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574427B-500C-CAF0-9708-9FE13437599B}"/>
              </a:ext>
            </a:extLst>
          </p:cNvPr>
          <p:cNvSpPr/>
          <p:nvPr/>
        </p:nvSpPr>
        <p:spPr>
          <a:xfrm>
            <a:off x="1583474" y="878526"/>
            <a:ext cx="959004" cy="89953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2A054-01BE-9DE1-1E66-D411FFCD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02" y="1971275"/>
            <a:ext cx="418205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C0D52-6CB0-5E5A-EFF6-BA3D2C13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4" y="206327"/>
            <a:ext cx="738290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3C2A5-430B-E8E5-253F-ABB40C0F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9" y="0"/>
            <a:ext cx="3685443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7B817-BBCB-BC2A-D29C-A22839FC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30" y="0"/>
            <a:ext cx="35677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3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91D41-4887-1CF0-3C7B-09591704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" y="290194"/>
            <a:ext cx="90785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D3E7C-2CFD-CDD4-741E-3C0F77D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5"/>
            <a:ext cx="3159512" cy="4056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0EB45-C2EF-03BD-B9FC-FD36CDE9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194" y="9885"/>
            <a:ext cx="5579459" cy="45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0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2193-52E7-F15D-563A-61CCBDC5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3" y="659221"/>
            <a:ext cx="8229600" cy="777988"/>
          </a:xfrm>
        </p:spPr>
        <p:txBody>
          <a:bodyPr>
            <a:noAutofit/>
          </a:bodyPr>
          <a:lstStyle/>
          <a:p>
            <a:r>
              <a:rPr lang="en-IN" sz="4000" dirty="0"/>
              <a:t>	     Predicting Credit Card Approval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907D4E-34B2-1733-7D6D-C456A1B25C83}"/>
              </a:ext>
            </a:extLst>
          </p:cNvPr>
          <p:cNvSpPr/>
          <p:nvPr/>
        </p:nvSpPr>
        <p:spPr>
          <a:xfrm>
            <a:off x="884663" y="542693"/>
            <a:ext cx="1018478" cy="101104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</a:p>
        </p:txBody>
      </p:sp>
      <p:pic>
        <p:nvPicPr>
          <p:cNvPr id="1026" name="Picture 2" descr="Female hands with credit cards on color background">
            <a:extLst>
              <a:ext uri="{FF2B5EF4-FFF2-40B4-BE49-F238E27FC236}">
                <a16:creationId xmlns:a16="http://schemas.microsoft.com/office/drawing/2014/main" id="{CFE08BC2-76BB-C6C6-2888-972A3DB1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41" y="1437209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5109-0ABB-B221-32ED-B8F47111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3768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				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CB4EA-CC88-F89A-2A09-EC05A520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12945"/>
            <a:ext cx="8229600" cy="3029100"/>
          </a:xfrm>
        </p:spPr>
        <p:txBody>
          <a:bodyPr/>
          <a:lstStyle/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US" sz="2400" dirty="0"/>
              <a:t>The primary objective of this project is to predict the approval or rejection of credit card applications.</a:t>
            </a:r>
          </a:p>
          <a:p>
            <a:pPr marL="139700" indent="0">
              <a:buNone/>
            </a:pPr>
            <a:r>
              <a:rPr lang="en-US" sz="2400" dirty="0"/>
              <a:t>The challenge lies in understanding the key factors influencing credit card approval decisions and</a:t>
            </a:r>
          </a:p>
          <a:p>
            <a:pPr marL="139700" indent="0">
              <a:buNone/>
            </a:pPr>
            <a:r>
              <a:rPr lang="en-US" sz="2400" dirty="0"/>
              <a:t>building a predictive model to assist in the decision-making process.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3A4AE-F33B-3FEE-2576-B24EC871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27" y="-1"/>
            <a:ext cx="2933700" cy="23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0CBE3-A384-F036-9BE4-3C03309A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6" y="215263"/>
            <a:ext cx="4286848" cy="135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FC90A-1A0F-8E21-8FB9-A8EEEBB8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93" y="1708338"/>
            <a:ext cx="319132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2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2B2D-D59C-1C7A-89A3-51EF304E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4"/>
            <a:ext cx="8229600" cy="4286905"/>
          </a:xfrm>
        </p:spPr>
        <p:txBody>
          <a:bodyPr/>
          <a:lstStyle/>
          <a:p>
            <a:r>
              <a:rPr lang="en-IN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4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TABLE 0F CONTENT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73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5262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Exploratory Data Analysis (EDA)</a:t>
              </a: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670417" cy="596100"/>
            <a:chOff x="6033350" y="1109875"/>
            <a:chExt cx="2670417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22567" y="124094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 Model Development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599910" cy="596100"/>
            <a:chOff x="3297248" y="2589598"/>
            <a:chExt cx="2599910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15958" y="269945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566621" cy="596100"/>
            <a:chOff x="3297248" y="4055023"/>
            <a:chExt cx="2566621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882669" y="414371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Preprocessing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650872" cy="596100"/>
            <a:chOff x="6033350" y="2616950"/>
            <a:chExt cx="2650872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3022" y="270857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Evaluation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4056000"/>
            <a:ext cx="2647949" cy="596100"/>
            <a:chOff x="6033350" y="4056000"/>
            <a:chExt cx="2647949" cy="596100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700099" y="41489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Predicting Credit Card Approval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1C93-F724-A093-18DF-BDF18BC8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214" y="-1433492"/>
            <a:ext cx="8229600" cy="4539666"/>
          </a:xfrm>
        </p:spPr>
        <p:txBody>
          <a:bodyPr/>
          <a:lstStyle/>
          <a:p>
            <a:pPr algn="l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Exploratory Data Analysis (EDA)</a:t>
            </a:r>
            <a:br>
              <a:rPr lang="en-IN" dirty="0"/>
            </a:br>
            <a:br>
              <a:rPr lang="en-IN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endParaRPr lang="en-IN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76B3DFF-5533-4E4A-CE27-3EB3C4C5EA5D}"/>
              </a:ext>
            </a:extLst>
          </p:cNvPr>
          <p:cNvSpPr/>
          <p:nvPr/>
        </p:nvSpPr>
        <p:spPr>
          <a:xfrm>
            <a:off x="1115122" y="535258"/>
            <a:ext cx="587298" cy="60216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pic>
        <p:nvPicPr>
          <p:cNvPr id="4" name="Picture 2" descr="Exploratory Data Analysis Image">
            <a:extLst>
              <a:ext uri="{FF2B5EF4-FFF2-40B4-BE49-F238E27FC236}">
                <a16:creationId xmlns:a16="http://schemas.microsoft.com/office/drawing/2014/main" id="{AA8F0683-BB3B-24A0-7C69-2C86D45E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20" y="1572691"/>
            <a:ext cx="4762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D0A55D-5CCE-EB64-AB76-3232B054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7" y="126053"/>
            <a:ext cx="7681366" cy="48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8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6A280-151B-BAE7-78F6-7B33BEFB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5" y="0"/>
            <a:ext cx="79550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FB2340-04B3-C1E9-DF83-36642D09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01" y="0"/>
            <a:ext cx="55663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2725-5DD7-A598-E167-A2D356C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3844" y="-363206"/>
            <a:ext cx="8441473" cy="4584271"/>
          </a:xfrm>
        </p:spPr>
        <p:txBody>
          <a:bodyPr/>
          <a:lstStyle/>
          <a:p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Feature Engineering</a:t>
            </a:r>
            <a:br>
              <a:rPr lang="en-IN" dirty="0"/>
            </a:br>
            <a:br>
              <a:rPr lang="en-IN" b="0" dirty="0"/>
            </a:br>
            <a:r>
              <a:rPr lang="en-IN" b="0" dirty="0"/>
              <a:t>		</a:t>
            </a:r>
            <a:r>
              <a:rPr lang="en-US" sz="1600" b="0" dirty="0"/>
              <a:t>Feature engineering is a preprocessing step in supervised machine learning and  	                      		statistical modeling which transforms raw data into a more effective set of inputs.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sz="1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C19F608-3D38-0C91-3B27-22F16C88D8BD}"/>
              </a:ext>
            </a:extLst>
          </p:cNvPr>
          <p:cNvSpPr/>
          <p:nvPr/>
        </p:nvSpPr>
        <p:spPr>
          <a:xfrm>
            <a:off x="1434791" y="769736"/>
            <a:ext cx="661639" cy="6690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17968-E7DF-B977-EACF-DC5C7B9D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2" y="2571750"/>
            <a:ext cx="5939325" cy="22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2FA0B-20A7-E902-3286-FA35C8A7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1" y="123483"/>
            <a:ext cx="7525800" cy="244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6E2173-427C-09ED-3675-AA39A670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5" y="3082751"/>
            <a:ext cx="738290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983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204</Words>
  <Application>Microsoft Office PowerPoint</Application>
  <PresentationFormat>On-screen Show (16:9)</PresentationFormat>
  <Paragraphs>37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</vt:lpstr>
      <vt:lpstr>Arial</vt:lpstr>
      <vt:lpstr>Fira Sans Extra Condensed SemiBold</vt:lpstr>
      <vt:lpstr>Fira Sans Extra Condensed</vt:lpstr>
      <vt:lpstr>Machine Learning Infographics by Slidesgo</vt:lpstr>
      <vt:lpstr>Prediction for Credit Card Approval</vt:lpstr>
      <vt:lpstr>PROBLEM STATEMENT      </vt:lpstr>
      <vt:lpstr>TABLE 0F CONTENT</vt:lpstr>
      <vt:lpstr>    Exploratory Data Analysis (EDA)      </vt:lpstr>
      <vt:lpstr>PowerPoint Presentation</vt:lpstr>
      <vt:lpstr>PowerPoint Presentation</vt:lpstr>
      <vt:lpstr>PowerPoint Presentation</vt:lpstr>
      <vt:lpstr>     Feature Engineering    Feature engineering is a preprocessing step in supervised machine learning and                           statistical modeling which transforms raw data into a more effective set of inputs.   </vt:lpstr>
      <vt:lpstr>PowerPoint Presentation</vt:lpstr>
      <vt:lpstr>Data Preprocessing</vt:lpstr>
      <vt:lpstr>PowerPoint Presentation</vt:lpstr>
      <vt:lpstr>Machine Learning Model Development</vt:lpstr>
      <vt:lpstr>PowerPoint Presentation</vt:lpstr>
      <vt:lpstr>         Model Evaluation</vt:lpstr>
      <vt:lpstr>PowerPoint Presentation</vt:lpstr>
      <vt:lpstr>PowerPoint Presentation</vt:lpstr>
      <vt:lpstr>PowerPoint Presentation</vt:lpstr>
      <vt:lpstr>PowerPoint Presentation</vt:lpstr>
      <vt:lpstr>      Predicting Credit Card Approval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shivang rustagi</cp:lastModifiedBy>
  <cp:revision>1</cp:revision>
  <dcterms:modified xsi:type="dcterms:W3CDTF">2024-07-15T16:27:50Z</dcterms:modified>
</cp:coreProperties>
</file>