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</p:sld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91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11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031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05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941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5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8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64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77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9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8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8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Plastonics - Startup Pitch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Innovating Sustainability | Turning Waste into Value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8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Company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</a:t>
            </a:r>
          </a:p>
          <a:p>
            <a:r>
              <a:t>- **Team Name:** Craftians  </a:t>
            </a:r>
          </a:p>
          <a:p>
            <a:r>
              <a:t>- **Company Name:** Plastonics  </a:t>
            </a:r>
          </a:p>
          <a:p>
            <a:r>
              <a:t>- **Product:** Plastic chairs made from waste plastic  </a:t>
            </a:r>
          </a:p>
          <a:p>
            <a:r>
              <a:t>- **Services:** Recycling waste plastic into usable products  </a:t>
            </a:r>
          </a:p>
          <a:p>
            <a:r>
              <a:t>- **Pricing Strategy:** Budget-friendly and accessible  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- 100% recycled plastic: Sustainable and eco-friendly</a:t>
            </a:r>
          </a:p>
          <a:p>
            <a:r>
              <a:t>- Affordable pricing: Budget-friendly for all customers</a:t>
            </a:r>
          </a:p>
          <a:p>
            <a:r>
              <a:t>- Customization: Variety of colors and designs</a:t>
            </a:r>
          </a:p>
          <a:p>
            <a:r>
              <a:t>- Strong &amp; durable: Weather-resistant, long-lasting quality</a:t>
            </a:r>
          </a:p>
          <a:p>
            <a:r>
              <a:t>- Social impact: Supporting recycling and reducing waste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Sustainability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Reduces plastic waste by repurposing it into useful products</a:t>
            </a:r>
          </a:p>
          <a:p>
            <a:r>
              <a:t>- Lowers carbon footprint compared to traditional plastic furniture</a:t>
            </a:r>
          </a:p>
          <a:p>
            <a:r>
              <a:t>- Supports a circular economy by recycling waste efficiently</a:t>
            </a:r>
          </a:p>
          <a:p>
            <a:r>
              <a:t>- Encourages eco-conscious consumer behavior</a:t>
            </a:r>
          </a:p>
          <a:p>
            <a:r>
              <a:t>- Helps clean up the environment by reducing landfill waste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8B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491614"/>
            <a:ext cx="6571343" cy="1061883"/>
          </a:xfrm>
        </p:spPr>
        <p:txBody>
          <a:bodyPr>
            <a:normAutofit/>
          </a:bodyPr>
          <a:lstStyle/>
          <a:p>
            <a:r>
              <a:rPr dirty="0"/>
              <a:t>Frequently Asked Questions (FAQs)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071" y="1641987"/>
            <a:ext cx="7796981" cy="4552335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  </a:t>
            </a:r>
          </a:p>
          <a:p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1. **What materials are used in </a:t>
            </a:r>
            <a:r>
              <a:rPr sz="2300" dirty="0" err="1">
                <a:latin typeface="Arial" panose="020B0604020202020204" pitchFamily="34" charset="0"/>
                <a:cs typeface="Arial" panose="020B0604020202020204" pitchFamily="34" charset="0"/>
              </a:rPr>
              <a:t>Plastonics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 chairs?** - 100% recycled plastic.  </a:t>
            </a:r>
          </a:p>
          <a:p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2. **Are they strong and durable?** - Yes, they are sturdy and weather-resistant.  </a:t>
            </a:r>
          </a:p>
          <a:p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3. **Are they eco-friendly?** - Absolutely! Our process reduces plastic waste.  </a:t>
            </a:r>
          </a:p>
          <a:p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4. **Do you offer customization?** - Yes, with various colors and designs.  </a:t>
            </a:r>
          </a:p>
          <a:p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5. **What is the price range?** - Affordable and budget-friendly.  </a:t>
            </a:r>
          </a:p>
          <a:p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6. **Where can I buy them?** - Online, partner stores, and recycling centers.  </a:t>
            </a:r>
          </a:p>
          <a:p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7. **Do you offer a warranty?** - Yes, to ensure customer satisfaction.  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</TotalTime>
  <Words>269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Plastonics - Startup Pitch</vt:lpstr>
      <vt:lpstr>Company Overview</vt:lpstr>
      <vt:lpstr>Competitive Advantage</vt:lpstr>
      <vt:lpstr>Sustainability Impact</vt:lpstr>
      <vt:lpstr>Frequently Asked Questions (FAQs)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Lenovo</dc:creator>
  <cp:keywords/>
  <dc:description>generated using python-pptx</dc:description>
  <cp:lastModifiedBy>K C Joshi</cp:lastModifiedBy>
  <cp:revision>3</cp:revision>
  <dcterms:created xsi:type="dcterms:W3CDTF">2013-01-27T09:14:16Z</dcterms:created>
  <dcterms:modified xsi:type="dcterms:W3CDTF">2025-03-03T17:48:42Z</dcterms:modified>
  <cp:category/>
</cp:coreProperties>
</file>