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</p:sldIdLst>
  <p:sldSz cx="18288000" cy="10287000"/>
  <p:notesSz cx="6858000" cy="9144000"/>
  <p:embeddedFontLst>
    <p:embeddedFont>
      <p:font typeface="Alatsi" panose="020B0604020202020204" charset="0"/>
      <p:regular r:id="rId9"/>
    </p:embeddedFont>
    <p:embeddedFont>
      <p:font typeface="Open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3798873" y="2188080"/>
            <a:ext cx="10690254" cy="174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0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EduHub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845422" y="4974908"/>
            <a:ext cx="12625348" cy="323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Name: Gohel Shivangi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Branch: IT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Enrollment: 23002170210034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Batch: C1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58791BF-4300-4825-A970-795210F3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CC6E178-5871-4148-AE1F-1B0E82DC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6">
            <a:extLst>
              <a:ext uri="{FF2B5EF4-FFF2-40B4-BE49-F238E27FC236}">
                <a16:creationId xmlns:a16="http://schemas.microsoft.com/office/drawing/2014/main" id="{BB13EE9F-26AE-4749-8201-E728F4C50D8D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20" name="Group 7">
              <a:extLst>
                <a:ext uri="{FF2B5EF4-FFF2-40B4-BE49-F238E27FC236}">
                  <a16:creationId xmlns:a16="http://schemas.microsoft.com/office/drawing/2014/main" id="{85929394-46ED-46A3-9605-A372DD748889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225515A6-A854-4F0E-83E6-46415D48EBE2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61E16515-8F9B-4AB7-B318-D48124A2780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44E22CEB-79F7-4B6D-8ECD-A8DEDE6F76BC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39" y="2606919"/>
            <a:ext cx="14705320" cy="620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Courses  university offer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About University 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Certificate &amp; Online Program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Event organized (Cultural, Technical, Sports)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Contact to university member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Login to stay connect </a:t>
            </a:r>
          </a:p>
          <a:p>
            <a:pPr>
              <a:lnSpc>
                <a:spcPts val="6981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 Facilities Provided by university</a:t>
            </a:r>
          </a:p>
        </p:txBody>
      </p:sp>
      <p:sp>
        <p:nvSpPr>
          <p:cNvPr id="4" name="Freeform 4"/>
          <p:cNvSpPr/>
          <p:nvPr/>
        </p:nvSpPr>
        <p:spPr>
          <a:xfrm>
            <a:off x="14630400" y="621387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8" name="Freeform 8"/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712AA7-F946-4B06-ACB6-631B1B5A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936BA24-4FF4-45AA-8C7A-6CA0BBDB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121" y="-30766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F646984-E739-4306-94CF-EA5F241E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35C8C44F-A0B7-42AC-9C1D-24AF415A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6">
            <a:extLst>
              <a:ext uri="{FF2B5EF4-FFF2-40B4-BE49-F238E27FC236}">
                <a16:creationId xmlns:a16="http://schemas.microsoft.com/office/drawing/2014/main" id="{20C22CA1-8C07-45A0-BAAB-D4AA36ED9447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29610D45-3DDD-4B35-9BFF-6FF708AC20E5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1C33904-446F-465C-91D9-A7ABA2CB6F36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CA7C7BFB-8B4E-457A-BCB9-8F46E7BA116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299780EB-8622-45A0-B935-296066E25B02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51051E7-7FFF-4BE8-9F06-D8C5E512ACAE}"/>
              </a:ext>
            </a:extLst>
          </p:cNvPr>
          <p:cNvSpPr txBox="1">
            <a:spLocks/>
          </p:cNvSpPr>
          <p:nvPr/>
        </p:nvSpPr>
        <p:spPr>
          <a:xfrm>
            <a:off x="2819400" y="3465176"/>
            <a:ext cx="12245534" cy="525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HTML, CSS, JavaScript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Bootstrap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Formspree.io : email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latsi" panose="020B0604020202020204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55D4A686-BE86-46CC-9D87-17C20698204E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 Stack 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95400" y="3291119"/>
            <a:ext cx="7848600" cy="4103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Online Courses – UG &amp; PG</a:t>
            </a:r>
          </a:p>
          <a:p>
            <a:pPr marL="571500" indent="-571500" algn="l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Contact with Email</a:t>
            </a:r>
          </a:p>
          <a:p>
            <a:pPr marL="571500" indent="-571500" algn="l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Event description</a:t>
            </a:r>
          </a:p>
          <a:p>
            <a:pPr marL="571500" indent="-571500" algn="l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Smooth navigation</a:t>
            </a:r>
          </a:p>
          <a:p>
            <a:pPr marL="571500" indent="-571500" algn="l">
              <a:lnSpc>
                <a:spcPts val="543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Easy management with university activity	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8CF144-9171-4743-94D1-0954AB71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51FD02C-5802-4214-974D-3047AD3D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6">
            <a:extLst>
              <a:ext uri="{FF2B5EF4-FFF2-40B4-BE49-F238E27FC236}">
                <a16:creationId xmlns:a16="http://schemas.microsoft.com/office/drawing/2014/main" id="{509829E8-549D-4908-9D06-6077365B8756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A9877785-AE2E-4E6A-A0B8-4636081FFFB9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95B4707-13CF-47E9-9164-DBBCA3823233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613D69C4-B3A6-4154-9052-B35B227AEB3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B7DEC462-D344-4D14-B5A0-6D2561DF4853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F1D51687-6F87-45C2-97F9-6109A396658D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38E53-BA69-7D20-EA04-E0D8D8CEE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35" y="5765058"/>
            <a:ext cx="7418962" cy="4475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483D4-5748-60E6-F542-538530034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55" y="1802301"/>
            <a:ext cx="6980432" cy="375416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1462" y="-12769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6163D89-0608-4C23-A890-F34E12B8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04C1B94C-1D7C-4FBA-9C6E-2FB0C418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7" y="52934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6">
            <a:extLst>
              <a:ext uri="{FF2B5EF4-FFF2-40B4-BE49-F238E27FC236}">
                <a16:creationId xmlns:a16="http://schemas.microsoft.com/office/drawing/2014/main" id="{7C870399-3F14-4A11-861D-F2EF51155D4B}"/>
              </a:ext>
            </a:extLst>
          </p:cNvPr>
          <p:cNvGrpSpPr/>
          <p:nvPr/>
        </p:nvGrpSpPr>
        <p:grpSpPr>
          <a:xfrm>
            <a:off x="16293462" y="98818"/>
            <a:ext cx="1687759" cy="10385041"/>
            <a:chOff x="75599" y="-130721"/>
            <a:chExt cx="2250345" cy="13846724"/>
          </a:xfrm>
        </p:grpSpPr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C39635BD-8041-443E-8616-1023BFF97C34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9CDD4850-874B-4CE6-B1A8-1079569D07CC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92D11766-057A-446C-BE31-6EBAABFB2F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0FF18D57-CB57-4939-A632-2F705B966B63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9792A-083F-E9C8-E3C9-CF3A8DF0889E}"/>
              </a:ext>
            </a:extLst>
          </p:cNvPr>
          <p:cNvSpPr txBox="1">
            <a:spLocks/>
          </p:cNvSpPr>
          <p:nvPr/>
        </p:nvSpPr>
        <p:spPr>
          <a:xfrm>
            <a:off x="1564423" y="3623529"/>
            <a:ext cx="6834463" cy="31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Contact &amp; support system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User Friendly Interface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Scalability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latsi" panose="020B060402020202020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3DD9F-CBD3-DB7E-1873-228E4CDEE6F9}"/>
              </a:ext>
            </a:extLst>
          </p:cNvPr>
          <p:cNvCxnSpPr>
            <a:cxnSpLocks/>
          </p:cNvCxnSpPr>
          <p:nvPr/>
        </p:nvCxnSpPr>
        <p:spPr>
          <a:xfrm>
            <a:off x="8991600" y="1181100"/>
            <a:ext cx="0" cy="7802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EB40DD9-3C87-672B-45CB-C9D09E76D52E}"/>
              </a:ext>
            </a:extLst>
          </p:cNvPr>
          <p:cNvSpPr txBox="1">
            <a:spLocks/>
          </p:cNvSpPr>
          <p:nvPr/>
        </p:nvSpPr>
        <p:spPr>
          <a:xfrm>
            <a:off x="10160270" y="3748656"/>
            <a:ext cx="6957515" cy="269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Limited Physical Interaction</a:t>
            </a:r>
          </a:p>
          <a:p>
            <a:pPr marL="685800" indent="-57150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atsi" panose="020B0604020202020204" charset="0"/>
              </a:rPr>
              <a:t>Require 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25AEB-3F17-E3AD-D5C5-E44CF05B9673}"/>
              </a:ext>
            </a:extLst>
          </p:cNvPr>
          <p:cNvSpPr txBox="1"/>
          <p:nvPr/>
        </p:nvSpPr>
        <p:spPr>
          <a:xfrm>
            <a:off x="1786126" y="981273"/>
            <a:ext cx="5148074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A9804-A429-38FB-19CC-5061BA35DB78}"/>
              </a:ext>
            </a:extLst>
          </p:cNvPr>
          <p:cNvSpPr txBox="1"/>
          <p:nvPr/>
        </p:nvSpPr>
        <p:spPr>
          <a:xfrm>
            <a:off x="10068494" y="1100470"/>
            <a:ext cx="5148074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 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00400" y="3619500"/>
            <a:ext cx="7373675" cy="3289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Live Interactive Sessions</a:t>
            </a:r>
            <a:endParaRPr lang="en-US" sz="36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Advanced Analytics Dashboard </a:t>
            </a:r>
          </a:p>
          <a:p>
            <a:pPr algn="l"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Internship &amp; Freelance Marketplace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Multi-Language Support</a:t>
            </a:r>
            <a:endParaRPr lang="en-IN" sz="3600" b="1" dirty="0"/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•</a:t>
            </a:r>
            <a:r>
              <a:rPr lang="en-IN" sz="3600" dirty="0"/>
              <a:t>  Improve UI with help of react</a:t>
            </a:r>
            <a:endParaRPr lang="en-US" sz="36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A2250C-E102-49E9-88A3-316598C8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F23247E7-7310-4231-88A0-5F5D302D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6">
            <a:extLst>
              <a:ext uri="{FF2B5EF4-FFF2-40B4-BE49-F238E27FC236}">
                <a16:creationId xmlns:a16="http://schemas.microsoft.com/office/drawing/2014/main" id="{425AFF91-7620-4878-B15D-243B16D86762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A9AAA106-3814-4C60-A350-767A46C2E3AE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E63DAEF5-359E-4607-8064-9A633A3C2DDA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E732D620-7DBB-4A81-AFD0-E05F54470A5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54AA3F5F-7D3A-45C4-9078-1BE4769EE217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269B3A1F-6260-4E1F-9319-792972530A4B}"/>
              </a:ext>
            </a:extLst>
          </p:cNvPr>
          <p:cNvSpPr txBox="1"/>
          <p:nvPr/>
        </p:nvSpPr>
        <p:spPr>
          <a:xfrm>
            <a:off x="2553980" y="129171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Scope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6" y="3076019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01084" y="5448300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Shivangi Gohel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4" name="Freeform 1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8443AE-6173-4C81-91F4-96714155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" y="98818"/>
            <a:ext cx="1158764" cy="12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519B974D-0272-4B99-92C8-028169FD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38" y="-38100"/>
            <a:ext cx="4017649" cy="7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6">
            <a:extLst>
              <a:ext uri="{FF2B5EF4-FFF2-40B4-BE49-F238E27FC236}">
                <a16:creationId xmlns:a16="http://schemas.microsoft.com/office/drawing/2014/main" id="{43DEFBEF-154C-4D8E-A473-7CC4136C3A12}"/>
              </a:ext>
            </a:extLst>
          </p:cNvPr>
          <p:cNvGrpSpPr/>
          <p:nvPr/>
        </p:nvGrpSpPr>
        <p:grpSpPr>
          <a:xfrm>
            <a:off x="15838929" y="97589"/>
            <a:ext cx="1687759" cy="10385041"/>
            <a:chOff x="75599" y="-130721"/>
            <a:chExt cx="2250345" cy="13846724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8E26F178-EB6C-4A00-8962-36143DDFEBCD}"/>
                </a:ext>
              </a:extLst>
            </p:cNvPr>
            <p:cNvGrpSpPr/>
            <p:nvPr/>
          </p:nvGrpSpPr>
          <p:grpSpPr>
            <a:xfrm>
              <a:off x="75599" y="-130721"/>
              <a:ext cx="2250345" cy="13846724"/>
              <a:chOff x="0" y="-47625"/>
              <a:chExt cx="819860" cy="5044726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695DF2BF-AEE9-4B14-AA40-1E678FDB4604}"/>
                  </a:ext>
                </a:extLst>
              </p:cNvPr>
              <p:cNvSpPr/>
              <p:nvPr/>
            </p:nvSpPr>
            <p:spPr>
              <a:xfrm rot="10800000">
                <a:off x="115878" y="4184301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F95CCBFB-820F-4C8A-A361-741E6BC825F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06CB11C2-3C1A-4E2F-B98A-A0EC2FD53226}"/>
                </a:ext>
              </a:extLst>
            </p:cNvPr>
            <p:cNvSpPr txBox="1"/>
            <p:nvPr/>
          </p:nvSpPr>
          <p:spPr>
            <a:xfrm>
              <a:off x="242462" y="11716089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139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dc:creator>Mitesh Kumavat</dc:creator>
  <cp:lastModifiedBy>gohelshivangi6@outlook.com</cp:lastModifiedBy>
  <cp:revision>13</cp:revision>
  <dcterms:created xsi:type="dcterms:W3CDTF">2006-08-16T00:00:00Z</dcterms:created>
  <dcterms:modified xsi:type="dcterms:W3CDTF">2025-02-22T04:39:28Z</dcterms:modified>
  <dc:identifier>DAGeha9mW_w</dc:identifier>
</cp:coreProperties>
</file>