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</p:sldIdLst>
  <p:sldSz cx="18288000" cy="10287000"/>
  <p:notesSz cx="6858000" cy="9144000"/>
  <p:embeddedFontLst>
    <p:embeddedFont>
      <p:font typeface="Alatsi" panose="020B0604020202020204" charset="0"/>
      <p:regular r:id="rId9"/>
    </p:embeddedFont>
    <p:embeddedFont>
      <p:font typeface="Open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2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3798873" y="2188080"/>
            <a:ext cx="10690254" cy="174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0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PgNest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43600" y="5085092"/>
            <a:ext cx="12625348" cy="323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Name: Gohel Shivangi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Branch: IT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Enrollment: 23002170210034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Batch: C1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58791BF-4300-4825-A970-795210F3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CC6E178-5871-4148-AE1F-1B0E82DC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6">
            <a:extLst>
              <a:ext uri="{FF2B5EF4-FFF2-40B4-BE49-F238E27FC236}">
                <a16:creationId xmlns:a16="http://schemas.microsoft.com/office/drawing/2014/main" id="{BB13EE9F-26AE-4749-8201-E728F4C50D8D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20" name="Group 7">
              <a:extLst>
                <a:ext uri="{FF2B5EF4-FFF2-40B4-BE49-F238E27FC236}">
                  <a16:creationId xmlns:a16="http://schemas.microsoft.com/office/drawing/2014/main" id="{85929394-46ED-46A3-9605-A372DD748889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225515A6-A854-4F0E-83E6-46415D48EBE2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61E16515-8F9B-4AB7-B318-D48124A2780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44E22CEB-79F7-4B6D-8ECD-A8DEDE6F76BC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0062" y="3908507"/>
            <a:ext cx="1470532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</a:t>
            </a:r>
            <a:r>
              <a:rPr lang="en-US" sz="4000" dirty="0"/>
              <a:t>Tracking bookings, payments, and room availability.</a:t>
            </a:r>
          </a:p>
          <a:p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</a:t>
            </a:r>
            <a:r>
              <a:rPr lang="en-US" sz="4000" dirty="0"/>
              <a:t>Provides automated booking, rent calculations and payment tracking.</a:t>
            </a:r>
          </a:p>
          <a:p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</a:t>
            </a:r>
            <a:r>
              <a:rPr lang="en-US" sz="4000" dirty="0"/>
              <a:t>Uses password hashing and secure database storage for security.</a:t>
            </a:r>
          </a:p>
          <a:p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</a:t>
            </a:r>
            <a:r>
              <a:rPr lang="en-US" sz="4000" dirty="0"/>
              <a:t>Manage rooms by admin</a:t>
            </a:r>
          </a:p>
          <a:p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</a:t>
            </a:r>
            <a:r>
              <a:rPr lang="en-US" sz="4000" dirty="0"/>
              <a:t>Graphical report provide insights into revenue, occupancy and trends.</a:t>
            </a:r>
            <a:endParaRPr lang="en-US" sz="40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630400" y="621387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1709983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8" name="Freeform 8"/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712AA7-F946-4B06-ACB6-631B1B5A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936BA24-4FF4-45AA-8C7A-6CA0BBDB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121" y="-30766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F646984-E739-4306-94CF-EA5F241E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35C8C44F-A0B7-42AC-9C1D-24AF415A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6">
            <a:extLst>
              <a:ext uri="{FF2B5EF4-FFF2-40B4-BE49-F238E27FC236}">
                <a16:creationId xmlns:a16="http://schemas.microsoft.com/office/drawing/2014/main" id="{20C22CA1-8C07-45A0-BAAB-D4AA36ED9447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29610D45-3DDD-4B35-9BFF-6FF708AC20E5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1C33904-446F-465C-91D9-A7ABA2CB6F36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CA7C7BFB-8B4E-457A-BCB9-8F46E7BA116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299780EB-8622-45A0-B935-296066E25B02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51051E7-7FFF-4BE8-9F06-D8C5E512ACAE}"/>
              </a:ext>
            </a:extLst>
          </p:cNvPr>
          <p:cNvSpPr txBox="1">
            <a:spLocks/>
          </p:cNvSpPr>
          <p:nvPr/>
        </p:nvSpPr>
        <p:spPr>
          <a:xfrm>
            <a:off x="2819400" y="3543300"/>
            <a:ext cx="12245534" cy="422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Tkinter for GUI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Python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SQLite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Hashlib for Encryption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55D4A686-BE86-46CC-9D87-17C20698204E}"/>
              </a:ext>
            </a:extLst>
          </p:cNvPr>
          <p:cNvSpPr txBox="1"/>
          <p:nvPr/>
        </p:nvSpPr>
        <p:spPr>
          <a:xfrm>
            <a:off x="2352147" y="1337761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 Stack 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95400" y="3291119"/>
            <a:ext cx="7848600" cy="4117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Role-Based Access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Booking Management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Reports &amp; Analytics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Update room status dynamically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Secure Payment &amp; Check-Out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Password Hashing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8CF144-9171-4743-94D1-0954AB71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51FD02C-5802-4214-974D-3047AD3D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6">
            <a:extLst>
              <a:ext uri="{FF2B5EF4-FFF2-40B4-BE49-F238E27FC236}">
                <a16:creationId xmlns:a16="http://schemas.microsoft.com/office/drawing/2014/main" id="{509829E8-549D-4908-9D06-6077365B8756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A9877785-AE2E-4E6A-A0B8-4636081FFFB9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95B4707-13CF-47E9-9164-DBBCA3823233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613D69C4-B3A6-4154-9052-B35B227AEB3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B7DEC462-D344-4D14-B5A0-6D2561DF4853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F1D51687-6F87-45C2-97F9-6109A396658D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F27C-7C65-F1D1-2E96-064AFDDB8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388" y="2317751"/>
            <a:ext cx="7571560" cy="489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2C4B4-8BB9-A5BE-51E7-B63DB4C46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122" y="6609267"/>
            <a:ext cx="6293739" cy="364532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1462" y="-12769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6163D89-0608-4C23-A890-F34E12B8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04C1B94C-1D7C-4FBA-9C6E-2FB0C418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6">
            <a:extLst>
              <a:ext uri="{FF2B5EF4-FFF2-40B4-BE49-F238E27FC236}">
                <a16:creationId xmlns:a16="http://schemas.microsoft.com/office/drawing/2014/main" id="{7C870399-3F14-4A11-861D-F2EF51155D4B}"/>
              </a:ext>
            </a:extLst>
          </p:cNvPr>
          <p:cNvGrpSpPr/>
          <p:nvPr/>
        </p:nvGrpSpPr>
        <p:grpSpPr>
          <a:xfrm>
            <a:off x="16293462" y="98818"/>
            <a:ext cx="1687759" cy="10385041"/>
            <a:chOff x="75599" y="-130721"/>
            <a:chExt cx="2250345" cy="13846724"/>
          </a:xfrm>
        </p:grpSpPr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C39635BD-8041-443E-8616-1023BFF97C34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9CDD4850-874B-4CE6-B1A8-1079569D07CC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92D11766-057A-446C-BE31-6EBAABFB2F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0FF18D57-CB57-4939-A632-2F705B966B63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F25AEB-3F17-E3AD-D5C5-E44CF05B9673}"/>
              </a:ext>
            </a:extLst>
          </p:cNvPr>
          <p:cNvSpPr txBox="1"/>
          <p:nvPr/>
        </p:nvSpPr>
        <p:spPr>
          <a:xfrm>
            <a:off x="4081152" y="706613"/>
            <a:ext cx="9643874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ER-Diagram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9810B6-BA2B-837F-DBE9-1A99A392A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345" y="2467927"/>
            <a:ext cx="14083663" cy="75800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76600" y="3928787"/>
            <a:ext cx="8763000" cy="328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AI-based Rent Prediction</a:t>
            </a:r>
          </a:p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Mobile App Integration</a:t>
            </a:r>
          </a:p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Automated Rent Payment Reminders</a:t>
            </a:r>
          </a:p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Face Recognition for Check-in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IoT-Based Smart Room Management</a:t>
            </a:r>
            <a:endParaRPr lang="en-US" sz="3600" dirty="0">
              <a:solidFill>
                <a:srgbClr val="000000"/>
              </a:solidFill>
              <a:latin typeface="Alatsi"/>
              <a:sym typeface="Alatsi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A2250C-E102-49E9-88A3-316598C8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F23247E7-7310-4231-88A0-5F5D302D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6">
            <a:extLst>
              <a:ext uri="{FF2B5EF4-FFF2-40B4-BE49-F238E27FC236}">
                <a16:creationId xmlns:a16="http://schemas.microsoft.com/office/drawing/2014/main" id="{425AFF91-7620-4878-B15D-243B16D86762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A9AAA106-3814-4C60-A350-767A46C2E3AE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E63DAEF5-359E-4607-8064-9A633A3C2DDA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E732D620-7DBB-4A81-AFD0-E05F54470A5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54AA3F5F-7D3A-45C4-9078-1BE4769EE217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269B3A1F-6260-4E1F-9319-792972530A4B}"/>
              </a:ext>
            </a:extLst>
          </p:cNvPr>
          <p:cNvSpPr txBox="1"/>
          <p:nvPr/>
        </p:nvSpPr>
        <p:spPr>
          <a:xfrm>
            <a:off x="2201012" y="1617940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Scope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6" y="3076019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01084" y="5448300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Shivangi Gohel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4" name="Freeform 1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8443AE-6173-4C81-91F4-96714155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519B974D-0272-4B99-92C8-028169FD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6">
            <a:extLst>
              <a:ext uri="{FF2B5EF4-FFF2-40B4-BE49-F238E27FC236}">
                <a16:creationId xmlns:a16="http://schemas.microsoft.com/office/drawing/2014/main" id="{43DEFBEF-154C-4D8E-A473-7CC4136C3A12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8E26F178-EB6C-4A00-8962-36143DDFEBCD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695DF2BF-AEE9-4B14-AA40-1E678FDB4604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F95CCBFB-820F-4C8A-A361-741E6BC825F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06CB11C2-3C1A-4E2F-B98A-A0EC2FD53226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132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 Bold</vt:lpstr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dc:creator>Mitesh Kumavat</dc:creator>
  <cp:lastModifiedBy>gohelshivangi6@outlook.com</cp:lastModifiedBy>
  <cp:revision>16</cp:revision>
  <dcterms:created xsi:type="dcterms:W3CDTF">2006-08-16T00:00:00Z</dcterms:created>
  <dcterms:modified xsi:type="dcterms:W3CDTF">2025-02-27T17:46:01Z</dcterms:modified>
  <dc:identifier>DAGeha9mW_w</dc:identifier>
</cp:coreProperties>
</file>