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38" r:id="rId2"/>
    <p:sldId id="548" r:id="rId3"/>
    <p:sldId id="536" r:id="rId4"/>
    <p:sldId id="535" r:id="rId5"/>
    <p:sldId id="550" r:id="rId6"/>
    <p:sldId id="541" r:id="rId7"/>
    <p:sldId id="554" r:id="rId8"/>
    <p:sldId id="549" r:id="rId9"/>
    <p:sldId id="545" r:id="rId10"/>
    <p:sldId id="551" r:id="rId11"/>
    <p:sldId id="552" r:id="rId12"/>
    <p:sldId id="553" r:id="rId13"/>
    <p:sldId id="556" r:id="rId14"/>
    <p:sldId id="546" r:id="rId1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0066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86811" autoAdjust="0"/>
  </p:normalViewPr>
  <p:slideViewPr>
    <p:cSldViewPr>
      <p:cViewPr>
        <p:scale>
          <a:sx n="64" d="100"/>
          <a:sy n="64" d="100"/>
        </p:scale>
        <p:origin x="12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 descr="https://lh4.googleusercontent.com/proxy/YA9Xoqs7jhpeuwrEjwhdi_EVSCDwUdpr72V-2YHZ2lz2y1FaqityK8c8RlZRTvUDEw3Y2TekyGNi07wcREil5Ez3ii80dA-DE8G6HAQjEmJVz8W32Wy2uaDAWwuZs6uPZtJp2zrUJ_Qps2T1CUmSpuPR8dk2XA=w128-h144-k-n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96" y="138752"/>
            <a:ext cx="868725" cy="972000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 userDrawn="1"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2618" y="103496"/>
              <a:ext cx="1620982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3600" y="106680"/>
              <a:ext cx="1620000" cy="98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3800" y="11714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4000" y="112056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10215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0152" y="1600200"/>
            <a:ext cx="1600200" cy="51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256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0919" y="2286000"/>
            <a:ext cx="5116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Mini-Project Approval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itchFamily="34" charset="0"/>
              </a:rPr>
              <a:t>Project Title	:  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MEDISURE </a:t>
            </a:r>
            <a:r>
              <a:rPr lang="en-US" sz="2000" dirty="0">
                <a:latin typeface="Trebuchet MS" pitchFamily="34" charset="0"/>
              </a:rPr>
              <a:t>– A 24hr Health Care                     </a:t>
            </a:r>
          </a:p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>
                <a:latin typeface="Trebuchet MS" pitchFamily="34" charset="0"/>
              </a:rPr>
              <a:t>Project Guide	:    Prof. RAGHU B A                        </a:t>
            </a:r>
          </a:p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>
                <a:latin typeface="Trebuchet MS" pitchFamily="34" charset="0"/>
              </a:rPr>
              <a:t>Project Team 	:    SHIVANGI RAJ                 PES1201700098 </a:t>
            </a:r>
          </a:p>
          <a:p>
            <a:r>
              <a:rPr lang="en-US" sz="2000" dirty="0">
                <a:latin typeface="Trebuchet MS" pitchFamily="34" charset="0"/>
              </a:rPr>
              <a:t>                             SAIONI CHATTERJEE        PES1201700118</a:t>
            </a:r>
          </a:p>
          <a:p>
            <a:r>
              <a:rPr lang="en-US" sz="2000" dirty="0">
                <a:latin typeface="Trebuchet MS" pitchFamily="34" charset="0"/>
              </a:rPr>
              <a:t> </a:t>
            </a:r>
          </a:p>
          <a:p>
            <a:endParaRPr lang="en-IN" sz="20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D8C1A6-73E4-409A-B6A7-81119A26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88"/>
            <a:ext cx="9144000" cy="37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B6563-A8F0-4B88-8053-04A29ECA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470"/>
            <a:ext cx="9144000" cy="37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3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08CFD-8DBF-4C7C-9A33-5597D883A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470"/>
            <a:ext cx="9144000" cy="37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1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D83C0-1DF9-4C2A-A902-A3FCD9B7E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9067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Project Timelines &amp; Plan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Week 1-2 : </a:t>
            </a:r>
            <a:r>
              <a:rPr lang="en-IN" sz="2400" dirty="0">
                <a:latin typeface="Trebuchet MS" pitchFamily="34" charset="0"/>
              </a:rPr>
              <a:t>literature survey, figuring out what the web portal should contain.   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Week 3-5 : </a:t>
            </a:r>
            <a:r>
              <a:rPr lang="en-IN" sz="2400" dirty="0">
                <a:latin typeface="Trebuchet MS" pitchFamily="34" charset="0"/>
              </a:rPr>
              <a:t>Presentation and Home Page.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Week 6-7: </a:t>
            </a:r>
            <a:r>
              <a:rPr lang="en-IN" sz="2400" dirty="0">
                <a:latin typeface="Trebuchet MS" pitchFamily="34" charset="0"/>
              </a:rPr>
              <a:t>Collection of data of medicines, doctors, create database tables.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Week 8-9 : </a:t>
            </a:r>
            <a:r>
              <a:rPr lang="en-IN" sz="2400" dirty="0">
                <a:latin typeface="Trebuchet MS" pitchFamily="34" charset="0"/>
              </a:rPr>
              <a:t>Develop backend and design frontend.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Week 10-11: </a:t>
            </a:r>
            <a:r>
              <a:rPr lang="en-IN" sz="2400" dirty="0">
                <a:latin typeface="Trebuchet MS" pitchFamily="34" charset="0"/>
              </a:rPr>
              <a:t>the entire project.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Week 12 : </a:t>
            </a:r>
            <a:r>
              <a:rPr lang="en-IN" sz="2400" dirty="0">
                <a:latin typeface="Trebuchet MS" pitchFamily="34" charset="0"/>
              </a:rPr>
              <a:t>Report Writing and final presentation.</a:t>
            </a:r>
          </a:p>
          <a:p>
            <a:pPr marL="812800" lvl="1" algn="just" eaLnBrk="0" hangingPunct="0">
              <a:spcBef>
                <a:spcPct val="20000"/>
              </a:spcBef>
              <a:defRPr/>
            </a:pPr>
            <a:endParaRPr lang="en-IN" sz="2400" dirty="0"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7526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Nowadays, due to the busy day-to-day routine life, people hardly find time to take care of their own health.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Thus, consequently they start neglecting any minor issues.</a:t>
            </a:r>
          </a:p>
          <a:p>
            <a:pPr algn="just"/>
            <a:r>
              <a:rPr lang="en-IN" sz="24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We are designing a web portal to meet the medical needs corresponding to the problems specified by the patient.</a:t>
            </a:r>
          </a:p>
          <a:p>
            <a:pPr marL="812800" lvl="1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List the papers/references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studied</a:t>
            </a:r>
          </a:p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dirty="0">
                <a:latin typeface="Trebuchet MS" pitchFamily="34" charset="0"/>
              </a:rPr>
              <a:t>Online sources(Practo.com), published paper –</a:t>
            </a:r>
          </a:p>
          <a:p>
            <a:pPr marL="1446213" lvl="2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dirty="0">
                <a:latin typeface="Trebuchet MS" pitchFamily="34" charset="0"/>
              </a:rPr>
              <a:t> </a:t>
            </a:r>
            <a:r>
              <a:rPr lang="en-IN" sz="2000" dirty="0" err="1">
                <a:latin typeface="Trebuchet MS" pitchFamily="34" charset="0"/>
              </a:rPr>
              <a:t>Practo</a:t>
            </a:r>
            <a:r>
              <a:rPr lang="en-IN" sz="2000" dirty="0">
                <a:latin typeface="Trebuchet MS" pitchFamily="34" charset="0"/>
              </a:rPr>
              <a:t> technology: the online way of life!</a:t>
            </a:r>
          </a:p>
          <a:p>
            <a:pPr marL="1446213" lvl="2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/>
              <a:t>Chauhan, R., Kumar, A. and Singh, H., 2015. Lessons from startup for </a:t>
            </a:r>
            <a:r>
              <a:rPr lang="en-US" sz="2000" dirty="0" err="1"/>
              <a:t>energising</a:t>
            </a:r>
            <a:r>
              <a:rPr lang="en-US" sz="2000" dirty="0"/>
              <a:t> online patient care. </a:t>
            </a:r>
            <a:r>
              <a:rPr lang="en-US" sz="2000" i="1" dirty="0"/>
              <a:t>International Journal of Technology Marketing</a:t>
            </a:r>
            <a:r>
              <a:rPr lang="en-US" sz="2000" dirty="0"/>
              <a:t>, </a:t>
            </a:r>
            <a:r>
              <a:rPr lang="en-US" sz="2000" i="1" dirty="0"/>
              <a:t>10</a:t>
            </a:r>
            <a:r>
              <a:rPr lang="en-US" sz="2000" dirty="0"/>
              <a:t>(2), pp.195-208.</a:t>
            </a:r>
            <a:endParaRPr lang="en-IN" sz="2000" dirty="0">
              <a:latin typeface="Trebuchet MS" pitchFamily="34" charset="0"/>
            </a:endParaRP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dirty="0">
                <a:latin typeface="Trebuchet MS" pitchFamily="34" charset="0"/>
              </a:rPr>
              <a:t>Dr Brajesh Kumar Singh (ortho), Patna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dirty="0">
                <a:latin typeface="Trebuchet MS" pitchFamily="34" charset="0"/>
              </a:rPr>
              <a:t>Dr Anita Singh (Obstetrics, Gynaecologist), Patna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dirty="0">
                <a:latin typeface="Trebuchet MS" pitchFamily="34" charset="0"/>
              </a:rPr>
              <a:t>Dr Chhaya </a:t>
            </a:r>
            <a:r>
              <a:rPr lang="en-IN" sz="2000" dirty="0" err="1">
                <a:latin typeface="Trebuchet MS" pitchFamily="34" charset="0"/>
              </a:rPr>
              <a:t>Tanmane</a:t>
            </a:r>
            <a:r>
              <a:rPr lang="en-IN" sz="2000" dirty="0">
                <a:latin typeface="Trebuchet MS" pitchFamily="34" charset="0"/>
              </a:rPr>
              <a:t> (Gynaecologist), Nagpur   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dirty="0">
                <a:latin typeface="Trebuchet MS" pitchFamily="34" charset="0"/>
              </a:rPr>
              <a:t>Difficulties faced in searching for doctors and clinics especially </a:t>
            </a:r>
          </a:p>
          <a:p>
            <a:pPr marL="812800" lvl="1" algn="just" eaLnBrk="0" hangingPunct="0">
              <a:spcBef>
                <a:spcPct val="20000"/>
              </a:spcBef>
              <a:defRPr/>
            </a:pPr>
            <a:r>
              <a:rPr lang="en-IN" sz="2000" dirty="0">
                <a:latin typeface="Trebuchet MS" pitchFamily="34" charset="0"/>
              </a:rPr>
              <a:t>  to facilitate the old aged people in getting all required    medicines at their doorstep.                                       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are designing a website to meet the doctor selection by providing  details of the top specialists, clinics nearby as specified by the patient.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If a person is in need of a specialist such as a gynaecologist or orthopaedic, etc, they will be getting an option to select the doctor available.  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If the patient is looking for a regular check up, for them we will be providing the details of the doctors and the appointment facility.</a:t>
            </a:r>
          </a:p>
          <a:p>
            <a:endParaRPr lang="en-IN" sz="2400" dirty="0"/>
          </a:p>
          <a:p>
            <a:endParaRPr lang="en-IN" sz="2400" dirty="0"/>
          </a:p>
          <a:p>
            <a:pPr marL="812800" lvl="1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E1F37-BCDF-460F-89A2-AA38AD0BDB03}"/>
              </a:ext>
            </a:extLst>
          </p:cNvPr>
          <p:cNvSpPr/>
          <p:nvPr/>
        </p:nvSpPr>
        <p:spPr>
          <a:xfrm>
            <a:off x="304800" y="1981200"/>
            <a:ext cx="8534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patient will be asked to enter  necessary information and  the symptoms of the disease he is suffering from, while booking an appointment. </a:t>
            </a:r>
            <a:br>
              <a:rPr lang="en-IN" sz="2400" dirty="0"/>
            </a:b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further store the prescription given by the doctor to the patient for reference, for example, if the patient again meets the same doctor, the respective doctor will get a pre information about the patient.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0142CD-0A9C-44E3-86F2-508BFDDA6627}"/>
              </a:ext>
            </a:extLst>
          </p:cNvPr>
          <p:cNvSpPr/>
          <p:nvPr/>
        </p:nvSpPr>
        <p:spPr>
          <a:xfrm>
            <a:off x="6248400" y="1295400"/>
            <a:ext cx="274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351637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Technologies / Methodologies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Languages / Technologies – </a:t>
            </a:r>
          </a:p>
          <a:p>
            <a:pPr marL="1535113" lvl="2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HTML</a:t>
            </a:r>
          </a:p>
          <a:p>
            <a:pPr marL="1535113" lvl="2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CSS</a:t>
            </a:r>
          </a:p>
          <a:p>
            <a:pPr marL="1535113" lvl="2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JavaScript</a:t>
            </a:r>
          </a:p>
          <a:p>
            <a:pPr marL="1535113" lvl="2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PHP</a:t>
            </a:r>
          </a:p>
          <a:p>
            <a:pPr marL="1535113" lvl="2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SQL -  MySQL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Bootstrap</a:t>
            </a:r>
          </a:p>
          <a:p>
            <a:pPr marL="1535113" lvl="2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0BD7B9-10C1-41A2-A773-AB1A0A561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86239"/>
              </p:ext>
            </p:extLst>
          </p:nvPr>
        </p:nvGraphicFramePr>
        <p:xfrm>
          <a:off x="1104900" y="1828801"/>
          <a:ext cx="6515100" cy="47293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9282">
                  <a:extLst>
                    <a:ext uri="{9D8B030D-6E8A-4147-A177-3AD203B41FA5}">
                      <a16:colId xmlns:a16="http://schemas.microsoft.com/office/drawing/2014/main" val="1840624327"/>
                    </a:ext>
                  </a:extLst>
                </a:gridCol>
                <a:gridCol w="4975818">
                  <a:extLst>
                    <a:ext uri="{9D8B030D-6E8A-4147-A177-3AD203B41FA5}">
                      <a16:colId xmlns:a16="http://schemas.microsoft.com/office/drawing/2014/main" val="954544293"/>
                    </a:ext>
                  </a:extLst>
                </a:gridCol>
              </a:tblGrid>
              <a:tr h="37070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13223"/>
                  </a:ext>
                </a:extLst>
              </a:tr>
              <a:tr h="5771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rebuchet MS" pitchFamily="34" charset="0"/>
                        </a:rPr>
                        <a:t>literature survey, figuring out what the web portal should contain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4019"/>
                  </a:ext>
                </a:extLst>
              </a:tr>
              <a:tr h="9233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rebuchet MS" pitchFamily="34" charset="0"/>
                        </a:rPr>
                        <a:t>Presentation and Home Page.</a:t>
                      </a:r>
                    </a:p>
                    <a:p>
                      <a:r>
                        <a:rPr lang="en-IN" dirty="0"/>
                        <a:t>And drawing the ER diagram and relational schema and writhing the SQL commands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58188"/>
                  </a:ext>
                </a:extLst>
              </a:tr>
              <a:tr h="5771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6-7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rebuchet MS" pitchFamily="34" charset="0"/>
                        </a:rPr>
                        <a:t>Collection of data of doctors,  create database tables.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61058"/>
                  </a:ext>
                </a:extLst>
              </a:tr>
              <a:tr h="5771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rebuchet MS" pitchFamily="34" charset="0"/>
                        </a:rPr>
                        <a:t>Develop backend and design frontend.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2022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Completing the small bits left like designing </a:t>
                      </a:r>
                      <a:r>
                        <a:rPr lang="en-IN"/>
                        <a:t>the  receipt </a:t>
                      </a:r>
                      <a:r>
                        <a:rPr lang="en-IN" dirty="0"/>
                        <a:t>that will be send to patient </a:t>
                      </a:r>
                      <a:r>
                        <a:rPr lang="en-IN"/>
                        <a:t>after the </a:t>
                      </a:r>
                      <a:r>
                        <a:rPr lang="en-IN" dirty="0"/>
                        <a:t>appointment,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48879"/>
                  </a:ext>
                </a:extLst>
              </a:tr>
              <a:tr h="5771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rebuchet MS" pitchFamily="34" charset="0"/>
                        </a:rPr>
                        <a:t>Report Writing and final presentation.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0359"/>
                  </a:ext>
                </a:extLst>
              </a:tr>
            </a:tbl>
          </a:graphicData>
        </a:graphic>
      </p:graphicFrame>
      <p:sp>
        <p:nvSpPr>
          <p:cNvPr id="3" name="Text Box 34">
            <a:extLst>
              <a:ext uri="{FF2B5EF4-FFF2-40B4-BE49-F238E27FC236}">
                <a16:creationId xmlns:a16="http://schemas.microsoft.com/office/drawing/2014/main" id="{0F17F8C7-9192-4CB0-AE87-7DABE554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Project Timelines &amp; Plan</a:t>
            </a:r>
          </a:p>
        </p:txBody>
      </p:sp>
    </p:spTree>
    <p:extLst>
      <p:ext uri="{BB962C8B-B14F-4D97-AF65-F5344CB8AC3E}">
        <p14:creationId xmlns:p14="http://schemas.microsoft.com/office/powerpoint/2010/main" val="162028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7484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D6282E-22C5-4490-8BD8-10B9F612A4FD}"/>
              </a:ext>
            </a:extLst>
          </p:cNvPr>
          <p:cNvSpPr txBox="1">
            <a:spLocks/>
          </p:cNvSpPr>
          <p:nvPr/>
        </p:nvSpPr>
        <p:spPr>
          <a:xfrm>
            <a:off x="983973" y="1452442"/>
            <a:ext cx="6449916" cy="100529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5400" b="1" i="1" ker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</a:t>
            </a:r>
            <a:endParaRPr lang="en-IN" sz="5400" b="1" i="1" kern="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448B4B-E08B-4901-82DD-16C4F71D005F}"/>
              </a:ext>
            </a:extLst>
          </p:cNvPr>
          <p:cNvSpPr txBox="1">
            <a:spLocks/>
          </p:cNvSpPr>
          <p:nvPr/>
        </p:nvSpPr>
        <p:spPr>
          <a:xfrm>
            <a:off x="983973" y="2767175"/>
            <a:ext cx="7245627" cy="51973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sz="1800" kern="0" dirty="0"/>
              <a:t>The first page of our website consists of a search box asking for the requirements of the user, whether he’s in need of information regarding medicines or doctors or clinics.</a:t>
            </a:r>
          </a:p>
          <a:p>
            <a:r>
              <a:rPr lang="en-IN" sz="1800" kern="0" dirty="0"/>
              <a:t>The customer will be  provided with  options like chat with doctor , order medicines ,book an appointment or other queries .</a:t>
            </a:r>
          </a:p>
          <a:p>
            <a:r>
              <a:rPr lang="en-IN" sz="1800" kern="0" dirty="0"/>
              <a:t>In order to order medicine or book an appointment the user is expected to sign in to our website or create an account .</a:t>
            </a:r>
          </a:p>
          <a:p>
            <a:r>
              <a:rPr lang="en-IN" sz="1800" kern="0" dirty="0"/>
              <a:t>The home page will give an overall view of the top specialists, deals and offers, health tips or deals regarding check up , clicking on which the user will be directed to the respective pages.</a:t>
            </a:r>
          </a:p>
          <a:p>
            <a:endParaRPr lang="en-IN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15373</TotalTime>
  <Words>514</Words>
  <Application>Microsoft Office PowerPoint</Application>
  <PresentationFormat>On-screen Show (4:3)</PresentationFormat>
  <Paragraphs>86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creator>Anant R Koppar</dc:creator>
  <cp:lastModifiedBy>dell</cp:lastModifiedBy>
  <cp:revision>787</cp:revision>
  <dcterms:created xsi:type="dcterms:W3CDTF">2009-01-21T07:44:06Z</dcterms:created>
  <dcterms:modified xsi:type="dcterms:W3CDTF">2019-03-12T07:49:10Z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