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7" r:id="rId3"/>
    <p:sldId id="268" r:id="rId4"/>
    <p:sldId id="269" r:id="rId5"/>
    <p:sldId id="270" r:id="rId6"/>
    <p:sldId id="271" r:id="rId7"/>
    <p:sldId id="272"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4" d="100"/>
          <a:sy n="64" d="100"/>
        </p:scale>
        <p:origin x="74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2-09T09:57:36.597"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C402C5-5D01-46D4-B938-BD83963283CA}" type="datetimeFigureOut">
              <a:rPr lang="en-IN" smtClean="0"/>
              <a:t>09-02-2019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7444A-7D9C-4E45-B906-3199C1724E52}" type="slidenum">
              <a:rPr lang="en-IN" smtClean="0"/>
              <a:t>‹#›</a:t>
            </a:fld>
            <a:endParaRPr lang="en-IN"/>
          </a:p>
        </p:txBody>
      </p:sp>
    </p:spTree>
    <p:extLst>
      <p:ext uri="{BB962C8B-B14F-4D97-AF65-F5344CB8AC3E}">
        <p14:creationId xmlns:p14="http://schemas.microsoft.com/office/powerpoint/2010/main" val="1208888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5C402C5-5D01-46D4-B938-BD83963283CA}" type="datetimeFigureOut">
              <a:rPr lang="en-IN" smtClean="0"/>
              <a:t>09-02-2019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97444A-7D9C-4E45-B906-3199C1724E52}" type="slidenum">
              <a:rPr lang="en-IN" smtClean="0"/>
              <a:t>‹#›</a:t>
            </a:fld>
            <a:endParaRPr lang="en-IN"/>
          </a:p>
        </p:txBody>
      </p:sp>
    </p:spTree>
    <p:extLst>
      <p:ext uri="{BB962C8B-B14F-4D97-AF65-F5344CB8AC3E}">
        <p14:creationId xmlns:p14="http://schemas.microsoft.com/office/powerpoint/2010/main" val="3786881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5C402C5-5D01-46D4-B938-BD83963283CA}" type="datetimeFigureOut">
              <a:rPr lang="en-IN" smtClean="0"/>
              <a:t>09-02-2019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7444A-7D9C-4E45-B906-3199C1724E52}" type="slidenum">
              <a:rPr lang="en-IN" smtClean="0"/>
              <a:t>‹#›</a:t>
            </a:fld>
            <a:endParaRPr lang="en-IN"/>
          </a:p>
        </p:txBody>
      </p:sp>
    </p:spTree>
    <p:extLst>
      <p:ext uri="{BB962C8B-B14F-4D97-AF65-F5344CB8AC3E}">
        <p14:creationId xmlns:p14="http://schemas.microsoft.com/office/powerpoint/2010/main" val="937566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5C402C5-5D01-46D4-B938-BD83963283CA}" type="datetimeFigureOut">
              <a:rPr lang="en-IN" smtClean="0"/>
              <a:t>09-02-2019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7444A-7D9C-4E45-B906-3199C1724E5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42180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C402C5-5D01-46D4-B938-BD83963283CA}" type="datetimeFigureOut">
              <a:rPr lang="en-IN" smtClean="0"/>
              <a:t>09-02-2019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7444A-7D9C-4E45-B906-3199C1724E52}" type="slidenum">
              <a:rPr lang="en-IN" smtClean="0"/>
              <a:t>‹#›</a:t>
            </a:fld>
            <a:endParaRPr lang="en-IN"/>
          </a:p>
        </p:txBody>
      </p:sp>
    </p:spTree>
    <p:extLst>
      <p:ext uri="{BB962C8B-B14F-4D97-AF65-F5344CB8AC3E}">
        <p14:creationId xmlns:p14="http://schemas.microsoft.com/office/powerpoint/2010/main" val="3040458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C402C5-5D01-46D4-B938-BD83963283CA}" type="datetimeFigureOut">
              <a:rPr lang="en-IN" smtClean="0"/>
              <a:t>09-02-2019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7444A-7D9C-4E45-B906-3199C1724E52}" type="slidenum">
              <a:rPr lang="en-IN" smtClean="0"/>
              <a:t>‹#›</a:t>
            </a:fld>
            <a:endParaRPr lang="en-IN"/>
          </a:p>
        </p:txBody>
      </p:sp>
    </p:spTree>
    <p:extLst>
      <p:ext uri="{BB962C8B-B14F-4D97-AF65-F5344CB8AC3E}">
        <p14:creationId xmlns:p14="http://schemas.microsoft.com/office/powerpoint/2010/main" val="1588918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C402C5-5D01-46D4-B938-BD83963283CA}" type="datetimeFigureOut">
              <a:rPr lang="en-IN" smtClean="0"/>
              <a:t>09-02-2019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7444A-7D9C-4E45-B906-3199C1724E52}" type="slidenum">
              <a:rPr lang="en-IN" smtClean="0"/>
              <a:t>‹#›</a:t>
            </a:fld>
            <a:endParaRPr lang="en-IN"/>
          </a:p>
        </p:txBody>
      </p:sp>
    </p:spTree>
    <p:extLst>
      <p:ext uri="{BB962C8B-B14F-4D97-AF65-F5344CB8AC3E}">
        <p14:creationId xmlns:p14="http://schemas.microsoft.com/office/powerpoint/2010/main" val="4112032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402C5-5D01-46D4-B938-BD83963283CA}" type="datetimeFigureOut">
              <a:rPr lang="en-IN" smtClean="0"/>
              <a:t>09-02-2019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7444A-7D9C-4E45-B906-3199C1724E52}" type="slidenum">
              <a:rPr lang="en-IN" smtClean="0"/>
              <a:t>‹#›</a:t>
            </a:fld>
            <a:endParaRPr lang="en-IN"/>
          </a:p>
        </p:txBody>
      </p:sp>
    </p:spTree>
    <p:extLst>
      <p:ext uri="{BB962C8B-B14F-4D97-AF65-F5344CB8AC3E}">
        <p14:creationId xmlns:p14="http://schemas.microsoft.com/office/powerpoint/2010/main" val="1854908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402C5-5D01-46D4-B938-BD83963283CA}" type="datetimeFigureOut">
              <a:rPr lang="en-IN" smtClean="0"/>
              <a:t>09-02-2019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7444A-7D9C-4E45-B906-3199C1724E52}" type="slidenum">
              <a:rPr lang="en-IN" smtClean="0"/>
              <a:t>‹#›</a:t>
            </a:fld>
            <a:endParaRPr lang="en-IN"/>
          </a:p>
        </p:txBody>
      </p:sp>
    </p:spTree>
    <p:extLst>
      <p:ext uri="{BB962C8B-B14F-4D97-AF65-F5344CB8AC3E}">
        <p14:creationId xmlns:p14="http://schemas.microsoft.com/office/powerpoint/2010/main" val="3309537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5C402C5-5D01-46D4-B938-BD83963283CA}" type="datetimeFigureOut">
              <a:rPr lang="en-IN" smtClean="0"/>
              <a:t>09-02-2019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7444A-7D9C-4E45-B906-3199C1724E52}" type="slidenum">
              <a:rPr lang="en-IN" smtClean="0"/>
              <a:t>‹#›</a:t>
            </a:fld>
            <a:endParaRPr lang="en-IN"/>
          </a:p>
        </p:txBody>
      </p:sp>
    </p:spTree>
    <p:extLst>
      <p:ext uri="{BB962C8B-B14F-4D97-AF65-F5344CB8AC3E}">
        <p14:creationId xmlns:p14="http://schemas.microsoft.com/office/powerpoint/2010/main" val="1136971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C402C5-5D01-46D4-B938-BD83963283CA}" type="datetimeFigureOut">
              <a:rPr lang="en-IN" smtClean="0"/>
              <a:t>09-02-2019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7444A-7D9C-4E45-B906-3199C1724E52}" type="slidenum">
              <a:rPr lang="en-IN" smtClean="0"/>
              <a:t>‹#›</a:t>
            </a:fld>
            <a:endParaRPr lang="en-IN"/>
          </a:p>
        </p:txBody>
      </p:sp>
    </p:spTree>
    <p:extLst>
      <p:ext uri="{BB962C8B-B14F-4D97-AF65-F5344CB8AC3E}">
        <p14:creationId xmlns:p14="http://schemas.microsoft.com/office/powerpoint/2010/main" val="2075381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C402C5-5D01-46D4-B938-BD83963283CA}" type="datetimeFigureOut">
              <a:rPr lang="en-IN" smtClean="0"/>
              <a:t>09-02-2019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97444A-7D9C-4E45-B906-3199C1724E52}" type="slidenum">
              <a:rPr lang="en-IN" smtClean="0"/>
              <a:t>‹#›</a:t>
            </a:fld>
            <a:endParaRPr lang="en-IN"/>
          </a:p>
        </p:txBody>
      </p:sp>
    </p:spTree>
    <p:extLst>
      <p:ext uri="{BB962C8B-B14F-4D97-AF65-F5344CB8AC3E}">
        <p14:creationId xmlns:p14="http://schemas.microsoft.com/office/powerpoint/2010/main" val="1817376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C402C5-5D01-46D4-B938-BD83963283CA}" type="datetimeFigureOut">
              <a:rPr lang="en-IN" smtClean="0"/>
              <a:t>09-02-2019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97444A-7D9C-4E45-B906-3199C1724E52}" type="slidenum">
              <a:rPr lang="en-IN" smtClean="0"/>
              <a:t>‹#›</a:t>
            </a:fld>
            <a:endParaRPr lang="en-IN"/>
          </a:p>
        </p:txBody>
      </p:sp>
    </p:spTree>
    <p:extLst>
      <p:ext uri="{BB962C8B-B14F-4D97-AF65-F5344CB8AC3E}">
        <p14:creationId xmlns:p14="http://schemas.microsoft.com/office/powerpoint/2010/main" val="3729473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5C402C5-5D01-46D4-B938-BD83963283CA}" type="datetimeFigureOut">
              <a:rPr lang="en-IN" smtClean="0"/>
              <a:t>09-02-2019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397444A-7D9C-4E45-B906-3199C1724E52}" type="slidenum">
              <a:rPr lang="en-IN" smtClean="0"/>
              <a:t>‹#›</a:t>
            </a:fld>
            <a:endParaRPr lang="en-IN"/>
          </a:p>
        </p:txBody>
      </p:sp>
    </p:spTree>
    <p:extLst>
      <p:ext uri="{BB962C8B-B14F-4D97-AF65-F5344CB8AC3E}">
        <p14:creationId xmlns:p14="http://schemas.microsoft.com/office/powerpoint/2010/main" val="1884957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5C402C5-5D01-46D4-B938-BD83963283CA}" type="datetimeFigureOut">
              <a:rPr lang="en-IN" smtClean="0"/>
              <a:t>09-02-2019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397444A-7D9C-4E45-B906-3199C1724E52}" type="slidenum">
              <a:rPr lang="en-IN" smtClean="0"/>
              <a:t>‹#›</a:t>
            </a:fld>
            <a:endParaRPr lang="en-IN"/>
          </a:p>
        </p:txBody>
      </p:sp>
    </p:spTree>
    <p:extLst>
      <p:ext uri="{BB962C8B-B14F-4D97-AF65-F5344CB8AC3E}">
        <p14:creationId xmlns:p14="http://schemas.microsoft.com/office/powerpoint/2010/main" val="744909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5C402C5-5D01-46D4-B938-BD83963283CA}" type="datetimeFigureOut">
              <a:rPr lang="en-IN" smtClean="0"/>
              <a:t>09-02-2019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397444A-7D9C-4E45-B906-3199C1724E52}" type="slidenum">
              <a:rPr lang="en-IN" smtClean="0"/>
              <a:t>‹#›</a:t>
            </a:fld>
            <a:endParaRPr lang="en-IN"/>
          </a:p>
        </p:txBody>
      </p:sp>
    </p:spTree>
    <p:extLst>
      <p:ext uri="{BB962C8B-B14F-4D97-AF65-F5344CB8AC3E}">
        <p14:creationId xmlns:p14="http://schemas.microsoft.com/office/powerpoint/2010/main" val="1056657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5C402C5-5D01-46D4-B938-BD83963283CA}" type="datetimeFigureOut">
              <a:rPr lang="en-IN" smtClean="0"/>
              <a:t>09-02-2019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97444A-7D9C-4E45-B906-3199C1724E52}" type="slidenum">
              <a:rPr lang="en-IN" smtClean="0"/>
              <a:t>‹#›</a:t>
            </a:fld>
            <a:endParaRPr lang="en-IN"/>
          </a:p>
        </p:txBody>
      </p:sp>
    </p:spTree>
    <p:extLst>
      <p:ext uri="{BB962C8B-B14F-4D97-AF65-F5344CB8AC3E}">
        <p14:creationId xmlns:p14="http://schemas.microsoft.com/office/powerpoint/2010/main" val="2426985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5C402C5-5D01-46D4-B938-BD83963283CA}" type="datetimeFigureOut">
              <a:rPr lang="en-IN" smtClean="0"/>
              <a:t>09-02-2019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397444A-7D9C-4E45-B906-3199C1724E52}" type="slidenum">
              <a:rPr lang="en-IN" smtClean="0"/>
              <a:t>‹#›</a:t>
            </a:fld>
            <a:endParaRPr lang="en-IN"/>
          </a:p>
        </p:txBody>
      </p:sp>
    </p:spTree>
    <p:extLst>
      <p:ext uri="{BB962C8B-B14F-4D97-AF65-F5344CB8AC3E}">
        <p14:creationId xmlns:p14="http://schemas.microsoft.com/office/powerpoint/2010/main" val="73288553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2DAA0-6FA3-48B0-A5C9-F173AFDA3366}"/>
              </a:ext>
            </a:extLst>
          </p:cNvPr>
          <p:cNvSpPr>
            <a:spLocks noGrp="1"/>
          </p:cNvSpPr>
          <p:nvPr>
            <p:ph type="ctrTitle"/>
          </p:nvPr>
        </p:nvSpPr>
        <p:spPr>
          <a:xfrm>
            <a:off x="1154955" y="532807"/>
            <a:ext cx="8825658" cy="3095625"/>
          </a:xfrm>
        </p:spPr>
        <p:txBody>
          <a:bodyPr/>
          <a:lstStyle/>
          <a:p>
            <a:pPr algn="ctr"/>
            <a:r>
              <a:rPr lang="en-IN" sz="9600" dirty="0">
                <a:effectLst>
                  <a:outerShdw blurRad="38100" dist="38100" dir="2700000" algn="tl">
                    <a:srgbClr val="000000">
                      <a:alpha val="43137"/>
                    </a:srgbClr>
                  </a:outerShdw>
                </a:effectLst>
                <a:latin typeface="Algerian" panose="04020705040A02060702" pitchFamily="82" charset="0"/>
              </a:rPr>
              <a:t>CAREMARK</a:t>
            </a:r>
          </a:p>
        </p:txBody>
      </p:sp>
      <p:sp>
        <p:nvSpPr>
          <p:cNvPr id="3" name="Subtitle 2">
            <a:extLst>
              <a:ext uri="{FF2B5EF4-FFF2-40B4-BE49-F238E27FC236}">
                <a16:creationId xmlns:a16="http://schemas.microsoft.com/office/drawing/2014/main" id="{E1AE52A2-8F3F-456D-9478-F74794D36857}"/>
              </a:ext>
            </a:extLst>
          </p:cNvPr>
          <p:cNvSpPr>
            <a:spLocks noGrp="1"/>
          </p:cNvSpPr>
          <p:nvPr>
            <p:ph type="subTitle" idx="1"/>
          </p:nvPr>
        </p:nvSpPr>
        <p:spPr>
          <a:xfrm flipH="1">
            <a:off x="11923712" y="5615580"/>
            <a:ext cx="45719" cy="99420"/>
          </a:xfrm>
        </p:spPr>
        <p:txBody>
          <a:bodyPr>
            <a:normAutofit fontScale="25000" lnSpcReduction="20000"/>
          </a:bodyPr>
          <a:lstStyle/>
          <a:p>
            <a:endParaRPr lang="en-IN" dirty="0"/>
          </a:p>
        </p:txBody>
      </p:sp>
    </p:spTree>
    <p:extLst>
      <p:ext uri="{BB962C8B-B14F-4D97-AF65-F5344CB8AC3E}">
        <p14:creationId xmlns:p14="http://schemas.microsoft.com/office/powerpoint/2010/main" val="2216661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2C66A-6AE2-4FD3-AAC4-EE2ADBCAFCD3}"/>
              </a:ext>
            </a:extLst>
          </p:cNvPr>
          <p:cNvSpPr>
            <a:spLocks noGrp="1"/>
          </p:cNvSpPr>
          <p:nvPr>
            <p:ph type="title"/>
          </p:nvPr>
        </p:nvSpPr>
        <p:spPr>
          <a:xfrm>
            <a:off x="787351" y="3908365"/>
            <a:ext cx="9404723" cy="2019299"/>
          </a:xfrm>
        </p:spPr>
        <p:txBody>
          <a:bodyPr/>
          <a:lstStyle/>
          <a:p>
            <a:r>
              <a:rPr lang="en-IN" sz="4800" dirty="0"/>
              <a:t>Guide: Prof. </a:t>
            </a:r>
            <a:r>
              <a:rPr lang="en-IN" sz="4800" b="1" dirty="0">
                <a:solidFill>
                  <a:schemeClr val="tx2">
                    <a:lumMod val="10000"/>
                  </a:schemeClr>
                </a:solidFill>
                <a:effectLst>
                  <a:outerShdw blurRad="38100" dist="38100" dir="2700000" algn="tl">
                    <a:srgbClr val="000000">
                      <a:alpha val="43137"/>
                    </a:srgbClr>
                  </a:outerShdw>
                </a:effectLst>
              </a:rPr>
              <a:t>RAGHU B A</a:t>
            </a:r>
          </a:p>
        </p:txBody>
      </p:sp>
      <p:sp>
        <p:nvSpPr>
          <p:cNvPr id="3" name="Content Placeholder 2">
            <a:extLst>
              <a:ext uri="{FF2B5EF4-FFF2-40B4-BE49-F238E27FC236}">
                <a16:creationId xmlns:a16="http://schemas.microsoft.com/office/drawing/2014/main" id="{2E669FB1-AAAD-435B-9DE4-526379F1DA45}"/>
              </a:ext>
            </a:extLst>
          </p:cNvPr>
          <p:cNvSpPr>
            <a:spLocks noGrp="1"/>
          </p:cNvSpPr>
          <p:nvPr>
            <p:ph sz="half" idx="1"/>
          </p:nvPr>
        </p:nvSpPr>
        <p:spPr>
          <a:xfrm>
            <a:off x="1093372" y="2507836"/>
            <a:ext cx="4396341" cy="1400531"/>
          </a:xfrm>
        </p:spPr>
        <p:txBody>
          <a:bodyPr>
            <a:normAutofit/>
          </a:bodyPr>
          <a:lstStyle/>
          <a:p>
            <a:pPr marL="0" indent="0">
              <a:buNone/>
            </a:pPr>
            <a:r>
              <a:rPr lang="en-IN" dirty="0"/>
              <a:t>  </a:t>
            </a:r>
          </a:p>
        </p:txBody>
      </p:sp>
      <p:sp>
        <p:nvSpPr>
          <p:cNvPr id="4" name="Content Placeholder 3">
            <a:extLst>
              <a:ext uri="{FF2B5EF4-FFF2-40B4-BE49-F238E27FC236}">
                <a16:creationId xmlns:a16="http://schemas.microsoft.com/office/drawing/2014/main" id="{40F54510-5296-48E0-BB5F-E053D08516BE}"/>
              </a:ext>
            </a:extLst>
          </p:cNvPr>
          <p:cNvSpPr>
            <a:spLocks noGrp="1"/>
          </p:cNvSpPr>
          <p:nvPr>
            <p:ph sz="half" idx="2"/>
          </p:nvPr>
        </p:nvSpPr>
        <p:spPr>
          <a:xfrm>
            <a:off x="129209" y="2578797"/>
            <a:ext cx="11099545" cy="1258607"/>
          </a:xfrm>
        </p:spPr>
        <p:txBody>
          <a:bodyPr>
            <a:normAutofit/>
          </a:bodyPr>
          <a:lstStyle/>
          <a:p>
            <a:pPr marL="0" indent="0">
              <a:buNone/>
            </a:pPr>
            <a:r>
              <a:rPr lang="en-IN" dirty="0"/>
              <a:t>                 SHIVANGI RAJ                              PES1201700098                    SEC -C     </a:t>
            </a:r>
          </a:p>
          <a:p>
            <a:pPr marL="0" indent="0">
              <a:buNone/>
            </a:pPr>
            <a:r>
              <a:rPr lang="en-IN" dirty="0"/>
              <a:t>                 SAIONI CHATTERJEE                    PES1201700118                    SEC - G</a:t>
            </a:r>
          </a:p>
          <a:p>
            <a:pPr marL="0" indent="0">
              <a:buNone/>
            </a:pPr>
            <a:endParaRPr lang="en-IN" dirty="0"/>
          </a:p>
        </p:txBody>
      </p:sp>
      <p:sp>
        <p:nvSpPr>
          <p:cNvPr id="10" name="TextBox 9">
            <a:extLst>
              <a:ext uri="{FF2B5EF4-FFF2-40B4-BE49-F238E27FC236}">
                <a16:creationId xmlns:a16="http://schemas.microsoft.com/office/drawing/2014/main" id="{C66D265C-919D-4300-94B2-0BFE935F7FB1}"/>
              </a:ext>
            </a:extLst>
          </p:cNvPr>
          <p:cNvSpPr txBox="1"/>
          <p:nvPr/>
        </p:nvSpPr>
        <p:spPr>
          <a:xfrm flipH="1">
            <a:off x="1407103" y="-29781"/>
            <a:ext cx="8643731" cy="1723549"/>
          </a:xfrm>
          <a:prstGeom prst="rect">
            <a:avLst/>
          </a:prstGeom>
          <a:noFill/>
        </p:spPr>
        <p:txBody>
          <a:bodyPr wrap="square" rtlCol="0">
            <a:spAutoFit/>
          </a:bodyPr>
          <a:lstStyle/>
          <a:p>
            <a:pPr algn="ctr"/>
            <a:r>
              <a:rPr lang="en-IN" sz="4400" b="1" dirty="0">
                <a:effectLst>
                  <a:outerShdw blurRad="38100" dist="38100" dir="2700000" algn="tl">
                    <a:srgbClr val="000000">
                      <a:alpha val="43137"/>
                    </a:srgbClr>
                  </a:outerShdw>
                </a:effectLst>
              </a:rPr>
              <a:t>Special Topic II</a:t>
            </a:r>
            <a:br>
              <a:rPr lang="en-IN" sz="4400" dirty="0"/>
            </a:br>
            <a:r>
              <a:rPr lang="en-IN" sz="4400" dirty="0"/>
              <a:t>  UE17CS257X- MINI PROJECT</a:t>
            </a:r>
            <a:br>
              <a:rPr lang="en-IN" dirty="0"/>
            </a:br>
            <a:r>
              <a:rPr lang="en-IN" dirty="0"/>
              <a:t>  </a:t>
            </a:r>
          </a:p>
        </p:txBody>
      </p:sp>
    </p:spTree>
    <p:extLst>
      <p:ext uri="{BB962C8B-B14F-4D97-AF65-F5344CB8AC3E}">
        <p14:creationId xmlns:p14="http://schemas.microsoft.com/office/powerpoint/2010/main" val="2015200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B0AFD-F499-4933-97C9-5C1EC2A23166}"/>
              </a:ext>
            </a:extLst>
          </p:cNvPr>
          <p:cNvSpPr>
            <a:spLocks noGrp="1"/>
          </p:cNvSpPr>
          <p:nvPr>
            <p:ph type="title"/>
          </p:nvPr>
        </p:nvSpPr>
        <p:spPr>
          <a:xfrm rot="155926">
            <a:off x="-135803" y="-319136"/>
            <a:ext cx="1274617" cy="290389"/>
          </a:xfrm>
        </p:spPr>
        <p:txBody>
          <a:bodyPr>
            <a:normAutofit fontScale="90000"/>
          </a:bodyPr>
          <a:lstStyle/>
          <a:p>
            <a:endParaRPr lang="en-IN" dirty="0"/>
          </a:p>
        </p:txBody>
      </p:sp>
      <p:pic>
        <p:nvPicPr>
          <p:cNvPr id="6" name="Picture Placeholder 5">
            <a:extLst>
              <a:ext uri="{FF2B5EF4-FFF2-40B4-BE49-F238E27FC236}">
                <a16:creationId xmlns:a16="http://schemas.microsoft.com/office/drawing/2014/main" id="{0704AFD8-8E2F-4E44-8580-09D611593EA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3675" r="23675"/>
          <a:stretch>
            <a:fillRect/>
          </a:stretch>
        </p:blipFill>
        <p:spPr>
          <a:xfrm>
            <a:off x="7210425" y="1443112"/>
            <a:ext cx="2600324" cy="3597577"/>
          </a:xfrm>
        </p:spPr>
      </p:pic>
      <p:sp>
        <p:nvSpPr>
          <p:cNvPr id="4" name="Text Placeholder 3">
            <a:extLst>
              <a:ext uri="{FF2B5EF4-FFF2-40B4-BE49-F238E27FC236}">
                <a16:creationId xmlns:a16="http://schemas.microsoft.com/office/drawing/2014/main" id="{B5EFA3AA-FA57-43A7-844B-64038D70B594}"/>
              </a:ext>
            </a:extLst>
          </p:cNvPr>
          <p:cNvSpPr>
            <a:spLocks noGrp="1"/>
          </p:cNvSpPr>
          <p:nvPr>
            <p:ph type="body" sz="half" idx="2"/>
          </p:nvPr>
        </p:nvSpPr>
        <p:spPr>
          <a:xfrm>
            <a:off x="821579" y="1143000"/>
            <a:ext cx="5683996" cy="4572000"/>
          </a:xfrm>
        </p:spPr>
        <p:txBody>
          <a:bodyPr>
            <a:normAutofit fontScale="92500" lnSpcReduction="20000"/>
          </a:bodyPr>
          <a:lstStyle/>
          <a:p>
            <a:r>
              <a:rPr lang="en-IN" sz="2400" dirty="0"/>
              <a:t>Nowadays, due to the busy day-to-day routine  life , people hardly find time to take care of their own health. Thus , consequently they start neglecting any minor issues . Moreover , the people who have recently moved to a new city , doesn’t have much knowledge about the doctors and the clinics nearby. </a:t>
            </a:r>
          </a:p>
          <a:p>
            <a:r>
              <a:rPr lang="en-IN" sz="2400" dirty="0"/>
              <a:t>So, considering the above point, we are designing a website to meet the medical needs of any customer by providing entire details of the specialists , clinics and respective medicines corresponding to the problems specified by the patient.</a:t>
            </a:r>
          </a:p>
          <a:p>
            <a:endParaRPr lang="en-IN" dirty="0"/>
          </a:p>
        </p:txBody>
      </p:sp>
    </p:spTree>
    <p:extLst>
      <p:ext uri="{BB962C8B-B14F-4D97-AF65-F5344CB8AC3E}">
        <p14:creationId xmlns:p14="http://schemas.microsoft.com/office/powerpoint/2010/main" val="13426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CD3B5-76DF-4B17-91C4-343ACDBBD332}"/>
              </a:ext>
            </a:extLst>
          </p:cNvPr>
          <p:cNvSpPr>
            <a:spLocks noGrp="1"/>
          </p:cNvSpPr>
          <p:nvPr>
            <p:ph type="title"/>
          </p:nvPr>
        </p:nvSpPr>
        <p:spPr>
          <a:xfrm>
            <a:off x="646111" y="1533525"/>
            <a:ext cx="10955339" cy="4505326"/>
          </a:xfrm>
        </p:spPr>
        <p:txBody>
          <a:bodyPr/>
          <a:lstStyle/>
          <a:p>
            <a:r>
              <a:rPr lang="en-IN" sz="2400" dirty="0"/>
              <a:t>In order to guide the user with proper details , he will be asked some necessary personal information such as age , gender ,blood group and weight and mainly the symptoms of the disease he is suffering from. Analysing the symptoms the user will be suggested with the medicines to the best of our knowledge . But we always advise the customer to consult the doctor if the medicine doesn’t work within 24 hours. Apart from viewing the name, The user will also be benefited with the option of ordering those medicines from our website .</a:t>
            </a:r>
            <a:br>
              <a:rPr lang="en-IN" sz="2400" dirty="0"/>
            </a:br>
            <a:br>
              <a:rPr lang="en-IN" dirty="0"/>
            </a:br>
            <a:br>
              <a:rPr lang="en-IN" dirty="0"/>
            </a:br>
            <a:endParaRPr lang="en-IN" dirty="0"/>
          </a:p>
        </p:txBody>
      </p:sp>
    </p:spTree>
    <p:extLst>
      <p:ext uri="{BB962C8B-B14F-4D97-AF65-F5344CB8AC3E}">
        <p14:creationId xmlns:p14="http://schemas.microsoft.com/office/powerpoint/2010/main" val="769932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C46E0-FFC8-4232-8E3A-A8F99A650DC9}"/>
              </a:ext>
            </a:extLst>
          </p:cNvPr>
          <p:cNvSpPr>
            <a:spLocks noGrp="1"/>
          </p:cNvSpPr>
          <p:nvPr>
            <p:ph type="title"/>
          </p:nvPr>
        </p:nvSpPr>
        <p:spPr>
          <a:xfrm>
            <a:off x="1031129" y="-152400"/>
            <a:ext cx="950072" cy="152400"/>
          </a:xfrm>
        </p:spPr>
        <p:txBody>
          <a:bodyPr/>
          <a:lstStyle/>
          <a:p>
            <a:endParaRPr lang="en-IN" dirty="0"/>
          </a:p>
        </p:txBody>
      </p:sp>
      <p:pic>
        <p:nvPicPr>
          <p:cNvPr id="6" name="Content Placeholder 5">
            <a:extLst>
              <a:ext uri="{FF2B5EF4-FFF2-40B4-BE49-F238E27FC236}">
                <a16:creationId xmlns:a16="http://schemas.microsoft.com/office/drawing/2014/main" id="{173FC37D-B43F-4E93-9407-205C1B9E86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98665" y="1574037"/>
            <a:ext cx="3238381" cy="4369101"/>
          </a:xfrm>
        </p:spPr>
      </p:pic>
      <p:sp>
        <p:nvSpPr>
          <p:cNvPr id="4" name="Text Placeholder 3">
            <a:extLst>
              <a:ext uri="{FF2B5EF4-FFF2-40B4-BE49-F238E27FC236}">
                <a16:creationId xmlns:a16="http://schemas.microsoft.com/office/drawing/2014/main" id="{9F7454AB-F1C9-47EB-A803-395FDCFEC573}"/>
              </a:ext>
            </a:extLst>
          </p:cNvPr>
          <p:cNvSpPr>
            <a:spLocks noGrp="1"/>
          </p:cNvSpPr>
          <p:nvPr>
            <p:ph type="body" sz="half" idx="2"/>
          </p:nvPr>
        </p:nvSpPr>
        <p:spPr>
          <a:xfrm>
            <a:off x="592978" y="1981201"/>
            <a:ext cx="6512672" cy="3219450"/>
          </a:xfrm>
        </p:spPr>
        <p:txBody>
          <a:bodyPr>
            <a:normAutofit lnSpcReduction="10000"/>
          </a:bodyPr>
          <a:lstStyle/>
          <a:p>
            <a:r>
              <a:rPr lang="en-IN" sz="2400" dirty="0"/>
              <a:t>If a person is in need of a specialist such as a gynaecologist or orthopaedic , etc , they will be getting an option to select the best doctor available nearby based on the ratings and reviews provided.  </a:t>
            </a:r>
          </a:p>
          <a:p>
            <a:r>
              <a:rPr lang="en-IN" sz="2400" dirty="0"/>
              <a:t>If the customer is looking for a regular check up , for them we will be providing the details of the doctors and the appointment facility.</a:t>
            </a:r>
          </a:p>
          <a:p>
            <a:endParaRPr lang="en-IN" dirty="0"/>
          </a:p>
        </p:txBody>
      </p:sp>
    </p:spTree>
    <p:extLst>
      <p:ext uri="{BB962C8B-B14F-4D97-AF65-F5344CB8AC3E}">
        <p14:creationId xmlns:p14="http://schemas.microsoft.com/office/powerpoint/2010/main" val="597273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2B14-F103-4825-A60B-73D23CA9C326}"/>
              </a:ext>
            </a:extLst>
          </p:cNvPr>
          <p:cNvSpPr>
            <a:spLocks noGrp="1"/>
          </p:cNvSpPr>
          <p:nvPr>
            <p:ph type="title"/>
          </p:nvPr>
        </p:nvSpPr>
        <p:spPr>
          <a:xfrm>
            <a:off x="944285" y="383144"/>
            <a:ext cx="9404723" cy="1400530"/>
          </a:xfrm>
        </p:spPr>
        <p:txBody>
          <a:bodyPr/>
          <a:lstStyle/>
          <a:p>
            <a:pPr algn="ctr"/>
            <a:r>
              <a:rPr lang="en-IN" sz="5400" b="1" i="1" dirty="0">
                <a:solidFill>
                  <a:schemeClr val="bg2">
                    <a:lumMod val="60000"/>
                    <a:lumOff val="40000"/>
                  </a:schemeClr>
                </a:solidFill>
                <a:effectLst>
                  <a:outerShdw blurRad="38100" dist="38100" dir="2700000" algn="tl">
                    <a:srgbClr val="000000">
                      <a:alpha val="43137"/>
                    </a:srgbClr>
                  </a:outerShdw>
                </a:effectLst>
              </a:rPr>
              <a:t>HOME PAGE</a:t>
            </a:r>
          </a:p>
        </p:txBody>
      </p:sp>
      <p:sp>
        <p:nvSpPr>
          <p:cNvPr id="3" name="Content Placeholder 2">
            <a:extLst>
              <a:ext uri="{FF2B5EF4-FFF2-40B4-BE49-F238E27FC236}">
                <a16:creationId xmlns:a16="http://schemas.microsoft.com/office/drawing/2014/main" id="{870373F9-4BE7-4476-9E1C-B5494FD8BE1D}"/>
              </a:ext>
            </a:extLst>
          </p:cNvPr>
          <p:cNvSpPr>
            <a:spLocks noGrp="1"/>
          </p:cNvSpPr>
          <p:nvPr>
            <p:ph idx="1"/>
          </p:nvPr>
        </p:nvSpPr>
        <p:spPr/>
        <p:txBody>
          <a:bodyPr/>
          <a:lstStyle/>
          <a:p>
            <a:r>
              <a:rPr lang="en-IN" dirty="0"/>
              <a:t>The first page of our website consists of a search box asking for the requirements of the user, whether he’s in need of information regarding medicines or doctors or clinics.</a:t>
            </a:r>
          </a:p>
          <a:p>
            <a:r>
              <a:rPr lang="en-IN" dirty="0"/>
              <a:t>The customer will be  provided with  options like chat with doctor , order medicines ,book an appointment or other queries .</a:t>
            </a:r>
          </a:p>
          <a:p>
            <a:r>
              <a:rPr lang="en-IN" dirty="0"/>
              <a:t>In order to order medicine or book an appointment the user is expected to sign in to our website or create an account .</a:t>
            </a:r>
          </a:p>
          <a:p>
            <a:r>
              <a:rPr lang="en-IN" dirty="0"/>
              <a:t>The home page will give an overall view of the top specialists, deals and offers, health tips or deals regarding check up , clicking on which the user will be directed to the respective pages.</a:t>
            </a:r>
          </a:p>
          <a:p>
            <a:endParaRPr lang="en-IN" dirty="0"/>
          </a:p>
        </p:txBody>
      </p:sp>
    </p:spTree>
    <p:extLst>
      <p:ext uri="{BB962C8B-B14F-4D97-AF65-F5344CB8AC3E}">
        <p14:creationId xmlns:p14="http://schemas.microsoft.com/office/powerpoint/2010/main" val="1391643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E29A-27EA-4267-B486-6BE34A21819A}"/>
              </a:ext>
            </a:extLst>
          </p:cNvPr>
          <p:cNvSpPr>
            <a:spLocks noGrp="1"/>
          </p:cNvSpPr>
          <p:nvPr>
            <p:ph type="title"/>
          </p:nvPr>
        </p:nvSpPr>
        <p:spPr>
          <a:xfrm>
            <a:off x="646111" y="452718"/>
            <a:ext cx="9404723" cy="1000525"/>
          </a:xfrm>
        </p:spPr>
        <p:txBody>
          <a:bodyPr/>
          <a:lstStyle/>
          <a:p>
            <a:pPr algn="ctr"/>
            <a:r>
              <a:rPr lang="en-IN" b="1" dirty="0">
                <a:solidFill>
                  <a:schemeClr val="bg2">
                    <a:lumMod val="60000"/>
                    <a:lumOff val="40000"/>
                  </a:schemeClr>
                </a:solidFill>
                <a:effectLst>
                  <a:outerShdw blurRad="38100" dist="38100" dir="2700000" algn="tl">
                    <a:srgbClr val="000000">
                      <a:alpha val="43137"/>
                    </a:srgbClr>
                  </a:outerShdw>
                </a:effectLst>
              </a:rPr>
              <a:t>ER DIAGRAM</a:t>
            </a:r>
          </a:p>
        </p:txBody>
      </p:sp>
      <p:pic>
        <p:nvPicPr>
          <p:cNvPr id="5" name="Content Placeholder 4">
            <a:extLst>
              <a:ext uri="{FF2B5EF4-FFF2-40B4-BE49-F238E27FC236}">
                <a16:creationId xmlns:a16="http://schemas.microsoft.com/office/drawing/2014/main" id="{C9532D35-4301-4AE2-817B-B6B054D842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190" y="1338898"/>
            <a:ext cx="8776607" cy="4362494"/>
          </a:xfrm>
        </p:spPr>
      </p:pic>
    </p:spTree>
    <p:extLst>
      <p:ext uri="{BB962C8B-B14F-4D97-AF65-F5344CB8AC3E}">
        <p14:creationId xmlns:p14="http://schemas.microsoft.com/office/powerpoint/2010/main" val="2108120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0289-CAD5-4432-873C-37D50E59FBF4}"/>
              </a:ext>
            </a:extLst>
          </p:cNvPr>
          <p:cNvSpPr>
            <a:spLocks noGrp="1"/>
          </p:cNvSpPr>
          <p:nvPr>
            <p:ph type="title"/>
          </p:nvPr>
        </p:nvSpPr>
        <p:spPr>
          <a:xfrm>
            <a:off x="1140903" y="1023456"/>
            <a:ext cx="9974353" cy="5553511"/>
          </a:xfrm>
        </p:spPr>
        <p:txBody>
          <a:bodyPr anchor="ctr"/>
          <a:lstStyle/>
          <a:p>
            <a:r>
              <a:rPr lang="en-IN" sz="8000" dirty="0"/>
              <a:t>THANK YOU</a:t>
            </a:r>
          </a:p>
        </p:txBody>
      </p:sp>
      <p:sp>
        <p:nvSpPr>
          <p:cNvPr id="3" name="Content Placeholder 2">
            <a:extLst>
              <a:ext uri="{FF2B5EF4-FFF2-40B4-BE49-F238E27FC236}">
                <a16:creationId xmlns:a16="http://schemas.microsoft.com/office/drawing/2014/main" id="{EE6D56D1-DC0F-4F90-A41F-BE4BEDB69830}"/>
              </a:ext>
            </a:extLst>
          </p:cNvPr>
          <p:cNvSpPr>
            <a:spLocks noGrp="1"/>
          </p:cNvSpPr>
          <p:nvPr>
            <p:ph idx="1"/>
          </p:nvPr>
        </p:nvSpPr>
        <p:spPr>
          <a:xfrm flipH="1" flipV="1">
            <a:off x="10591519" y="6358854"/>
            <a:ext cx="45719" cy="46426"/>
          </a:xfrm>
        </p:spPr>
        <p:txBody>
          <a:bodyPr anchor="ctr">
            <a:normAutofit fontScale="25000" lnSpcReduction="20000"/>
          </a:bodyPr>
          <a:lstStyle/>
          <a:p>
            <a:pPr marL="0" indent="0">
              <a:buNone/>
            </a:pPr>
            <a:endParaRPr lang="en-IN" sz="7200" dirty="0"/>
          </a:p>
          <a:p>
            <a:pPr marL="0" indent="0">
              <a:buNone/>
            </a:pPr>
            <a:endParaRPr lang="en-IN" dirty="0"/>
          </a:p>
        </p:txBody>
      </p:sp>
    </p:spTree>
    <p:extLst>
      <p:ext uri="{BB962C8B-B14F-4D97-AF65-F5344CB8AC3E}">
        <p14:creationId xmlns:p14="http://schemas.microsoft.com/office/powerpoint/2010/main" val="2661009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1045</TotalTime>
  <Words>412</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Algerian</vt:lpstr>
      <vt:lpstr>Arial</vt:lpstr>
      <vt:lpstr>Century Gothic</vt:lpstr>
      <vt:lpstr>Wingdings 3</vt:lpstr>
      <vt:lpstr>Ion</vt:lpstr>
      <vt:lpstr>CAREMARK</vt:lpstr>
      <vt:lpstr>Guide: Prof. RAGHU B A</vt:lpstr>
      <vt:lpstr>PowerPoint Presentation</vt:lpstr>
      <vt:lpstr>In order to guide the user with proper details , he will be asked some necessary personal information such as age , gender ,blood group and weight and mainly the symptoms of the disease he is suffering from. Analysing the symptoms the user will be suggested with the medicines to the best of our knowledge . But we always advise the customer to consult the doctor if the medicine doesn’t work within 24 hours. Apart from viewing the name, The user will also be benefited with the option of ordering those medicines from our website .   </vt:lpstr>
      <vt:lpstr>PowerPoint Presentation</vt:lpstr>
      <vt:lpstr>HOME PAGE</vt:lpstr>
      <vt:lpstr>ER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31</cp:revision>
  <dcterms:created xsi:type="dcterms:W3CDTF">2019-02-07T16:44:08Z</dcterms:created>
  <dcterms:modified xsi:type="dcterms:W3CDTF">2019-02-09T17:34:12Z</dcterms:modified>
</cp:coreProperties>
</file>