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13" r:id="rId7"/>
    <p:sldId id="302" r:id="rId8"/>
    <p:sldId id="312" r:id="rId9"/>
    <p:sldId id="303" r:id="rId10"/>
    <p:sldId id="304" r:id="rId11"/>
    <p:sldId id="308" r:id="rId12"/>
    <p:sldId id="306" r:id="rId13"/>
    <p:sldId id="307" r:id="rId14"/>
    <p:sldId id="314" r:id="rId15"/>
    <p:sldId id="305" r:id="rId16"/>
    <p:sldId id="309" r:id="rId17"/>
    <p:sldId id="310" r:id="rId18"/>
    <p:sldId id="31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gi Shukla" userId="c70ef04baed7806a" providerId="LiveId" clId="{ED5D35C0-4FBC-4469-84A7-4BCBDC530D05}"/>
    <pc:docChg chg="undo custSel addSld delSld modSld">
      <pc:chgData name="shivangi Shukla" userId="c70ef04baed7806a" providerId="LiveId" clId="{ED5D35C0-4FBC-4469-84A7-4BCBDC530D05}" dt="2024-02-11T12:04:44.190" v="1600" actId="1036"/>
      <pc:docMkLst>
        <pc:docMk/>
      </pc:docMkLst>
      <pc:sldChg chg="del">
        <pc:chgData name="shivangi Shukla" userId="c70ef04baed7806a" providerId="LiveId" clId="{ED5D35C0-4FBC-4469-84A7-4BCBDC530D05}" dt="2024-02-11T07:20:08.422" v="395" actId="2696"/>
        <pc:sldMkLst>
          <pc:docMk/>
          <pc:sldMk cId="2933514334" sldId="300"/>
        </pc:sldMkLst>
      </pc:sldChg>
      <pc:sldChg chg="modSp new mod">
        <pc:chgData name="shivangi Shukla" userId="c70ef04baed7806a" providerId="LiveId" clId="{ED5D35C0-4FBC-4469-84A7-4BCBDC530D05}" dt="2024-02-11T04:13:06.186" v="118" actId="207"/>
        <pc:sldMkLst>
          <pc:docMk/>
          <pc:sldMk cId="3607046315" sldId="301"/>
        </pc:sldMkLst>
        <pc:spChg chg="mod">
          <ac:chgData name="shivangi Shukla" userId="c70ef04baed7806a" providerId="LiveId" clId="{ED5D35C0-4FBC-4469-84A7-4BCBDC530D05}" dt="2024-02-10T04:33:55.154" v="12" actId="20577"/>
          <ac:spMkLst>
            <pc:docMk/>
            <pc:sldMk cId="3607046315" sldId="301"/>
            <ac:spMk id="2" creationId="{2929EA5A-C4FD-4201-7EFC-D5CB65110693}"/>
          </ac:spMkLst>
        </pc:spChg>
        <pc:spChg chg="mod">
          <ac:chgData name="shivangi Shukla" userId="c70ef04baed7806a" providerId="LiveId" clId="{ED5D35C0-4FBC-4469-84A7-4BCBDC530D05}" dt="2024-02-11T04:13:06.186" v="118" actId="207"/>
          <ac:spMkLst>
            <pc:docMk/>
            <pc:sldMk cId="3607046315" sldId="301"/>
            <ac:spMk id="3" creationId="{350BE4F2-6BCC-7D1B-FD0B-68F7235675C0}"/>
          </ac:spMkLst>
        </pc:spChg>
      </pc:sldChg>
      <pc:sldChg chg="modSp new mod">
        <pc:chgData name="shivangi Shukla" userId="c70ef04baed7806a" providerId="LiveId" clId="{ED5D35C0-4FBC-4469-84A7-4BCBDC530D05}" dt="2024-02-11T11:21:56.355" v="1552" actId="27636"/>
        <pc:sldMkLst>
          <pc:docMk/>
          <pc:sldMk cId="2607497354" sldId="302"/>
        </pc:sldMkLst>
        <pc:spChg chg="mod">
          <ac:chgData name="shivangi Shukla" userId="c70ef04baed7806a" providerId="LiveId" clId="{ED5D35C0-4FBC-4469-84A7-4BCBDC530D05}" dt="2024-02-11T04:59:32.228" v="132" actId="20577"/>
          <ac:spMkLst>
            <pc:docMk/>
            <pc:sldMk cId="2607497354" sldId="302"/>
            <ac:spMk id="2" creationId="{EB907A3C-04AC-3AC6-B826-5643D4CAE888}"/>
          </ac:spMkLst>
        </pc:spChg>
        <pc:spChg chg="mod">
          <ac:chgData name="shivangi Shukla" userId="c70ef04baed7806a" providerId="LiveId" clId="{ED5D35C0-4FBC-4469-84A7-4BCBDC530D05}" dt="2024-02-11T11:21:56.355" v="1552" actId="27636"/>
          <ac:spMkLst>
            <pc:docMk/>
            <pc:sldMk cId="2607497354" sldId="302"/>
            <ac:spMk id="3" creationId="{81828DB8-1211-3FF4-A0B6-EBF32CD820B9}"/>
          </ac:spMkLst>
        </pc:spChg>
      </pc:sldChg>
      <pc:sldChg chg="modSp new mod">
        <pc:chgData name="shivangi Shukla" userId="c70ef04baed7806a" providerId="LiveId" clId="{ED5D35C0-4FBC-4469-84A7-4BCBDC530D05}" dt="2024-02-11T11:39:53.616" v="1592" actId="108"/>
        <pc:sldMkLst>
          <pc:docMk/>
          <pc:sldMk cId="1207402886" sldId="303"/>
        </pc:sldMkLst>
        <pc:spChg chg="mod">
          <ac:chgData name="shivangi Shukla" userId="c70ef04baed7806a" providerId="LiveId" clId="{ED5D35C0-4FBC-4469-84A7-4BCBDC530D05}" dt="2024-02-11T05:45:59.537" v="394" actId="20577"/>
          <ac:spMkLst>
            <pc:docMk/>
            <pc:sldMk cId="1207402886" sldId="303"/>
            <ac:spMk id="2" creationId="{48563252-0547-B0E0-00BA-5B20A3E78568}"/>
          </ac:spMkLst>
        </pc:spChg>
        <pc:spChg chg="mod">
          <ac:chgData name="shivangi Shukla" userId="c70ef04baed7806a" providerId="LiveId" clId="{ED5D35C0-4FBC-4469-84A7-4BCBDC530D05}" dt="2024-02-11T11:39:53.616" v="1592" actId="108"/>
          <ac:spMkLst>
            <pc:docMk/>
            <pc:sldMk cId="1207402886" sldId="303"/>
            <ac:spMk id="3" creationId="{456D862B-71B3-3E45-4519-9F0994560AF3}"/>
          </ac:spMkLst>
        </pc:spChg>
      </pc:sldChg>
      <pc:sldChg chg="addSp delSp modSp new mod">
        <pc:chgData name="shivangi Shukla" userId="c70ef04baed7806a" providerId="LiveId" clId="{ED5D35C0-4FBC-4469-84A7-4BCBDC530D05}" dt="2024-02-11T11:42:23.844" v="1596" actId="27636"/>
        <pc:sldMkLst>
          <pc:docMk/>
          <pc:sldMk cId="2700954923" sldId="304"/>
        </pc:sldMkLst>
        <pc:spChg chg="mod">
          <ac:chgData name="shivangi Shukla" userId="c70ef04baed7806a" providerId="LiveId" clId="{ED5D35C0-4FBC-4469-84A7-4BCBDC530D05}" dt="2024-02-11T07:43:19.833" v="480"/>
          <ac:spMkLst>
            <pc:docMk/>
            <pc:sldMk cId="2700954923" sldId="304"/>
            <ac:spMk id="2" creationId="{643D06A2-F218-A963-FE88-061A1E36D5AA}"/>
          </ac:spMkLst>
        </pc:spChg>
        <pc:spChg chg="mod">
          <ac:chgData name="shivangi Shukla" userId="c70ef04baed7806a" providerId="LiveId" clId="{ED5D35C0-4FBC-4469-84A7-4BCBDC530D05}" dt="2024-02-11T11:42:23.844" v="1596" actId="27636"/>
          <ac:spMkLst>
            <pc:docMk/>
            <pc:sldMk cId="2700954923" sldId="304"/>
            <ac:spMk id="3" creationId="{E4F69CFD-2B35-A941-B5C6-95C2455978F6}"/>
          </ac:spMkLst>
        </pc:spChg>
        <pc:picChg chg="add del mod">
          <ac:chgData name="shivangi Shukla" userId="c70ef04baed7806a" providerId="LiveId" clId="{ED5D35C0-4FBC-4469-84A7-4BCBDC530D05}" dt="2024-02-11T07:54:28.453" v="535" actId="21"/>
          <ac:picMkLst>
            <pc:docMk/>
            <pc:sldMk cId="2700954923" sldId="304"/>
            <ac:picMk id="5" creationId="{E8AF215C-5D06-7C36-4E2D-C98F6931126B}"/>
          </ac:picMkLst>
        </pc:picChg>
      </pc:sldChg>
      <pc:sldChg chg="addSp delSp modSp new mod">
        <pc:chgData name="shivangi Shukla" userId="c70ef04baed7806a" providerId="LiveId" clId="{ED5D35C0-4FBC-4469-84A7-4BCBDC530D05}" dt="2024-02-11T09:46:45.182" v="1527" actId="2711"/>
        <pc:sldMkLst>
          <pc:docMk/>
          <pc:sldMk cId="1444983858" sldId="305"/>
        </pc:sldMkLst>
        <pc:spChg chg="mod">
          <ac:chgData name="shivangi Shukla" userId="c70ef04baed7806a" providerId="LiveId" clId="{ED5D35C0-4FBC-4469-84A7-4BCBDC530D05}" dt="2024-02-11T09:08:31.617" v="924"/>
          <ac:spMkLst>
            <pc:docMk/>
            <pc:sldMk cId="1444983858" sldId="305"/>
            <ac:spMk id="2" creationId="{80288D7C-F77B-B00E-E3C1-88ABACD0A59E}"/>
          </ac:spMkLst>
        </pc:spChg>
        <pc:spChg chg="del">
          <ac:chgData name="shivangi Shukla" userId="c70ef04baed7806a" providerId="LiveId" clId="{ED5D35C0-4FBC-4469-84A7-4BCBDC530D05}" dt="2024-02-11T07:54:39.235" v="537"/>
          <ac:spMkLst>
            <pc:docMk/>
            <pc:sldMk cId="1444983858" sldId="305"/>
            <ac:spMk id="3" creationId="{D62F6CDC-B855-82DB-80FE-866A1AE9F3F1}"/>
          </ac:spMkLst>
        </pc:spChg>
        <pc:spChg chg="add mod">
          <ac:chgData name="shivangi Shukla" userId="c70ef04baed7806a" providerId="LiveId" clId="{ED5D35C0-4FBC-4469-84A7-4BCBDC530D05}" dt="2024-02-11T09:46:45.182" v="1527" actId="2711"/>
          <ac:spMkLst>
            <pc:docMk/>
            <pc:sldMk cId="1444983858" sldId="305"/>
            <ac:spMk id="6" creationId="{83F9DB70-4825-B097-0EE8-38E331C0F69D}"/>
          </ac:spMkLst>
        </pc:spChg>
        <pc:picChg chg="add del mod">
          <ac:chgData name="shivangi Shukla" userId="c70ef04baed7806a" providerId="LiveId" clId="{ED5D35C0-4FBC-4469-84A7-4BCBDC530D05}" dt="2024-02-11T09:01:09.400" v="870" actId="21"/>
          <ac:picMkLst>
            <pc:docMk/>
            <pc:sldMk cId="1444983858" sldId="305"/>
            <ac:picMk id="5" creationId="{E8AF215C-5D06-7C36-4E2D-C98F6931126B}"/>
          </ac:picMkLst>
        </pc:picChg>
        <pc:picChg chg="add mod">
          <ac:chgData name="shivangi Shukla" userId="c70ef04baed7806a" providerId="LiveId" clId="{ED5D35C0-4FBC-4469-84A7-4BCBDC530D05}" dt="2024-02-11T09:46:18.159" v="1524" actId="14100"/>
          <ac:picMkLst>
            <pc:docMk/>
            <pc:sldMk cId="1444983858" sldId="305"/>
            <ac:picMk id="8" creationId="{BD61FFE6-5DCC-9A51-FA31-CA63CA22146C}"/>
          </ac:picMkLst>
        </pc:picChg>
        <pc:picChg chg="add del mod">
          <ac:chgData name="shivangi Shukla" userId="c70ef04baed7806a" providerId="LiveId" clId="{ED5D35C0-4FBC-4469-84A7-4BCBDC530D05}" dt="2024-02-11T09:15:33.820" v="978" actId="21"/>
          <ac:picMkLst>
            <pc:docMk/>
            <pc:sldMk cId="1444983858" sldId="305"/>
            <ac:picMk id="10" creationId="{A7595862-32C0-E022-8AC1-31A5CA129231}"/>
          </ac:picMkLst>
        </pc:picChg>
        <pc:picChg chg="add del mod">
          <ac:chgData name="shivangi Shukla" userId="c70ef04baed7806a" providerId="LiveId" clId="{ED5D35C0-4FBC-4469-84A7-4BCBDC530D05}" dt="2024-02-11T09:16:52.099" v="986" actId="21"/>
          <ac:picMkLst>
            <pc:docMk/>
            <pc:sldMk cId="1444983858" sldId="305"/>
            <ac:picMk id="12" creationId="{BAA6E328-F3A7-C51C-EB8C-07473C25F8C0}"/>
          </ac:picMkLst>
        </pc:picChg>
        <pc:picChg chg="add mod">
          <ac:chgData name="shivangi Shukla" userId="c70ef04baed7806a" providerId="LiveId" clId="{ED5D35C0-4FBC-4469-84A7-4BCBDC530D05}" dt="2024-02-11T09:17:44.738" v="990" actId="14100"/>
          <ac:picMkLst>
            <pc:docMk/>
            <pc:sldMk cId="1444983858" sldId="305"/>
            <ac:picMk id="14" creationId="{23F85F72-D0BE-7C70-D05A-DF680E2E0E78}"/>
          </ac:picMkLst>
        </pc:picChg>
      </pc:sldChg>
      <pc:sldChg chg="addSp delSp modSp new mod">
        <pc:chgData name="shivangi Shukla" userId="c70ef04baed7806a" providerId="LiveId" clId="{ED5D35C0-4FBC-4469-84A7-4BCBDC530D05}" dt="2024-02-11T09:08:04.242" v="923" actId="20577"/>
        <pc:sldMkLst>
          <pc:docMk/>
          <pc:sldMk cId="712540733" sldId="306"/>
        </pc:sldMkLst>
        <pc:spChg chg="mod">
          <ac:chgData name="shivangi Shukla" userId="c70ef04baed7806a" providerId="LiveId" clId="{ED5D35C0-4FBC-4469-84A7-4BCBDC530D05}" dt="2024-02-11T08:57:27.098" v="858" actId="14100"/>
          <ac:spMkLst>
            <pc:docMk/>
            <pc:sldMk cId="712540733" sldId="306"/>
            <ac:spMk id="2" creationId="{F2C37C15-9C19-A205-1DF4-CC2DD5C26631}"/>
          </ac:spMkLst>
        </pc:spChg>
        <pc:spChg chg="mod">
          <ac:chgData name="shivangi Shukla" userId="c70ef04baed7806a" providerId="LiveId" clId="{ED5D35C0-4FBC-4469-84A7-4BCBDC530D05}" dt="2024-02-11T09:08:04.242" v="923" actId="20577"/>
          <ac:spMkLst>
            <pc:docMk/>
            <pc:sldMk cId="712540733" sldId="306"/>
            <ac:spMk id="3" creationId="{4843EBF5-3337-8520-2885-206873B7668F}"/>
          </ac:spMkLst>
        </pc:spChg>
        <pc:picChg chg="add del mod">
          <ac:chgData name="shivangi Shukla" userId="c70ef04baed7806a" providerId="LiveId" clId="{ED5D35C0-4FBC-4469-84A7-4BCBDC530D05}" dt="2024-02-11T09:07:07.562" v="911" actId="21"/>
          <ac:picMkLst>
            <pc:docMk/>
            <pc:sldMk cId="712540733" sldId="306"/>
            <ac:picMk id="5" creationId="{08E0899B-03F9-ED95-3030-8037278A77E7}"/>
          </ac:picMkLst>
        </pc:picChg>
      </pc:sldChg>
      <pc:sldChg chg="addSp modSp new mod">
        <pc:chgData name="shivangi Shukla" userId="c70ef04baed7806a" providerId="LiveId" clId="{ED5D35C0-4FBC-4469-84A7-4BCBDC530D05}" dt="2024-02-11T12:04:44.190" v="1600" actId="1036"/>
        <pc:sldMkLst>
          <pc:docMk/>
          <pc:sldMk cId="2372965724" sldId="307"/>
        </pc:sldMkLst>
        <pc:spChg chg="mod">
          <ac:chgData name="shivangi Shukla" userId="c70ef04baed7806a" providerId="LiveId" clId="{ED5D35C0-4FBC-4469-84A7-4BCBDC530D05}" dt="2024-02-11T09:03:19.373" v="884"/>
          <ac:spMkLst>
            <pc:docMk/>
            <pc:sldMk cId="2372965724" sldId="307"/>
            <ac:spMk id="2" creationId="{9287C6E2-DD55-D07D-D58A-B03FE7DF5255}"/>
          </ac:spMkLst>
        </pc:spChg>
        <pc:spChg chg="mod">
          <ac:chgData name="shivangi Shukla" userId="c70ef04baed7806a" providerId="LiveId" clId="{ED5D35C0-4FBC-4469-84A7-4BCBDC530D05}" dt="2024-02-11T09:05:20.963" v="905" actId="255"/>
          <ac:spMkLst>
            <pc:docMk/>
            <pc:sldMk cId="2372965724" sldId="307"/>
            <ac:spMk id="3" creationId="{6BC85EFD-1D88-27DA-F14F-DC2A7D0F42E0}"/>
          </ac:spMkLst>
        </pc:spChg>
        <pc:picChg chg="add mod">
          <ac:chgData name="shivangi Shukla" userId="c70ef04baed7806a" providerId="LiveId" clId="{ED5D35C0-4FBC-4469-84A7-4BCBDC530D05}" dt="2024-02-11T12:04:44.190" v="1600" actId="1036"/>
          <ac:picMkLst>
            <pc:docMk/>
            <pc:sldMk cId="2372965724" sldId="307"/>
            <ac:picMk id="5" creationId="{08E0899B-03F9-ED95-3030-8037278A77E7}"/>
          </ac:picMkLst>
        </pc:picChg>
      </pc:sldChg>
      <pc:sldChg chg="addSp delSp modSp add mod">
        <pc:chgData name="shivangi Shukla" userId="c70ef04baed7806a" providerId="LiveId" clId="{ED5D35C0-4FBC-4469-84A7-4BCBDC530D05}" dt="2024-02-11T09:02:58.115" v="883" actId="14100"/>
        <pc:sldMkLst>
          <pc:docMk/>
          <pc:sldMk cId="4265581334" sldId="308"/>
        </pc:sldMkLst>
        <pc:spChg chg="del mod">
          <ac:chgData name="shivangi Shukla" userId="c70ef04baed7806a" providerId="LiveId" clId="{ED5D35C0-4FBC-4469-84A7-4BCBDC530D05}" dt="2024-02-11T09:02:20.190" v="875"/>
          <ac:spMkLst>
            <pc:docMk/>
            <pc:sldMk cId="4265581334" sldId="308"/>
            <ac:spMk id="3" creationId="{019E713E-32DC-84C4-9E16-9D0BC2BCA5D5}"/>
          </ac:spMkLst>
        </pc:spChg>
        <pc:picChg chg="add mod">
          <ac:chgData name="shivangi Shukla" userId="c70ef04baed7806a" providerId="LiveId" clId="{ED5D35C0-4FBC-4469-84A7-4BCBDC530D05}" dt="2024-02-11T09:02:58.115" v="883" actId="14100"/>
          <ac:picMkLst>
            <pc:docMk/>
            <pc:sldMk cId="4265581334" sldId="308"/>
            <ac:picMk id="5" creationId="{E8AF215C-5D06-7C36-4E2D-C98F6931126B}"/>
          </ac:picMkLst>
        </pc:picChg>
      </pc:sldChg>
      <pc:sldChg chg="modSp new mod">
        <pc:chgData name="shivangi Shukla" userId="c70ef04baed7806a" providerId="LiveId" clId="{ED5D35C0-4FBC-4469-84A7-4BCBDC530D05}" dt="2024-02-11T09:31:46.798" v="1188" actId="2711"/>
        <pc:sldMkLst>
          <pc:docMk/>
          <pc:sldMk cId="1916311732" sldId="309"/>
        </pc:sldMkLst>
        <pc:spChg chg="mod">
          <ac:chgData name="shivangi Shukla" userId="c70ef04baed7806a" providerId="LiveId" clId="{ED5D35C0-4FBC-4469-84A7-4BCBDC530D05}" dt="2024-02-11T09:20:18.809" v="1003" actId="20577"/>
          <ac:spMkLst>
            <pc:docMk/>
            <pc:sldMk cId="1916311732" sldId="309"/>
            <ac:spMk id="2" creationId="{5DE7BE33-FFC9-9310-C055-7250F2CB9ED3}"/>
          </ac:spMkLst>
        </pc:spChg>
        <pc:spChg chg="mod">
          <ac:chgData name="shivangi Shukla" userId="c70ef04baed7806a" providerId="LiveId" clId="{ED5D35C0-4FBC-4469-84A7-4BCBDC530D05}" dt="2024-02-11T09:31:46.798" v="1188" actId="2711"/>
          <ac:spMkLst>
            <pc:docMk/>
            <pc:sldMk cId="1916311732" sldId="309"/>
            <ac:spMk id="3" creationId="{4E8EE8FA-A875-0535-931B-6916F4660893}"/>
          </ac:spMkLst>
        </pc:spChg>
      </pc:sldChg>
      <pc:sldChg chg="modSp new mod modClrScheme chgLayout">
        <pc:chgData name="shivangi Shukla" userId="c70ef04baed7806a" providerId="LiveId" clId="{ED5D35C0-4FBC-4469-84A7-4BCBDC530D05}" dt="2024-02-11T09:45:04.431" v="1512" actId="700"/>
        <pc:sldMkLst>
          <pc:docMk/>
          <pc:sldMk cId="688567273" sldId="310"/>
        </pc:sldMkLst>
        <pc:spChg chg="mod ord">
          <ac:chgData name="shivangi Shukla" userId="c70ef04baed7806a" providerId="LiveId" clId="{ED5D35C0-4FBC-4469-84A7-4BCBDC530D05}" dt="2024-02-11T09:45:04.431" v="1512" actId="700"/>
          <ac:spMkLst>
            <pc:docMk/>
            <pc:sldMk cId="688567273" sldId="310"/>
            <ac:spMk id="2" creationId="{68581407-AB80-7BDB-4B05-09B06DD986E7}"/>
          </ac:spMkLst>
        </pc:spChg>
        <pc:spChg chg="mod ord">
          <ac:chgData name="shivangi Shukla" userId="c70ef04baed7806a" providerId="LiveId" clId="{ED5D35C0-4FBC-4469-84A7-4BCBDC530D05}" dt="2024-02-11T09:45:04.431" v="1512" actId="700"/>
          <ac:spMkLst>
            <pc:docMk/>
            <pc:sldMk cId="688567273" sldId="310"/>
            <ac:spMk id="3" creationId="{DAD0BBA2-90B0-0427-DC02-8EAF74E6567E}"/>
          </ac:spMkLst>
        </pc:spChg>
      </pc:sldChg>
      <pc:sldChg chg="addSp delSp modSp new mod modClrScheme chgLayout">
        <pc:chgData name="shivangi Shukla" userId="c70ef04baed7806a" providerId="LiveId" clId="{ED5D35C0-4FBC-4469-84A7-4BCBDC530D05}" dt="2024-02-11T09:46:18.991" v="1525" actId="14100"/>
        <pc:sldMkLst>
          <pc:docMk/>
          <pc:sldMk cId="83880914" sldId="311"/>
        </pc:sldMkLst>
        <pc:spChg chg="del">
          <ac:chgData name="shivangi Shukla" userId="c70ef04baed7806a" providerId="LiveId" clId="{ED5D35C0-4FBC-4469-84A7-4BCBDC530D05}" dt="2024-02-11T09:45:14.614" v="1513" actId="700"/>
          <ac:spMkLst>
            <pc:docMk/>
            <pc:sldMk cId="83880914" sldId="311"/>
            <ac:spMk id="2" creationId="{AFF10E41-DD55-16D1-B2C6-039CE40FBCE7}"/>
          </ac:spMkLst>
        </pc:spChg>
        <pc:spChg chg="del">
          <ac:chgData name="shivangi Shukla" userId="c70ef04baed7806a" providerId="LiveId" clId="{ED5D35C0-4FBC-4469-84A7-4BCBDC530D05}" dt="2024-02-11T09:45:14.614" v="1513" actId="700"/>
          <ac:spMkLst>
            <pc:docMk/>
            <pc:sldMk cId="83880914" sldId="311"/>
            <ac:spMk id="3" creationId="{4D7EAE1F-B6DF-F6E0-8FD9-AD1C03A65758}"/>
          </ac:spMkLst>
        </pc:spChg>
        <pc:picChg chg="add mod">
          <ac:chgData name="shivangi Shukla" userId="c70ef04baed7806a" providerId="LiveId" clId="{ED5D35C0-4FBC-4469-84A7-4BCBDC530D05}" dt="2024-02-11T09:46:18.991" v="1525" actId="14100"/>
          <ac:picMkLst>
            <pc:docMk/>
            <pc:sldMk cId="83880914" sldId="311"/>
            <ac:picMk id="5" creationId="{4D96790C-E937-1BD7-A727-ABC6A90B6F8E}"/>
          </ac:picMkLst>
        </pc:picChg>
      </pc:sldChg>
      <pc:sldChg chg="modSp new mod">
        <pc:chgData name="shivangi Shukla" userId="c70ef04baed7806a" providerId="LiveId" clId="{ED5D35C0-4FBC-4469-84A7-4BCBDC530D05}" dt="2024-02-11T11:22:21.698" v="1554" actId="255"/>
        <pc:sldMkLst>
          <pc:docMk/>
          <pc:sldMk cId="1779576031" sldId="312"/>
        </pc:sldMkLst>
        <pc:spChg chg="mod">
          <ac:chgData name="shivangi Shukla" userId="c70ef04baed7806a" providerId="LiveId" clId="{ED5D35C0-4FBC-4469-84A7-4BCBDC530D05}" dt="2024-02-11T11:21:32.500" v="1548"/>
          <ac:spMkLst>
            <pc:docMk/>
            <pc:sldMk cId="1779576031" sldId="312"/>
            <ac:spMk id="2" creationId="{FF520914-E40D-528E-7C1B-D844E25F3CC1}"/>
          </ac:spMkLst>
        </pc:spChg>
        <pc:spChg chg="mod">
          <ac:chgData name="shivangi Shukla" userId="c70ef04baed7806a" providerId="LiveId" clId="{ED5D35C0-4FBC-4469-84A7-4BCBDC530D05}" dt="2024-02-11T11:22:21.698" v="1554" actId="255"/>
          <ac:spMkLst>
            <pc:docMk/>
            <pc:sldMk cId="1779576031" sldId="312"/>
            <ac:spMk id="3" creationId="{0A02AE90-B571-60F1-AA53-28D0A38D8F5A}"/>
          </ac:spMkLst>
        </pc:spChg>
      </pc:sldChg>
      <pc:sldChg chg="modSp new mod">
        <pc:chgData name="shivangi Shukla" userId="c70ef04baed7806a" providerId="LiveId" clId="{ED5D35C0-4FBC-4469-84A7-4BCBDC530D05}" dt="2024-02-11T11:37:54.468" v="1591" actId="27636"/>
        <pc:sldMkLst>
          <pc:docMk/>
          <pc:sldMk cId="2444888813" sldId="313"/>
        </pc:sldMkLst>
        <pc:spChg chg="mod">
          <ac:chgData name="shivangi Shukla" userId="c70ef04baed7806a" providerId="LiveId" clId="{ED5D35C0-4FBC-4469-84A7-4BCBDC530D05}" dt="2024-02-11T11:31:09.122" v="1571" actId="20577"/>
          <ac:spMkLst>
            <pc:docMk/>
            <pc:sldMk cId="2444888813" sldId="313"/>
            <ac:spMk id="2" creationId="{6F833CE8-429F-80D0-BC96-BC5E2310D33C}"/>
          </ac:spMkLst>
        </pc:spChg>
        <pc:spChg chg="mod">
          <ac:chgData name="shivangi Shukla" userId="c70ef04baed7806a" providerId="LiveId" clId="{ED5D35C0-4FBC-4469-84A7-4BCBDC530D05}" dt="2024-02-11T11:37:54.468" v="1591" actId="27636"/>
          <ac:spMkLst>
            <pc:docMk/>
            <pc:sldMk cId="2444888813" sldId="313"/>
            <ac:spMk id="3" creationId="{EFED37F3-2266-3325-77DE-C7B35613C9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Analysis of Ticket Resolution Efficiency</a:t>
            </a:r>
            <a:endParaRPr lang="en-US"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Shivangi Shukla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C6E2-DD55-D07D-D58A-B03FE7DF5255}"/>
              </a:ext>
            </a:extLst>
          </p:cNvPr>
          <p:cNvSpPr>
            <a:spLocks noGrp="1"/>
          </p:cNvSpPr>
          <p:nvPr>
            <p:ph type="title"/>
          </p:nvPr>
        </p:nvSpPr>
        <p:spPr/>
        <p:txBody>
          <a:bodyPr/>
          <a:lstStyle/>
          <a:p>
            <a:r>
              <a:rPr lang="en-IN" dirty="0"/>
              <a:t>Data Analysis and Visualization</a:t>
            </a:r>
          </a:p>
        </p:txBody>
      </p:sp>
      <p:sp>
        <p:nvSpPr>
          <p:cNvPr id="3" name="Content Placeholder 2">
            <a:extLst>
              <a:ext uri="{FF2B5EF4-FFF2-40B4-BE49-F238E27FC236}">
                <a16:creationId xmlns:a16="http://schemas.microsoft.com/office/drawing/2014/main" id="{6BC85EFD-1D88-27DA-F14F-DC2A7D0F42E0}"/>
              </a:ext>
            </a:extLst>
          </p:cNvPr>
          <p:cNvSpPr>
            <a:spLocks noGrp="1"/>
          </p:cNvSpPr>
          <p:nvPr>
            <p:ph idx="1"/>
          </p:nvPr>
        </p:nvSpPr>
        <p:spPr/>
        <p:txBody>
          <a:bodyPr/>
          <a:lstStyle/>
          <a:p>
            <a:r>
              <a:rPr lang="en-IN" b="0" dirty="0">
                <a:solidFill>
                  <a:srgbClr val="6AA94F"/>
                </a:solidFill>
                <a:effectLst/>
                <a:latin typeface="Söhne"/>
              </a:rPr>
              <a:t># Create a table</a:t>
            </a:r>
          </a:p>
          <a:p>
            <a:r>
              <a:rPr lang="en-US" dirty="0">
                <a:solidFill>
                  <a:schemeClr val="tx1"/>
                </a:solidFill>
                <a:latin typeface="Söhne"/>
              </a:rPr>
              <a:t>table = tabulate(</a:t>
            </a:r>
            <a:r>
              <a:rPr lang="en-US" dirty="0" err="1">
                <a:solidFill>
                  <a:schemeClr val="tx1"/>
                </a:solidFill>
                <a:latin typeface="Söhne"/>
              </a:rPr>
              <a:t>type_resolution_df</a:t>
            </a:r>
            <a:r>
              <a:rPr lang="en-US" dirty="0">
                <a:solidFill>
                  <a:schemeClr val="tx1"/>
                </a:solidFill>
                <a:latin typeface="Söhne"/>
              </a:rPr>
              <a:t>, headers=</a:t>
            </a:r>
            <a:r>
              <a:rPr lang="en-US" dirty="0">
                <a:solidFill>
                  <a:schemeClr val="accent4"/>
                </a:solidFill>
                <a:latin typeface="Söhne"/>
              </a:rPr>
              <a:t>'keys'</a:t>
            </a:r>
            <a:r>
              <a:rPr lang="en-US" dirty="0">
                <a:solidFill>
                  <a:schemeClr val="tx1"/>
                </a:solidFill>
                <a:latin typeface="Söhne"/>
              </a:rPr>
              <a:t>, </a:t>
            </a:r>
            <a:r>
              <a:rPr lang="en-US" dirty="0" err="1">
                <a:solidFill>
                  <a:schemeClr val="tx1"/>
                </a:solidFill>
                <a:latin typeface="Söhne"/>
              </a:rPr>
              <a:t>tablefmt</a:t>
            </a:r>
            <a:r>
              <a:rPr lang="en-US" dirty="0">
                <a:solidFill>
                  <a:schemeClr val="tx1"/>
                </a:solidFill>
                <a:latin typeface="Söhne"/>
              </a:rPr>
              <a:t>=</a:t>
            </a:r>
            <a:r>
              <a:rPr lang="en-US" dirty="0">
                <a:solidFill>
                  <a:schemeClr val="accent4"/>
                </a:solidFill>
                <a:latin typeface="Söhne"/>
              </a:rPr>
              <a:t>'pretty'</a:t>
            </a:r>
            <a:r>
              <a:rPr lang="en-US" dirty="0">
                <a:solidFill>
                  <a:schemeClr val="tx1"/>
                </a:solidFill>
                <a:latin typeface="Söhne"/>
              </a:rPr>
              <a:t>, </a:t>
            </a:r>
            <a:r>
              <a:rPr lang="en-US" dirty="0" err="1">
                <a:solidFill>
                  <a:schemeClr val="tx1"/>
                </a:solidFill>
                <a:latin typeface="Söhne"/>
              </a:rPr>
              <a:t>showindex</a:t>
            </a:r>
            <a:r>
              <a:rPr lang="en-US" dirty="0">
                <a:solidFill>
                  <a:schemeClr val="tx1"/>
                </a:solidFill>
                <a:latin typeface="Söhne"/>
              </a:rPr>
              <a:t>=</a:t>
            </a:r>
            <a:r>
              <a:rPr lang="en-US" dirty="0">
                <a:solidFill>
                  <a:srgbClr val="00B050"/>
                </a:solidFill>
                <a:latin typeface="Söhne"/>
              </a:rPr>
              <a:t>False</a:t>
            </a:r>
            <a:r>
              <a:rPr lang="en-US" dirty="0">
                <a:solidFill>
                  <a:schemeClr val="tx1"/>
                </a:solidFill>
                <a:latin typeface="Söhne"/>
              </a:rPr>
              <a:t>)</a:t>
            </a:r>
          </a:p>
          <a:p>
            <a:r>
              <a:rPr lang="en-US" dirty="0">
                <a:solidFill>
                  <a:schemeClr val="tx1"/>
                </a:solidFill>
                <a:latin typeface="Söhne"/>
              </a:rPr>
              <a:t># Print the table</a:t>
            </a:r>
          </a:p>
          <a:p>
            <a:r>
              <a:rPr lang="en-US" dirty="0">
                <a:solidFill>
                  <a:schemeClr val="tx1"/>
                </a:solidFill>
                <a:latin typeface="Söhne"/>
              </a:rPr>
              <a:t>print(</a:t>
            </a:r>
            <a:r>
              <a:rPr lang="en-US" dirty="0">
                <a:solidFill>
                  <a:schemeClr val="accent4"/>
                </a:solidFill>
                <a:latin typeface="Söhne"/>
              </a:rPr>
              <a:t>"\</a:t>
            </a:r>
            <a:r>
              <a:rPr lang="en-US" dirty="0" err="1">
                <a:solidFill>
                  <a:schemeClr val="accent4"/>
                </a:solidFill>
                <a:latin typeface="Söhne"/>
              </a:rPr>
              <a:t>nTicket</a:t>
            </a:r>
            <a:r>
              <a:rPr lang="en-US" dirty="0">
                <a:solidFill>
                  <a:schemeClr val="accent4"/>
                </a:solidFill>
                <a:latin typeface="Söhne"/>
              </a:rPr>
              <a:t> Types and Average Resolution Time:”</a:t>
            </a:r>
            <a:r>
              <a:rPr lang="en-US" dirty="0">
                <a:solidFill>
                  <a:schemeClr val="tx1"/>
                </a:solidFill>
                <a:latin typeface="Söhne"/>
              </a:rPr>
              <a:t>)</a:t>
            </a:r>
          </a:p>
          <a:p>
            <a:r>
              <a:rPr lang="en-US" dirty="0">
                <a:solidFill>
                  <a:schemeClr val="tx1"/>
                </a:solidFill>
                <a:latin typeface="Söhne"/>
              </a:rPr>
              <a:t>print(table)</a:t>
            </a:r>
            <a:endParaRPr lang="en-IN" dirty="0">
              <a:solidFill>
                <a:schemeClr val="tx1"/>
              </a:solidFill>
              <a:latin typeface="Söhne"/>
            </a:endParaRPr>
          </a:p>
          <a:p>
            <a:endParaRPr lang="en-IN" dirty="0"/>
          </a:p>
        </p:txBody>
      </p:sp>
    </p:spTree>
    <p:extLst>
      <p:ext uri="{BB962C8B-B14F-4D97-AF65-F5344CB8AC3E}">
        <p14:creationId xmlns:p14="http://schemas.microsoft.com/office/powerpoint/2010/main" val="237296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3331-B757-EB82-4E0C-F67F000BD17E}"/>
              </a:ext>
            </a:extLst>
          </p:cNvPr>
          <p:cNvSpPr>
            <a:spLocks noGrp="1"/>
          </p:cNvSpPr>
          <p:nvPr>
            <p:ph type="title"/>
          </p:nvPr>
        </p:nvSpPr>
        <p:spPr/>
        <p:txBody>
          <a:bodyPr/>
          <a:lstStyle/>
          <a:p>
            <a:r>
              <a:rPr lang="en-IN" dirty="0"/>
              <a:t>Data Analysis and Visualization</a:t>
            </a:r>
          </a:p>
        </p:txBody>
      </p:sp>
      <p:sp>
        <p:nvSpPr>
          <p:cNvPr id="3" name="Content Placeholder 2">
            <a:extLst>
              <a:ext uri="{FF2B5EF4-FFF2-40B4-BE49-F238E27FC236}">
                <a16:creationId xmlns:a16="http://schemas.microsoft.com/office/drawing/2014/main" id="{AE60B415-C01E-560F-4C32-4518CD3C692D}"/>
              </a:ext>
            </a:extLst>
          </p:cNvPr>
          <p:cNvSpPr>
            <a:spLocks noGrp="1"/>
          </p:cNvSpPr>
          <p:nvPr>
            <p:ph idx="1"/>
          </p:nvPr>
        </p:nvSpPr>
        <p:spPr/>
        <p:txBody>
          <a:bodyPr/>
          <a:lstStyle/>
          <a:p>
            <a:r>
              <a:rPr lang="en-IN" dirty="0">
                <a:latin typeface="Söhne"/>
              </a:rPr>
              <a:t>Table for ticket type Analysis</a:t>
            </a:r>
          </a:p>
          <a:p>
            <a:endParaRPr lang="en-IN" sz="2000" dirty="0">
              <a:latin typeface="Söhne"/>
            </a:endParaRPr>
          </a:p>
          <a:p>
            <a:endParaRPr lang="en-IN" sz="2000" dirty="0">
              <a:latin typeface="Söhne"/>
            </a:endParaRPr>
          </a:p>
          <a:p>
            <a:endParaRPr lang="en-IN" dirty="0"/>
          </a:p>
        </p:txBody>
      </p:sp>
      <p:pic>
        <p:nvPicPr>
          <p:cNvPr id="6" name="Picture 5">
            <a:extLst>
              <a:ext uri="{FF2B5EF4-FFF2-40B4-BE49-F238E27FC236}">
                <a16:creationId xmlns:a16="http://schemas.microsoft.com/office/drawing/2014/main" id="{FD204B21-2070-B15E-5BC8-9AF5EBBD426A}"/>
              </a:ext>
            </a:extLst>
          </p:cNvPr>
          <p:cNvPicPr>
            <a:picLocks noChangeAspect="1"/>
          </p:cNvPicPr>
          <p:nvPr/>
        </p:nvPicPr>
        <p:blipFill>
          <a:blip r:embed="rId2"/>
          <a:stretch>
            <a:fillRect/>
          </a:stretch>
        </p:blipFill>
        <p:spPr>
          <a:xfrm>
            <a:off x="885524" y="2627697"/>
            <a:ext cx="8643487" cy="3157086"/>
          </a:xfrm>
          <a:prstGeom prst="rect">
            <a:avLst/>
          </a:prstGeom>
        </p:spPr>
      </p:pic>
    </p:spTree>
    <p:extLst>
      <p:ext uri="{BB962C8B-B14F-4D97-AF65-F5344CB8AC3E}">
        <p14:creationId xmlns:p14="http://schemas.microsoft.com/office/powerpoint/2010/main" val="306189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8D7C-F77B-B00E-E3C1-88ABACD0A59E}"/>
              </a:ext>
            </a:extLst>
          </p:cNvPr>
          <p:cNvSpPr>
            <a:spLocks noGrp="1"/>
          </p:cNvSpPr>
          <p:nvPr>
            <p:ph type="title"/>
          </p:nvPr>
        </p:nvSpPr>
        <p:spPr/>
        <p:txBody>
          <a:bodyPr/>
          <a:lstStyle/>
          <a:p>
            <a:r>
              <a:rPr lang="en-IN" dirty="0"/>
              <a:t>Data Analysis and Visualization</a:t>
            </a:r>
          </a:p>
        </p:txBody>
      </p:sp>
      <p:sp>
        <p:nvSpPr>
          <p:cNvPr id="6" name="Content Placeholder 5">
            <a:extLst>
              <a:ext uri="{FF2B5EF4-FFF2-40B4-BE49-F238E27FC236}">
                <a16:creationId xmlns:a16="http://schemas.microsoft.com/office/drawing/2014/main" id="{83F9DB70-4825-B097-0EE8-38E331C0F69D}"/>
              </a:ext>
            </a:extLst>
          </p:cNvPr>
          <p:cNvSpPr>
            <a:spLocks noGrp="1"/>
          </p:cNvSpPr>
          <p:nvPr>
            <p:ph idx="1"/>
          </p:nvPr>
        </p:nvSpPr>
        <p:spPr/>
        <p:txBody>
          <a:bodyPr/>
          <a:lstStyle/>
          <a:p>
            <a:r>
              <a:rPr lang="en-IN" dirty="0">
                <a:latin typeface="Söhne"/>
              </a:rPr>
              <a:t>Bar chart for ticket type Analysis</a:t>
            </a:r>
          </a:p>
          <a:p>
            <a:r>
              <a:rPr lang="en-IN" dirty="0"/>
              <a:t> </a:t>
            </a:r>
          </a:p>
        </p:txBody>
      </p:sp>
      <p:pic>
        <p:nvPicPr>
          <p:cNvPr id="8" name="Picture 7">
            <a:extLst>
              <a:ext uri="{FF2B5EF4-FFF2-40B4-BE49-F238E27FC236}">
                <a16:creationId xmlns:a16="http://schemas.microsoft.com/office/drawing/2014/main" id="{BD61FFE6-5DCC-9A51-FA31-CA63CA22146C}"/>
              </a:ext>
            </a:extLst>
          </p:cNvPr>
          <p:cNvPicPr>
            <a:picLocks noChangeAspect="1"/>
          </p:cNvPicPr>
          <p:nvPr/>
        </p:nvPicPr>
        <p:blipFill>
          <a:blip r:embed="rId2"/>
          <a:stretch>
            <a:fillRect/>
          </a:stretch>
        </p:blipFill>
        <p:spPr>
          <a:xfrm>
            <a:off x="1232035" y="2444817"/>
            <a:ext cx="7603958" cy="2762449"/>
          </a:xfrm>
          <a:prstGeom prst="rect">
            <a:avLst/>
          </a:prstGeom>
        </p:spPr>
      </p:pic>
      <p:pic>
        <p:nvPicPr>
          <p:cNvPr id="14" name="Picture 13">
            <a:extLst>
              <a:ext uri="{FF2B5EF4-FFF2-40B4-BE49-F238E27FC236}">
                <a16:creationId xmlns:a16="http://schemas.microsoft.com/office/drawing/2014/main" id="{23F85F72-D0BE-7C70-D05A-DF680E2E0E78}"/>
              </a:ext>
            </a:extLst>
          </p:cNvPr>
          <p:cNvPicPr>
            <a:picLocks noChangeAspect="1"/>
          </p:cNvPicPr>
          <p:nvPr/>
        </p:nvPicPr>
        <p:blipFill>
          <a:blip r:embed="rId3"/>
          <a:stretch>
            <a:fillRect/>
          </a:stretch>
        </p:blipFill>
        <p:spPr>
          <a:xfrm>
            <a:off x="1729317" y="5207266"/>
            <a:ext cx="7106676" cy="1032667"/>
          </a:xfrm>
          <a:prstGeom prst="rect">
            <a:avLst/>
          </a:prstGeom>
        </p:spPr>
      </p:pic>
    </p:spTree>
    <p:extLst>
      <p:ext uri="{BB962C8B-B14F-4D97-AF65-F5344CB8AC3E}">
        <p14:creationId xmlns:p14="http://schemas.microsoft.com/office/powerpoint/2010/main" val="144498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BE33-FFC9-9310-C055-7250F2CB9ED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E8EE8FA-A875-0535-931B-6916F4660893}"/>
              </a:ext>
            </a:extLst>
          </p:cNvPr>
          <p:cNvSpPr>
            <a:spLocks noGrp="1"/>
          </p:cNvSpPr>
          <p:nvPr>
            <p:ph idx="1"/>
          </p:nvPr>
        </p:nvSpPr>
        <p:spPr/>
        <p:txBody>
          <a:bodyPr>
            <a:normAutofit fontScale="62500" lnSpcReduction="20000"/>
          </a:bodyPr>
          <a:lstStyle/>
          <a:p>
            <a:pPr algn="l">
              <a:buFont typeface="Wingdings" panose="05000000000000000000" pitchFamily="2" charset="2"/>
              <a:buChar char="q"/>
            </a:pPr>
            <a:r>
              <a:rPr lang="en-US" sz="2700" b="0" i="0" dirty="0">
                <a:solidFill>
                  <a:schemeClr val="tx1"/>
                </a:solidFill>
                <a:effectLst/>
                <a:latin typeface="Söhne"/>
              </a:rPr>
              <a:t>Key Findings:</a:t>
            </a:r>
          </a:p>
          <a:p>
            <a:pPr algn="l">
              <a:buFont typeface="+mj-lt"/>
              <a:buAutoNum type="arabicPeriod"/>
            </a:pPr>
            <a:r>
              <a:rPr lang="en-US" sz="2700" b="1" i="0" dirty="0">
                <a:solidFill>
                  <a:schemeClr val="tx1"/>
                </a:solidFill>
                <a:effectLst/>
                <a:latin typeface="Söhne"/>
              </a:rPr>
              <a:t>Average Resolution Time:</a:t>
            </a:r>
            <a:endParaRPr lang="en-US" sz="2700" b="0" i="0" dirty="0">
              <a:solidFill>
                <a:schemeClr val="tx1"/>
              </a:solidFill>
              <a:effectLst/>
              <a:latin typeface="Söhne"/>
            </a:endParaRPr>
          </a:p>
          <a:p>
            <a:pPr marL="742950" lvl="1" indent="-285750" algn="l">
              <a:buFont typeface="+mj-lt"/>
              <a:buAutoNum type="arabicPeriod"/>
            </a:pPr>
            <a:r>
              <a:rPr lang="en-US" sz="2700" b="0" i="0" dirty="0">
                <a:solidFill>
                  <a:schemeClr val="tx1"/>
                </a:solidFill>
                <a:effectLst/>
                <a:latin typeface="Söhne"/>
              </a:rPr>
              <a:t>The overall average resolution time across all tickets is approximately </a:t>
            </a:r>
            <a:r>
              <a:rPr lang="en-IN" sz="2700" b="0" i="0" dirty="0">
                <a:solidFill>
                  <a:schemeClr val="tx1"/>
                </a:solidFill>
                <a:effectLst/>
                <a:latin typeface="Söhne"/>
              </a:rPr>
              <a:t>205.2462 minutes</a:t>
            </a:r>
            <a:r>
              <a:rPr lang="en-US" sz="2700" b="0" i="0" dirty="0">
                <a:solidFill>
                  <a:schemeClr val="tx1"/>
                </a:solidFill>
                <a:effectLst/>
                <a:latin typeface="Söhne"/>
              </a:rPr>
              <a:t>.</a:t>
            </a:r>
          </a:p>
          <a:p>
            <a:pPr marL="742950" lvl="1" indent="-285750" algn="l">
              <a:buFont typeface="+mj-lt"/>
              <a:buAutoNum type="arabicPeriod"/>
            </a:pPr>
            <a:r>
              <a:rPr lang="en-US" sz="2700" b="0" i="0" dirty="0">
                <a:solidFill>
                  <a:schemeClr val="tx1"/>
                </a:solidFill>
                <a:effectLst/>
                <a:latin typeface="Söhne"/>
              </a:rPr>
              <a:t>This metric provides a baseline for understanding the general efficiency of the support system.</a:t>
            </a:r>
          </a:p>
          <a:p>
            <a:pPr algn="l">
              <a:buFont typeface="+mj-lt"/>
              <a:buAutoNum type="arabicPeriod"/>
            </a:pPr>
            <a:r>
              <a:rPr lang="en-US" sz="2700" b="1" i="0" dirty="0">
                <a:solidFill>
                  <a:schemeClr val="tx1"/>
                </a:solidFill>
                <a:effectLst/>
                <a:latin typeface="Söhne"/>
              </a:rPr>
              <a:t>Efficiency Across Groups:</a:t>
            </a:r>
            <a:endParaRPr lang="en-US" sz="2700" b="0" i="0" dirty="0">
              <a:solidFill>
                <a:schemeClr val="tx1"/>
              </a:solidFill>
              <a:effectLst/>
              <a:latin typeface="Söhne"/>
            </a:endParaRPr>
          </a:p>
          <a:p>
            <a:pPr marL="742950" lvl="1" indent="-285750" algn="l">
              <a:buFont typeface="+mj-lt"/>
              <a:buAutoNum type="arabicPeriod"/>
            </a:pPr>
            <a:r>
              <a:rPr lang="en-US" sz="2700" b="0" i="0" dirty="0">
                <a:solidFill>
                  <a:schemeClr val="tx1"/>
                </a:solidFill>
                <a:effectLst/>
                <a:latin typeface="Söhne"/>
              </a:rPr>
              <a:t>After analyzing the average resolution time by group, it's evident that Onboardings (466.756804) &gt;Endorsements (241.021457) &gt; Reimbursement Claims (239.349896) &gt; Support (117.092845)</a:t>
            </a:r>
          </a:p>
          <a:p>
            <a:pPr marL="742950" lvl="1" indent="-285750" algn="l">
              <a:buFont typeface="+mj-lt"/>
              <a:buAutoNum type="arabicPeriod"/>
            </a:pPr>
            <a:r>
              <a:rPr lang="en-US" sz="2700" b="0" i="0" dirty="0">
                <a:solidFill>
                  <a:schemeClr val="tx1"/>
                </a:solidFill>
                <a:effectLst/>
                <a:latin typeface="Söhne"/>
              </a:rPr>
              <a:t>Further investigation into the practices of high-performing groups may offer insights for optimization.</a:t>
            </a:r>
          </a:p>
          <a:p>
            <a:pPr algn="l">
              <a:buFont typeface="+mj-lt"/>
              <a:buAutoNum type="arabicPeriod"/>
            </a:pPr>
            <a:r>
              <a:rPr lang="en-US" sz="2700" b="1" i="0" dirty="0">
                <a:solidFill>
                  <a:schemeClr val="tx1"/>
                </a:solidFill>
                <a:effectLst/>
                <a:latin typeface="Söhne"/>
              </a:rPr>
              <a:t>Ticket Type Analysis:</a:t>
            </a:r>
            <a:endParaRPr lang="en-US" sz="2700" b="0" i="0" dirty="0">
              <a:solidFill>
                <a:schemeClr val="tx1"/>
              </a:solidFill>
              <a:effectLst/>
              <a:latin typeface="Söhne"/>
            </a:endParaRPr>
          </a:p>
          <a:p>
            <a:pPr marL="742950" lvl="1" indent="-285750" algn="l">
              <a:buFont typeface="+mj-lt"/>
              <a:buAutoNum type="arabicPeriod"/>
            </a:pPr>
            <a:r>
              <a:rPr lang="en-US" sz="2700" b="0" i="0" dirty="0">
                <a:solidFill>
                  <a:schemeClr val="tx1"/>
                </a:solidFill>
                <a:effectLst/>
                <a:latin typeface="Söhne"/>
              </a:rPr>
              <a:t>The ticket type with the highest average resolution time is </a:t>
            </a:r>
            <a:r>
              <a:rPr lang="en-IN" sz="2700" b="0" i="0" dirty="0">
                <a:solidFill>
                  <a:schemeClr val="tx1"/>
                </a:solidFill>
                <a:effectLst/>
                <a:latin typeface="Söhne"/>
              </a:rPr>
              <a:t>Onboardings 466.756804</a:t>
            </a:r>
            <a:r>
              <a:rPr lang="en-US" sz="2700" b="0" i="0" dirty="0">
                <a:solidFill>
                  <a:schemeClr val="tx1"/>
                </a:solidFill>
                <a:effectLst/>
                <a:latin typeface="Söhne"/>
              </a:rPr>
              <a:t>.</a:t>
            </a:r>
          </a:p>
          <a:p>
            <a:pPr marL="742950" lvl="1" indent="-285750" algn="l">
              <a:buFont typeface="+mj-lt"/>
              <a:buAutoNum type="arabicPeriod"/>
            </a:pPr>
            <a:r>
              <a:rPr lang="en-US" sz="2700" b="0" i="0" dirty="0">
                <a:solidFill>
                  <a:schemeClr val="tx1"/>
                </a:solidFill>
                <a:effectLst/>
                <a:latin typeface="Söhne"/>
              </a:rPr>
              <a:t>Exploring the characteristics of this ticket type could uncover reasons for extended resolution times.</a:t>
            </a:r>
          </a:p>
          <a:p>
            <a:endParaRPr lang="en-IN" dirty="0"/>
          </a:p>
        </p:txBody>
      </p:sp>
    </p:spTree>
    <p:extLst>
      <p:ext uri="{BB962C8B-B14F-4D97-AF65-F5344CB8AC3E}">
        <p14:creationId xmlns:p14="http://schemas.microsoft.com/office/powerpoint/2010/main" val="191631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1407-AB80-7BDB-4B05-09B06DD986E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AD0BBA2-90B0-0427-DC02-8EAF74E6567E}"/>
              </a:ext>
            </a:extLst>
          </p:cNvPr>
          <p:cNvSpPr>
            <a:spLocks noGrp="1"/>
          </p:cNvSpPr>
          <p:nvPr>
            <p:ph idx="1"/>
          </p:nvPr>
        </p:nvSpPr>
        <p:spPr/>
        <p:txBody>
          <a:bodyPr>
            <a:normAutofit fontScale="32500" lnSpcReduction="20000"/>
          </a:bodyPr>
          <a:lstStyle/>
          <a:p>
            <a:pPr algn="l"/>
            <a:r>
              <a:rPr lang="en-US" sz="4600" b="0" i="0" dirty="0">
                <a:solidFill>
                  <a:schemeClr val="tx1"/>
                </a:solidFill>
                <a:effectLst/>
                <a:latin typeface="Söhne"/>
              </a:rPr>
              <a:t>Next Steps:</a:t>
            </a:r>
          </a:p>
          <a:p>
            <a:pPr algn="l">
              <a:buFont typeface="Arial" panose="020B0604020202020204" pitchFamily="34" charset="0"/>
              <a:buChar char="•"/>
            </a:pPr>
            <a:r>
              <a:rPr lang="en-US" sz="4600" b="1" i="0" dirty="0">
                <a:solidFill>
                  <a:schemeClr val="tx1"/>
                </a:solidFill>
                <a:effectLst/>
                <a:latin typeface="Söhne"/>
              </a:rPr>
              <a:t>Optimization Strategies:</a:t>
            </a:r>
            <a:endParaRPr lang="en-US" sz="4600" b="0" i="0" dirty="0">
              <a:solidFill>
                <a:schemeClr val="tx1"/>
              </a:solidFill>
              <a:effectLst/>
              <a:latin typeface="Söhne"/>
            </a:endParaRPr>
          </a:p>
          <a:p>
            <a:pPr marL="742950" lvl="1" indent="-285750" algn="l">
              <a:buFont typeface="Arial" panose="020B0604020202020204" pitchFamily="34" charset="0"/>
              <a:buChar char="•"/>
            </a:pPr>
            <a:r>
              <a:rPr lang="en-US" sz="4600" b="0" i="0" dirty="0">
                <a:solidFill>
                  <a:schemeClr val="tx1"/>
                </a:solidFill>
                <a:effectLst/>
                <a:latin typeface="Söhne"/>
              </a:rPr>
              <a:t>Consider adopting best practices from high-performing groups to enhance overall efficiency.</a:t>
            </a:r>
          </a:p>
          <a:p>
            <a:pPr algn="l">
              <a:buFont typeface="Arial" panose="020B0604020202020204" pitchFamily="34" charset="0"/>
              <a:buChar char="•"/>
            </a:pPr>
            <a:r>
              <a:rPr lang="en-US" sz="4600" b="1" i="0" dirty="0">
                <a:solidFill>
                  <a:schemeClr val="tx1"/>
                </a:solidFill>
                <a:effectLst/>
                <a:latin typeface="Söhne"/>
              </a:rPr>
              <a:t>Continuous Monitoring:</a:t>
            </a:r>
            <a:endParaRPr lang="en-US" sz="4600" b="0" i="0" dirty="0">
              <a:solidFill>
                <a:schemeClr val="tx1"/>
              </a:solidFill>
              <a:effectLst/>
              <a:latin typeface="Söhne"/>
            </a:endParaRPr>
          </a:p>
          <a:p>
            <a:pPr marL="742950" lvl="1" indent="-285750" algn="l">
              <a:buFont typeface="Arial" panose="020B0604020202020204" pitchFamily="34" charset="0"/>
              <a:buChar char="•"/>
            </a:pPr>
            <a:r>
              <a:rPr lang="en-US" sz="4600" b="0" i="0" dirty="0">
                <a:solidFill>
                  <a:schemeClr val="tx1"/>
                </a:solidFill>
                <a:effectLst/>
                <a:latin typeface="Söhne"/>
              </a:rPr>
              <a:t>Implement ongoing monitoring and </a:t>
            </a:r>
            <a:r>
              <a:rPr lang="en-US" sz="4600" dirty="0">
                <a:solidFill>
                  <a:schemeClr val="tx1"/>
                </a:solidFill>
                <a:latin typeface="Söhne"/>
              </a:rPr>
              <a:t>e</a:t>
            </a:r>
            <a:r>
              <a:rPr lang="en-US" sz="4600" b="0" i="0" dirty="0">
                <a:solidFill>
                  <a:schemeClr val="tx1"/>
                </a:solidFill>
                <a:effectLst/>
                <a:latin typeface="Söhne"/>
              </a:rPr>
              <a:t>stablish regular reviews and updates to ensure sustained improvements.</a:t>
            </a:r>
          </a:p>
          <a:p>
            <a:pPr algn="l">
              <a:buFont typeface="Arial" panose="020B0604020202020204" pitchFamily="34" charset="0"/>
              <a:buChar char="•"/>
            </a:pPr>
            <a:r>
              <a:rPr lang="en-US" sz="4600" b="1" i="0" dirty="0">
                <a:solidFill>
                  <a:schemeClr val="tx1"/>
                </a:solidFill>
                <a:effectLst/>
                <a:latin typeface="Söhne"/>
              </a:rPr>
              <a:t>Feedback and Collaboration:</a:t>
            </a:r>
            <a:endParaRPr lang="en-US" sz="4600" b="0" i="0" dirty="0">
              <a:solidFill>
                <a:schemeClr val="tx1"/>
              </a:solidFill>
              <a:effectLst/>
              <a:latin typeface="Söhne"/>
            </a:endParaRPr>
          </a:p>
          <a:p>
            <a:pPr marL="742950" lvl="1" indent="-285750" algn="l">
              <a:buFont typeface="Arial" panose="020B0604020202020204" pitchFamily="34" charset="0"/>
              <a:buChar char="•"/>
            </a:pPr>
            <a:r>
              <a:rPr lang="en-US" sz="4600" b="0" i="0" dirty="0">
                <a:solidFill>
                  <a:schemeClr val="tx1"/>
                </a:solidFill>
                <a:effectLst/>
                <a:latin typeface="Söhne"/>
              </a:rPr>
              <a:t>Encourage feedback from support teams to understand challenges and potential solutions.</a:t>
            </a:r>
          </a:p>
          <a:p>
            <a:pPr algn="l">
              <a:buFont typeface="Arial" panose="020B0604020202020204" pitchFamily="34" charset="0"/>
              <a:buChar char="•"/>
            </a:pPr>
            <a:r>
              <a:rPr lang="en-US" sz="4600" b="1" i="0" dirty="0">
                <a:solidFill>
                  <a:schemeClr val="tx1"/>
                </a:solidFill>
                <a:effectLst/>
                <a:latin typeface="Söhne"/>
              </a:rPr>
              <a:t>Technology and Automation:</a:t>
            </a:r>
            <a:endParaRPr lang="en-US" sz="4600" b="0" i="0" dirty="0">
              <a:solidFill>
                <a:schemeClr val="tx1"/>
              </a:solidFill>
              <a:effectLst/>
              <a:latin typeface="Söhne"/>
            </a:endParaRPr>
          </a:p>
          <a:p>
            <a:pPr marL="742950" lvl="1" indent="-285750" algn="l">
              <a:buFont typeface="Arial" panose="020B0604020202020204" pitchFamily="34" charset="0"/>
              <a:buChar char="•"/>
            </a:pPr>
            <a:r>
              <a:rPr lang="en-US" sz="4600" b="0" i="0" dirty="0">
                <a:solidFill>
                  <a:schemeClr val="tx1"/>
                </a:solidFill>
                <a:effectLst/>
                <a:latin typeface="Söhne"/>
              </a:rPr>
              <a:t>Explore the adoption of relevant technologies or automation tools to streamline processes and reduce resolution times.</a:t>
            </a:r>
          </a:p>
          <a:p>
            <a:pPr algn="l">
              <a:buFont typeface="Arial" panose="020B0604020202020204" pitchFamily="34" charset="0"/>
              <a:buChar char="•"/>
            </a:pPr>
            <a:r>
              <a:rPr lang="en-US" sz="4600" b="1" i="0" dirty="0">
                <a:solidFill>
                  <a:schemeClr val="tx1"/>
                </a:solidFill>
                <a:effectLst/>
                <a:latin typeface="Söhne"/>
              </a:rPr>
              <a:t>Training and Skill Development:</a:t>
            </a:r>
            <a:endParaRPr lang="en-US" sz="4600" b="0" i="0" dirty="0">
              <a:solidFill>
                <a:schemeClr val="tx1"/>
              </a:solidFill>
              <a:effectLst/>
              <a:latin typeface="Söhne"/>
            </a:endParaRPr>
          </a:p>
          <a:p>
            <a:pPr marL="742950" lvl="1" indent="-285750" algn="l">
              <a:buFont typeface="Arial" panose="020B0604020202020204" pitchFamily="34" charset="0"/>
              <a:buChar char="•"/>
            </a:pPr>
            <a:r>
              <a:rPr lang="en-US" sz="4600" b="0" i="0" dirty="0">
                <a:solidFill>
                  <a:schemeClr val="tx1"/>
                </a:solidFill>
                <a:effectLst/>
                <a:latin typeface="Söhne"/>
              </a:rPr>
              <a:t>Consider targeted training programs for teams facing challenges to enhance skills and efficiency</a:t>
            </a:r>
          </a:p>
          <a:p>
            <a:endParaRPr lang="en-IN" dirty="0"/>
          </a:p>
        </p:txBody>
      </p:sp>
    </p:spTree>
    <p:extLst>
      <p:ext uri="{BB962C8B-B14F-4D97-AF65-F5344CB8AC3E}">
        <p14:creationId xmlns:p14="http://schemas.microsoft.com/office/powerpoint/2010/main" val="688567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96790C-E937-1BD7-A727-ABC6A90B6F8E}"/>
              </a:ext>
            </a:extLst>
          </p:cNvPr>
          <p:cNvPicPr>
            <a:picLocks noChangeAspect="1"/>
          </p:cNvPicPr>
          <p:nvPr/>
        </p:nvPicPr>
        <p:blipFill>
          <a:blip r:embed="rId2"/>
          <a:stretch>
            <a:fillRect/>
          </a:stretch>
        </p:blipFill>
        <p:spPr>
          <a:xfrm>
            <a:off x="1867302" y="741145"/>
            <a:ext cx="8345102" cy="4196057"/>
          </a:xfrm>
          <a:prstGeom prst="rect">
            <a:avLst/>
          </a:prstGeom>
        </p:spPr>
      </p:pic>
    </p:spTree>
    <p:extLst>
      <p:ext uri="{BB962C8B-B14F-4D97-AF65-F5344CB8AC3E}">
        <p14:creationId xmlns:p14="http://schemas.microsoft.com/office/powerpoint/2010/main" val="8388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EA5A-C4FD-4201-7EFC-D5CB6511069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50BE4F2-6BCC-7D1B-FD0B-68F7235675C0}"/>
              </a:ext>
            </a:extLst>
          </p:cNvPr>
          <p:cNvSpPr>
            <a:spLocks noGrp="1"/>
          </p:cNvSpPr>
          <p:nvPr>
            <p:ph idx="1"/>
          </p:nvPr>
        </p:nvSpPr>
        <p:spPr/>
        <p:txBody>
          <a:bodyPr>
            <a:normAutofit/>
          </a:bodyPr>
          <a:lstStyle/>
          <a:p>
            <a:pPr>
              <a:buFont typeface="Wingdings" panose="05000000000000000000" pitchFamily="2" charset="2"/>
              <a:buChar char="q"/>
            </a:pPr>
            <a:r>
              <a:rPr lang="en-US" dirty="0">
                <a:solidFill>
                  <a:schemeClr val="tx1"/>
                </a:solidFill>
                <a:latin typeface="Söhne"/>
              </a:rPr>
              <a:t>A</a:t>
            </a:r>
            <a:r>
              <a:rPr lang="en-US" i="0" dirty="0">
                <a:solidFill>
                  <a:schemeClr val="tx1"/>
                </a:solidFill>
                <a:latin typeface="Söhne"/>
              </a:rPr>
              <a:t>nalysis of ticket resolution efficiency, focusing on a dataset that captures various aspects of ticket management within an organization. </a:t>
            </a:r>
          </a:p>
          <a:p>
            <a:pPr>
              <a:buFont typeface="Wingdings" panose="05000000000000000000" pitchFamily="2" charset="2"/>
              <a:buChar char="q"/>
            </a:pPr>
            <a:r>
              <a:rPr lang="en-US" b="0" i="0" dirty="0">
                <a:solidFill>
                  <a:schemeClr val="tx1"/>
                </a:solidFill>
                <a:effectLst/>
                <a:latin typeface="Söhne"/>
              </a:rPr>
              <a:t>The primary purpose of this analysis is to gain insights into the efficiency of our ticket resolution process.</a:t>
            </a:r>
          </a:p>
          <a:p>
            <a:pPr>
              <a:buFont typeface="Wingdings" panose="05000000000000000000" pitchFamily="2" charset="2"/>
              <a:buChar char="q"/>
            </a:pPr>
            <a:r>
              <a:rPr lang="en-US" b="0" i="0" dirty="0">
                <a:solidFill>
                  <a:schemeClr val="tx1"/>
                </a:solidFill>
                <a:effectLst/>
                <a:latin typeface="Söhne"/>
              </a:rPr>
              <a:t>Address the following key questions:</a:t>
            </a:r>
          </a:p>
          <a:p>
            <a:pPr algn="l">
              <a:buFont typeface="+mj-lt"/>
              <a:buAutoNum type="arabicPeriod"/>
            </a:pPr>
            <a:r>
              <a:rPr lang="en-US" b="0" i="1" dirty="0">
                <a:solidFill>
                  <a:schemeClr val="tx1"/>
                </a:solidFill>
                <a:effectLst/>
                <a:latin typeface="Söhne"/>
              </a:rPr>
              <a:t>What is the overall efficiency of our ticket resolution process?</a:t>
            </a:r>
            <a:endParaRPr lang="en-US" b="0" i="0" dirty="0">
              <a:solidFill>
                <a:schemeClr val="tx1"/>
              </a:solidFill>
              <a:effectLst/>
              <a:latin typeface="Söhne"/>
            </a:endParaRPr>
          </a:p>
          <a:p>
            <a:pPr algn="l">
              <a:buFont typeface="+mj-lt"/>
              <a:buAutoNum type="arabicPeriod"/>
            </a:pPr>
            <a:r>
              <a:rPr lang="en-US" b="0" i="1" dirty="0">
                <a:solidFill>
                  <a:schemeClr val="tx1"/>
                </a:solidFill>
                <a:effectLst/>
                <a:latin typeface="Söhne"/>
              </a:rPr>
              <a:t>How does efficiency vary across different teams?</a:t>
            </a:r>
          </a:p>
          <a:p>
            <a:pPr algn="l">
              <a:buFont typeface="+mj-lt"/>
              <a:buAutoNum type="arabicPeriod"/>
            </a:pPr>
            <a:r>
              <a:rPr lang="en-US" b="0" i="1" dirty="0">
                <a:solidFill>
                  <a:schemeClr val="tx1"/>
                </a:solidFill>
                <a:effectLst/>
                <a:latin typeface="Söhne"/>
              </a:rPr>
              <a:t>Which types of tickets are taking the most time to resolve?</a:t>
            </a:r>
            <a:endParaRPr lang="en-US" b="0" i="0" dirty="0">
              <a:solidFill>
                <a:schemeClr val="tx1"/>
              </a:solidFill>
              <a:effectLst/>
              <a:latin typeface="Söhne"/>
            </a:endParaRPr>
          </a:p>
          <a:p>
            <a:pPr>
              <a:buFont typeface="Wingdings" panose="05000000000000000000" pitchFamily="2" charset="2"/>
              <a:buChar char="q"/>
            </a:pPr>
            <a:endParaRPr lang="en-US" b="0" i="0" dirty="0">
              <a:solidFill>
                <a:schemeClr val="tx1"/>
              </a:solidFill>
              <a:effectLst/>
              <a:latin typeface="Söhne"/>
            </a:endParaRPr>
          </a:p>
        </p:txBody>
      </p:sp>
    </p:spTree>
    <p:extLst>
      <p:ext uri="{BB962C8B-B14F-4D97-AF65-F5344CB8AC3E}">
        <p14:creationId xmlns:p14="http://schemas.microsoft.com/office/powerpoint/2010/main" val="360704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3CE8-429F-80D0-BC96-BC5E2310D33C}"/>
              </a:ext>
            </a:extLst>
          </p:cNvPr>
          <p:cNvSpPr>
            <a:spLocks noGrp="1"/>
          </p:cNvSpPr>
          <p:nvPr>
            <p:ph type="title"/>
          </p:nvPr>
        </p:nvSpPr>
        <p:spPr/>
        <p:txBody>
          <a:bodyPr/>
          <a:lstStyle/>
          <a:p>
            <a:r>
              <a:rPr lang="en-IN" dirty="0"/>
              <a:t>Need of Analysis</a:t>
            </a:r>
          </a:p>
        </p:txBody>
      </p:sp>
      <p:sp>
        <p:nvSpPr>
          <p:cNvPr id="3" name="Content Placeholder 2">
            <a:extLst>
              <a:ext uri="{FF2B5EF4-FFF2-40B4-BE49-F238E27FC236}">
                <a16:creationId xmlns:a16="http://schemas.microsoft.com/office/drawing/2014/main" id="{EFED37F3-2266-3325-77DE-C7B35613C9A5}"/>
              </a:ext>
            </a:extLst>
          </p:cNvPr>
          <p:cNvSpPr>
            <a:spLocks noGrp="1"/>
          </p:cNvSpPr>
          <p:nvPr>
            <p:ph idx="1"/>
          </p:nvPr>
        </p:nvSpPr>
        <p:spPr/>
        <p:txBody>
          <a:bodyPr>
            <a:normAutofit lnSpcReduction="10000"/>
          </a:bodyPr>
          <a:lstStyle/>
          <a:p>
            <a:pPr>
              <a:buFont typeface="Wingdings" panose="05000000000000000000" pitchFamily="2" charset="2"/>
              <a:buChar char="q"/>
            </a:pPr>
            <a:r>
              <a:rPr lang="en-IN" dirty="0">
                <a:latin typeface="Söhne"/>
              </a:rPr>
              <a:t>Improving Customer Satisfaction</a:t>
            </a:r>
          </a:p>
          <a:p>
            <a:pPr>
              <a:buFont typeface="Wingdings" panose="05000000000000000000" pitchFamily="2" charset="2"/>
              <a:buChar char="q"/>
            </a:pPr>
            <a:r>
              <a:rPr lang="en-IN" dirty="0">
                <a:latin typeface="Söhne"/>
              </a:rPr>
              <a:t>Operational Efficiency</a:t>
            </a:r>
          </a:p>
          <a:p>
            <a:pPr>
              <a:buFont typeface="Wingdings" panose="05000000000000000000" pitchFamily="2" charset="2"/>
              <a:buChar char="q"/>
            </a:pPr>
            <a:r>
              <a:rPr lang="en-IN" dirty="0">
                <a:latin typeface="Söhne"/>
              </a:rPr>
              <a:t>Identifying Trends and Patterns</a:t>
            </a:r>
          </a:p>
          <a:p>
            <a:pPr>
              <a:buFont typeface="Wingdings" panose="05000000000000000000" pitchFamily="2" charset="2"/>
              <a:buChar char="q"/>
            </a:pPr>
            <a:r>
              <a:rPr lang="en-IN" dirty="0">
                <a:latin typeface="Söhne"/>
              </a:rPr>
              <a:t>Optimizing Workflows</a:t>
            </a:r>
          </a:p>
          <a:p>
            <a:pPr>
              <a:buFont typeface="Wingdings" panose="05000000000000000000" pitchFamily="2" charset="2"/>
              <a:buChar char="q"/>
            </a:pPr>
            <a:r>
              <a:rPr lang="en-IN" dirty="0">
                <a:latin typeface="Söhne"/>
              </a:rPr>
              <a:t>Resource Training and Development</a:t>
            </a:r>
          </a:p>
          <a:p>
            <a:pPr>
              <a:buFont typeface="Wingdings" panose="05000000000000000000" pitchFamily="2" charset="2"/>
              <a:buChar char="q"/>
            </a:pPr>
            <a:r>
              <a:rPr lang="en-IN" dirty="0">
                <a:latin typeface="Söhne"/>
              </a:rPr>
              <a:t>Proactive Issue Resolution</a:t>
            </a:r>
          </a:p>
          <a:p>
            <a:pPr>
              <a:buFont typeface="Wingdings" panose="05000000000000000000" pitchFamily="2" charset="2"/>
              <a:buChar char="q"/>
            </a:pPr>
            <a:r>
              <a:rPr lang="en-IN" dirty="0">
                <a:latin typeface="Söhne"/>
              </a:rPr>
              <a:t>Decision-Making Support</a:t>
            </a:r>
          </a:p>
          <a:p>
            <a:pPr>
              <a:buFont typeface="Wingdings" panose="05000000000000000000" pitchFamily="2" charset="2"/>
              <a:buChar char="q"/>
            </a:pPr>
            <a:r>
              <a:rPr lang="en-IN" dirty="0">
                <a:latin typeface="Söhne"/>
              </a:rPr>
              <a:t>Continuous Improvement</a:t>
            </a:r>
          </a:p>
        </p:txBody>
      </p:sp>
    </p:spTree>
    <p:extLst>
      <p:ext uri="{BB962C8B-B14F-4D97-AF65-F5344CB8AC3E}">
        <p14:creationId xmlns:p14="http://schemas.microsoft.com/office/powerpoint/2010/main" val="244488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7A3C-04AC-3AC6-B826-5643D4CAE888}"/>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81828DB8-1211-3FF4-A0B6-EBF32CD820B9}"/>
              </a:ext>
            </a:extLst>
          </p:cNvPr>
          <p:cNvSpPr>
            <a:spLocks noGrp="1"/>
          </p:cNvSpPr>
          <p:nvPr>
            <p:ph idx="1"/>
          </p:nvPr>
        </p:nvSpPr>
        <p:spPr/>
        <p:txBody>
          <a:bodyPr>
            <a:normAutofit/>
          </a:bodyPr>
          <a:lstStyle/>
          <a:p>
            <a:pPr>
              <a:buFont typeface="Wingdings" panose="05000000000000000000" pitchFamily="2" charset="2"/>
              <a:buChar char="q"/>
            </a:pPr>
            <a:r>
              <a:rPr lang="en-IN" b="1" dirty="0">
                <a:solidFill>
                  <a:schemeClr val="tx1"/>
                </a:solidFill>
                <a:latin typeface="Söhne"/>
              </a:rPr>
              <a:t>First check for NULL Value </a:t>
            </a:r>
          </a:p>
          <a:p>
            <a:pPr lvl="1">
              <a:buFont typeface="Wingdings" panose="05000000000000000000" pitchFamily="2" charset="2"/>
              <a:buChar char="q"/>
            </a:pPr>
            <a:r>
              <a:rPr lang="en-IN" sz="1900" b="1" dirty="0">
                <a:solidFill>
                  <a:schemeClr val="tx1"/>
                </a:solidFill>
                <a:latin typeface="Söhne"/>
              </a:rPr>
              <a:t>Imputation of Numerical Columns:</a:t>
            </a:r>
          </a:p>
          <a:p>
            <a:pPr lvl="1"/>
            <a:r>
              <a:rPr lang="en-US" sz="1900" b="1" dirty="0" err="1">
                <a:solidFill>
                  <a:schemeClr val="tx1"/>
                </a:solidFill>
                <a:latin typeface="Söhne"/>
              </a:rPr>
              <a:t>numeric_columns</a:t>
            </a:r>
            <a:r>
              <a:rPr lang="en-US" sz="1900" b="1" dirty="0">
                <a:solidFill>
                  <a:schemeClr val="tx1"/>
                </a:solidFill>
                <a:latin typeface="Söhne"/>
              </a:rPr>
              <a:t> = [</a:t>
            </a:r>
            <a:r>
              <a:rPr lang="en-US" sz="1900" b="1" dirty="0">
                <a:solidFill>
                  <a:srgbClr val="00B050"/>
                </a:solidFill>
                <a:latin typeface="Söhne"/>
              </a:rPr>
              <a:t>'Assigned at', 'Initially assigned at', 'Solved at', 'Resolution time', 'First reply time in minutes within business hours', 'First resolution time in minutes', 'First resolution time in minutes within business hours', 'Full resolution time in minutes', 'Full resolution time in minutes within business hours', 'Requester wait time in minutes', 'Requester wait time in minutes within business hours’ </a:t>
            </a:r>
            <a:r>
              <a:rPr lang="en-US" sz="1900" b="1" dirty="0">
                <a:solidFill>
                  <a:schemeClr val="tx1"/>
                </a:solidFill>
                <a:latin typeface="Söhne"/>
              </a:rPr>
              <a:t>]</a:t>
            </a:r>
            <a:br>
              <a:rPr lang="en-US" sz="1900" b="1" dirty="0">
                <a:solidFill>
                  <a:schemeClr val="tx1"/>
                </a:solidFill>
                <a:latin typeface="Söhne"/>
              </a:rPr>
            </a:br>
            <a:r>
              <a:rPr lang="en-US" sz="1900" b="1" dirty="0">
                <a:solidFill>
                  <a:srgbClr val="0070C0"/>
                </a:solidFill>
                <a:latin typeface="Söhne"/>
              </a:rPr>
              <a:t>for</a:t>
            </a:r>
            <a:r>
              <a:rPr lang="en-US" sz="1900" b="1" dirty="0">
                <a:solidFill>
                  <a:schemeClr val="tx1"/>
                </a:solidFill>
                <a:latin typeface="Söhne"/>
              </a:rPr>
              <a:t> column </a:t>
            </a:r>
            <a:r>
              <a:rPr lang="en-US" sz="1900" b="1" dirty="0">
                <a:solidFill>
                  <a:srgbClr val="0070C0"/>
                </a:solidFill>
                <a:latin typeface="Söhne"/>
              </a:rPr>
              <a:t>in</a:t>
            </a:r>
            <a:r>
              <a:rPr lang="en-US" sz="1900" b="1" dirty="0">
                <a:solidFill>
                  <a:schemeClr val="tx1"/>
                </a:solidFill>
                <a:latin typeface="Söhne"/>
              </a:rPr>
              <a:t> </a:t>
            </a:r>
            <a:r>
              <a:rPr lang="en-US" sz="1900" b="1" dirty="0" err="1">
                <a:solidFill>
                  <a:schemeClr val="tx1"/>
                </a:solidFill>
                <a:latin typeface="Söhne"/>
              </a:rPr>
              <a:t>numeric_columns</a:t>
            </a:r>
            <a:r>
              <a:rPr lang="en-US" sz="1900" b="1" dirty="0">
                <a:solidFill>
                  <a:schemeClr val="tx1"/>
                </a:solidFill>
                <a:latin typeface="Söhne"/>
              </a:rPr>
              <a:t>:</a:t>
            </a:r>
          </a:p>
          <a:p>
            <a:pPr marL="201168" lvl="1" indent="0">
              <a:buNone/>
            </a:pPr>
            <a:r>
              <a:rPr lang="en-US" sz="1900" b="1" dirty="0">
                <a:solidFill>
                  <a:schemeClr val="tx1"/>
                </a:solidFill>
                <a:latin typeface="Söhne"/>
              </a:rPr>
              <a:t>        </a:t>
            </a:r>
            <a:r>
              <a:rPr lang="en-US" sz="1900" b="1" dirty="0" err="1">
                <a:solidFill>
                  <a:schemeClr val="tx1"/>
                </a:solidFill>
                <a:latin typeface="Söhne"/>
              </a:rPr>
              <a:t>df</a:t>
            </a:r>
            <a:r>
              <a:rPr lang="en-US" sz="1900" b="1" dirty="0">
                <a:solidFill>
                  <a:schemeClr val="tx1"/>
                </a:solidFill>
                <a:latin typeface="Söhne"/>
              </a:rPr>
              <a:t>[column].</a:t>
            </a:r>
            <a:r>
              <a:rPr lang="en-US" sz="1900" b="1" dirty="0" err="1">
                <a:solidFill>
                  <a:schemeClr val="tx1"/>
                </a:solidFill>
                <a:latin typeface="Söhne"/>
              </a:rPr>
              <a:t>fillna</a:t>
            </a:r>
            <a:r>
              <a:rPr lang="en-US" sz="1900" b="1" dirty="0">
                <a:solidFill>
                  <a:schemeClr val="tx1"/>
                </a:solidFill>
                <a:latin typeface="Söhne"/>
              </a:rPr>
              <a:t>(</a:t>
            </a:r>
            <a:r>
              <a:rPr lang="en-US" sz="1900" b="1" dirty="0" err="1">
                <a:solidFill>
                  <a:schemeClr val="tx1"/>
                </a:solidFill>
                <a:latin typeface="Söhne"/>
              </a:rPr>
              <a:t>df</a:t>
            </a:r>
            <a:r>
              <a:rPr lang="en-US" sz="1900" b="1" dirty="0">
                <a:solidFill>
                  <a:schemeClr val="tx1"/>
                </a:solidFill>
                <a:latin typeface="Söhne"/>
              </a:rPr>
              <a:t>[column].mean(), </a:t>
            </a:r>
            <a:r>
              <a:rPr lang="en-US" sz="1900" b="1" dirty="0" err="1">
                <a:solidFill>
                  <a:schemeClr val="tx1"/>
                </a:solidFill>
                <a:latin typeface="Söhne"/>
              </a:rPr>
              <a:t>inplace</a:t>
            </a:r>
            <a:r>
              <a:rPr lang="en-US" sz="1900" b="1" dirty="0">
                <a:solidFill>
                  <a:schemeClr val="tx1"/>
                </a:solidFill>
                <a:latin typeface="Söhne"/>
              </a:rPr>
              <a:t>=</a:t>
            </a:r>
            <a:r>
              <a:rPr lang="en-US" sz="1900" b="1" dirty="0">
                <a:solidFill>
                  <a:srgbClr val="0070C0"/>
                </a:solidFill>
                <a:latin typeface="Söhne"/>
              </a:rPr>
              <a:t>True</a:t>
            </a:r>
            <a:r>
              <a:rPr lang="en-US" sz="1900" b="1" dirty="0">
                <a:solidFill>
                  <a:schemeClr val="tx1"/>
                </a:solidFill>
                <a:latin typeface="Söhne"/>
              </a:rPr>
              <a:t>)</a:t>
            </a:r>
            <a:endParaRPr lang="en-IN" sz="1900" b="1" dirty="0">
              <a:solidFill>
                <a:schemeClr val="tx1"/>
              </a:solidFill>
              <a:latin typeface="Söhne"/>
            </a:endParaRPr>
          </a:p>
          <a:p>
            <a:pPr lvl="1">
              <a:buFont typeface="Wingdings" panose="05000000000000000000" pitchFamily="2" charset="2"/>
              <a:buChar char="q"/>
            </a:pPr>
            <a:r>
              <a:rPr lang="en-IN" sz="1900" b="1" dirty="0">
                <a:solidFill>
                  <a:schemeClr val="tx1"/>
                </a:solidFill>
                <a:latin typeface="Söhne"/>
              </a:rPr>
              <a:t>Categorical Columns</a:t>
            </a:r>
            <a:r>
              <a:rPr lang="en-IN" sz="1900" b="1" dirty="0">
                <a:solidFill>
                  <a:schemeClr val="tx1"/>
                </a:solidFill>
                <a:latin typeface="Söhne"/>
                <a:sym typeface="Wingdings" panose="05000000000000000000" pitchFamily="2" charset="2"/>
              </a:rPr>
              <a:t> (</a:t>
            </a:r>
            <a:r>
              <a:rPr lang="en-US" sz="1900" b="1" dirty="0">
                <a:solidFill>
                  <a:schemeClr val="tx1"/>
                </a:solidFill>
                <a:latin typeface="Söhne"/>
              </a:rPr>
              <a:t>Replace missing values </a:t>
            </a:r>
            <a:r>
              <a:rPr lang="en-IN" sz="1900" b="1" dirty="0">
                <a:solidFill>
                  <a:schemeClr val="tx1"/>
                </a:solidFill>
                <a:latin typeface="Söhne"/>
                <a:sym typeface="Wingdings" panose="05000000000000000000" pitchFamily="2" charset="2"/>
              </a:rPr>
              <a:t>)</a:t>
            </a:r>
            <a:endParaRPr lang="en-IN" sz="1900" b="1" dirty="0">
              <a:solidFill>
                <a:schemeClr val="tx1"/>
              </a:solidFill>
              <a:latin typeface="Söhne"/>
            </a:endParaRPr>
          </a:p>
          <a:p>
            <a:pPr marL="201168" lvl="1" indent="0">
              <a:buNone/>
            </a:pPr>
            <a:r>
              <a:rPr lang="en-US" sz="1900" b="1" dirty="0" err="1">
                <a:solidFill>
                  <a:schemeClr val="tx1"/>
                </a:solidFill>
                <a:latin typeface="Söhne"/>
              </a:rPr>
              <a:t>df</a:t>
            </a:r>
            <a:r>
              <a:rPr lang="en-US" sz="1900" b="1" dirty="0">
                <a:solidFill>
                  <a:schemeClr val="tx1"/>
                </a:solidFill>
                <a:latin typeface="Söhne"/>
              </a:rPr>
              <a:t>['Satisfaction Score'].</a:t>
            </a:r>
            <a:r>
              <a:rPr lang="en-US" sz="1900" b="1" dirty="0" err="1">
                <a:solidFill>
                  <a:schemeClr val="tx1"/>
                </a:solidFill>
                <a:latin typeface="Söhne"/>
              </a:rPr>
              <a:t>fillna</a:t>
            </a:r>
            <a:r>
              <a:rPr lang="en-US" sz="1900" b="1" dirty="0">
                <a:solidFill>
                  <a:schemeClr val="tx1"/>
                </a:solidFill>
                <a:latin typeface="Söhne"/>
              </a:rPr>
              <a:t>( 'Not Available’ , </a:t>
            </a:r>
            <a:r>
              <a:rPr lang="en-US" sz="1900" b="1" dirty="0" err="1">
                <a:solidFill>
                  <a:schemeClr val="tx1"/>
                </a:solidFill>
                <a:latin typeface="Söhne"/>
              </a:rPr>
              <a:t>inplace</a:t>
            </a:r>
            <a:r>
              <a:rPr lang="en-US" sz="1900" b="1" dirty="0">
                <a:solidFill>
                  <a:schemeClr val="tx1"/>
                </a:solidFill>
                <a:latin typeface="Söhne"/>
              </a:rPr>
              <a:t>=True)</a:t>
            </a:r>
          </a:p>
          <a:p>
            <a:pPr marL="0" indent="0">
              <a:buNone/>
            </a:pPr>
            <a:endParaRPr lang="en-US" b="1" i="0" dirty="0">
              <a:solidFill>
                <a:schemeClr val="tx1"/>
              </a:solidFill>
              <a:effectLst/>
              <a:latin typeface="Söhne"/>
            </a:endParaRPr>
          </a:p>
          <a:p>
            <a:pPr lvl="1">
              <a:buFont typeface="Wingdings" panose="05000000000000000000" pitchFamily="2" charset="2"/>
              <a:buChar char="q"/>
            </a:pPr>
            <a:endParaRPr lang="en-IN" b="1" i="0" dirty="0">
              <a:solidFill>
                <a:srgbClr val="F9F9F9"/>
              </a:solidFill>
              <a:effectLst/>
              <a:latin typeface="Söhne"/>
            </a:endParaRPr>
          </a:p>
          <a:p>
            <a:pPr>
              <a:buFont typeface="Wingdings" panose="05000000000000000000" pitchFamily="2" charset="2"/>
              <a:buChar char="q"/>
            </a:pPr>
            <a:endParaRPr lang="en-IN" b="1" i="0" dirty="0">
              <a:solidFill>
                <a:schemeClr val="tx1"/>
              </a:solidFill>
              <a:effectLst/>
              <a:latin typeface="Söhne"/>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260749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0914-E40D-528E-7C1B-D844E25F3CC1}"/>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0A02AE90-B571-60F1-AA53-28D0A38D8F5A}"/>
              </a:ext>
            </a:extLst>
          </p:cNvPr>
          <p:cNvSpPr>
            <a:spLocks noGrp="1"/>
          </p:cNvSpPr>
          <p:nvPr>
            <p:ph idx="1"/>
          </p:nvPr>
        </p:nvSpPr>
        <p:spPr/>
        <p:txBody>
          <a:bodyPr/>
          <a:lstStyle/>
          <a:p>
            <a:pPr>
              <a:buFont typeface="Wingdings" panose="05000000000000000000" pitchFamily="2" charset="2"/>
              <a:buChar char="q"/>
            </a:pPr>
            <a:r>
              <a:rPr lang="en-US" b="1" dirty="0">
                <a:solidFill>
                  <a:schemeClr val="tx1"/>
                </a:solidFill>
                <a:latin typeface="Söhne"/>
              </a:rPr>
              <a:t>Check Data Type</a:t>
            </a:r>
          </a:p>
          <a:p>
            <a:pPr>
              <a:buFont typeface="Wingdings" panose="05000000000000000000" pitchFamily="2" charset="2"/>
              <a:buChar char="q"/>
            </a:pPr>
            <a:r>
              <a:rPr lang="en-US" b="1" dirty="0">
                <a:solidFill>
                  <a:schemeClr val="tx1"/>
                </a:solidFill>
                <a:latin typeface="Söhne"/>
              </a:rPr>
              <a:t>Check for duplicate Value</a:t>
            </a:r>
          </a:p>
          <a:p>
            <a:pPr>
              <a:buFont typeface="Wingdings" panose="05000000000000000000" pitchFamily="2" charset="2"/>
              <a:buChar char="q"/>
            </a:pPr>
            <a:r>
              <a:rPr lang="en-US" b="1" dirty="0">
                <a:solidFill>
                  <a:schemeClr val="tx1"/>
                </a:solidFill>
                <a:latin typeface="Söhne"/>
              </a:rPr>
              <a:t>Save the data in new file</a:t>
            </a:r>
          </a:p>
          <a:p>
            <a:endParaRPr lang="en-IN" dirty="0"/>
          </a:p>
        </p:txBody>
      </p:sp>
    </p:spTree>
    <p:extLst>
      <p:ext uri="{BB962C8B-B14F-4D97-AF65-F5344CB8AC3E}">
        <p14:creationId xmlns:p14="http://schemas.microsoft.com/office/powerpoint/2010/main" val="177957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3252-0547-B0E0-00BA-5B20A3E78568}"/>
              </a:ext>
            </a:extLst>
          </p:cNvPr>
          <p:cNvSpPr>
            <a:spLocks noGrp="1"/>
          </p:cNvSpPr>
          <p:nvPr>
            <p:ph type="title"/>
          </p:nvPr>
        </p:nvSpPr>
        <p:spPr/>
        <p:txBody>
          <a:bodyPr/>
          <a:lstStyle/>
          <a:p>
            <a:r>
              <a:rPr lang="en-IN" dirty="0"/>
              <a:t>Data Analysis and Visualization</a:t>
            </a:r>
          </a:p>
        </p:txBody>
      </p:sp>
      <p:sp>
        <p:nvSpPr>
          <p:cNvPr id="3" name="Content Placeholder 2">
            <a:extLst>
              <a:ext uri="{FF2B5EF4-FFF2-40B4-BE49-F238E27FC236}">
                <a16:creationId xmlns:a16="http://schemas.microsoft.com/office/drawing/2014/main" id="{456D862B-71B3-3E45-4519-9F0994560AF3}"/>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solidFill>
                  <a:schemeClr val="tx1"/>
                </a:solidFill>
                <a:latin typeface="Söhne"/>
              </a:rPr>
              <a:t>Efficiency Analysis - Average Resolution Time</a:t>
            </a:r>
          </a:p>
          <a:p>
            <a:pPr lvl="1">
              <a:buFont typeface="Arial" panose="020B0604020202020204" pitchFamily="34" charset="0"/>
              <a:buChar char="•"/>
            </a:pPr>
            <a:r>
              <a:rPr lang="en-US" sz="1900" dirty="0">
                <a:solidFill>
                  <a:schemeClr val="tx1"/>
                </a:solidFill>
                <a:latin typeface="Söhne"/>
              </a:rPr>
              <a:t>Average Resolution Time: [calculated value] minutes</a:t>
            </a:r>
          </a:p>
          <a:p>
            <a:pPr lvl="1"/>
            <a:r>
              <a:rPr lang="en-US" sz="1900" dirty="0">
                <a:solidFill>
                  <a:schemeClr val="tx1"/>
                </a:solidFill>
                <a:latin typeface="Söhne"/>
              </a:rPr>
              <a:t>This key metric represents the mean time it takes to resolve a ticket, providing a central measure of efficiency for our support system.</a:t>
            </a:r>
          </a:p>
          <a:p>
            <a:pPr marL="201168" lvl="1" indent="0">
              <a:buNone/>
            </a:pPr>
            <a:r>
              <a:rPr lang="en-US" sz="1900" dirty="0" err="1">
                <a:solidFill>
                  <a:schemeClr val="tx1"/>
                </a:solidFill>
                <a:latin typeface="Söhne"/>
              </a:rPr>
              <a:t>average_resolution_time</a:t>
            </a:r>
            <a:r>
              <a:rPr lang="en-US" sz="1900" dirty="0">
                <a:solidFill>
                  <a:schemeClr val="tx1"/>
                </a:solidFill>
                <a:latin typeface="Söhne"/>
              </a:rPr>
              <a:t> = </a:t>
            </a:r>
            <a:r>
              <a:rPr lang="en-US" sz="1900" dirty="0" err="1">
                <a:solidFill>
                  <a:schemeClr val="tx1"/>
                </a:solidFill>
                <a:latin typeface="Söhne"/>
              </a:rPr>
              <a:t>df</a:t>
            </a:r>
            <a:r>
              <a:rPr lang="en-US" sz="1900" dirty="0">
                <a:solidFill>
                  <a:schemeClr val="tx1"/>
                </a:solidFill>
                <a:latin typeface="Söhne"/>
              </a:rPr>
              <a:t>['Resolution time’].mean()</a:t>
            </a:r>
          </a:p>
          <a:p>
            <a:pPr marL="201168" lvl="1" indent="0">
              <a:buNone/>
            </a:pPr>
            <a:r>
              <a:rPr lang="en-US" sz="1900" dirty="0">
                <a:solidFill>
                  <a:schemeClr val="tx1"/>
                </a:solidFill>
                <a:latin typeface="Söhne"/>
              </a:rPr>
              <a:t>print(</a:t>
            </a:r>
            <a:r>
              <a:rPr lang="en-US" sz="1900" dirty="0" err="1">
                <a:solidFill>
                  <a:schemeClr val="tx1"/>
                </a:solidFill>
                <a:latin typeface="Söhne"/>
              </a:rPr>
              <a:t>f"Average</a:t>
            </a:r>
            <a:r>
              <a:rPr lang="en-US" sz="1900" dirty="0">
                <a:solidFill>
                  <a:schemeClr val="tx1"/>
                </a:solidFill>
                <a:latin typeface="Söhne"/>
              </a:rPr>
              <a:t> Resolution Time: {</a:t>
            </a:r>
            <a:r>
              <a:rPr lang="en-US" sz="1900" dirty="0" err="1">
                <a:solidFill>
                  <a:schemeClr val="tx1"/>
                </a:solidFill>
                <a:latin typeface="Söhne"/>
              </a:rPr>
              <a:t>average_resolution_time</a:t>
            </a:r>
            <a:r>
              <a:rPr lang="en-US" sz="1900" dirty="0">
                <a:solidFill>
                  <a:schemeClr val="tx1"/>
                </a:solidFill>
                <a:latin typeface="Söhne"/>
              </a:rPr>
              <a:t>} minutes\n”)</a:t>
            </a:r>
          </a:p>
          <a:p>
            <a:pPr marL="395478" lvl="1" indent="-285750">
              <a:buFont typeface="Arial" panose="020B0604020202020204" pitchFamily="34" charset="0"/>
              <a:buChar char="•"/>
            </a:pPr>
            <a:r>
              <a:rPr lang="en-US" sz="1900" dirty="0">
                <a:solidFill>
                  <a:schemeClr val="tx1"/>
                </a:solidFill>
                <a:latin typeface="Söhne"/>
              </a:rPr>
              <a:t>Why? </a:t>
            </a:r>
          </a:p>
          <a:p>
            <a:pPr marL="578358" lvl="2" indent="-285750">
              <a:buFont typeface="Courier New" panose="02070309020205020404" pitchFamily="49" charset="0"/>
              <a:buChar char="o"/>
            </a:pPr>
            <a:r>
              <a:rPr lang="en-US" sz="1900" dirty="0">
                <a:solidFill>
                  <a:schemeClr val="tx1"/>
                </a:solidFill>
                <a:latin typeface="Söhne"/>
              </a:rPr>
              <a:t>Understanding the average resolution time is crucial for assessing the overall efficiency of our support teams.</a:t>
            </a:r>
          </a:p>
          <a:p>
            <a:pPr marL="578358" lvl="2" indent="-285750">
              <a:buFont typeface="Courier New" panose="02070309020205020404" pitchFamily="49" charset="0"/>
              <a:buChar char="o"/>
            </a:pPr>
            <a:r>
              <a:rPr lang="en-US" sz="1900" dirty="0">
                <a:solidFill>
                  <a:schemeClr val="tx1"/>
                </a:solidFill>
                <a:latin typeface="Söhne"/>
              </a:rPr>
              <a:t>It serves as a benchmark to measure the effectiveness of our support system and identify potential areas for improvement.</a:t>
            </a:r>
          </a:p>
          <a:p>
            <a:pPr marL="0" indent="0">
              <a:buNone/>
            </a:pPr>
            <a:endParaRPr lang="en-US" b="0" dirty="0">
              <a:solidFill>
                <a:schemeClr val="tx1"/>
              </a:solidFill>
              <a:effectLst/>
              <a:latin typeface="Courier New" panose="02070309020205020404" pitchFamily="49" charset="0"/>
            </a:endParaRPr>
          </a:p>
          <a:p>
            <a:pPr algn="l"/>
            <a:endParaRPr lang="en-US" b="0" i="0" dirty="0">
              <a:solidFill>
                <a:schemeClr val="tx1"/>
              </a:solidFill>
              <a:effectLst/>
              <a:latin typeface="Söhne"/>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120740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06A2-F218-A963-FE88-061A1E36D5AA}"/>
              </a:ext>
            </a:extLst>
          </p:cNvPr>
          <p:cNvSpPr>
            <a:spLocks noGrp="1"/>
          </p:cNvSpPr>
          <p:nvPr>
            <p:ph type="title"/>
          </p:nvPr>
        </p:nvSpPr>
        <p:spPr/>
        <p:txBody>
          <a:bodyPr/>
          <a:lstStyle/>
          <a:p>
            <a:r>
              <a:rPr lang="en-IN" dirty="0"/>
              <a:t>Data Analysis and Visualization</a:t>
            </a:r>
          </a:p>
        </p:txBody>
      </p:sp>
      <p:sp>
        <p:nvSpPr>
          <p:cNvPr id="3" name="Content Placeholder 2">
            <a:extLst>
              <a:ext uri="{FF2B5EF4-FFF2-40B4-BE49-F238E27FC236}">
                <a16:creationId xmlns:a16="http://schemas.microsoft.com/office/drawing/2014/main" id="{E4F69CFD-2B35-A941-B5C6-95C2455978F6}"/>
              </a:ext>
            </a:extLst>
          </p:cNvPr>
          <p:cNvSpPr>
            <a:spLocks noGrp="1"/>
          </p:cNvSpPr>
          <p:nvPr>
            <p:ph idx="1"/>
          </p:nvPr>
        </p:nvSpPr>
        <p:spPr>
          <a:xfrm>
            <a:off x="1097280" y="2108201"/>
            <a:ext cx="10058400" cy="3936464"/>
          </a:xfrm>
        </p:spPr>
        <p:txBody>
          <a:bodyPr>
            <a:normAutofit fontScale="55000" lnSpcReduction="20000"/>
          </a:bodyPr>
          <a:lstStyle/>
          <a:p>
            <a:pPr>
              <a:buFont typeface="Wingdings" panose="05000000000000000000" pitchFamily="2" charset="2"/>
              <a:buChar char="q"/>
            </a:pPr>
            <a:r>
              <a:rPr lang="en-US" sz="2700" b="1" i="0" dirty="0">
                <a:solidFill>
                  <a:schemeClr val="tx1"/>
                </a:solidFill>
                <a:effectLst/>
                <a:latin typeface="Söhne"/>
              </a:rPr>
              <a:t>Efficiency Analysis - Average Resolution Time by Group</a:t>
            </a:r>
          </a:p>
          <a:p>
            <a:r>
              <a:rPr lang="en-IN" sz="2700" b="0" dirty="0">
                <a:solidFill>
                  <a:srgbClr val="6AA94F"/>
                </a:solidFill>
                <a:effectLst/>
                <a:latin typeface="Courier New" panose="02070309020205020404" pitchFamily="49" charset="0"/>
              </a:rPr>
              <a:t>Views on efficiency for different groups</a:t>
            </a:r>
            <a:endParaRPr lang="en-IN" sz="2700" dirty="0">
              <a:solidFill>
                <a:srgbClr val="D4D4D4"/>
              </a:solidFill>
              <a:latin typeface="Courier New" panose="02070309020205020404" pitchFamily="49" charset="0"/>
            </a:endParaRPr>
          </a:p>
          <a:p>
            <a:r>
              <a:rPr lang="en-IN" sz="2700" b="0" dirty="0" err="1">
                <a:solidFill>
                  <a:schemeClr val="tx1"/>
                </a:solidFill>
                <a:effectLst/>
                <a:latin typeface="Courier New" panose="02070309020205020404" pitchFamily="49" charset="0"/>
              </a:rPr>
              <a:t>group_efficiency</a:t>
            </a:r>
            <a:r>
              <a:rPr lang="en-IN" sz="2700" b="0" dirty="0">
                <a:solidFill>
                  <a:schemeClr val="tx1"/>
                </a:solidFill>
                <a:effectLst/>
                <a:latin typeface="Courier New" panose="02070309020205020404" pitchFamily="49" charset="0"/>
              </a:rPr>
              <a:t> = </a:t>
            </a:r>
            <a:r>
              <a:rPr lang="en-IN" sz="2700" b="0" dirty="0" err="1">
                <a:solidFill>
                  <a:schemeClr val="tx1"/>
                </a:solidFill>
                <a:effectLst/>
                <a:latin typeface="Courier New" panose="02070309020205020404" pitchFamily="49" charset="0"/>
              </a:rPr>
              <a:t>df.groupby</a:t>
            </a:r>
            <a:r>
              <a:rPr lang="en-IN" sz="2700" b="0" dirty="0">
                <a:solidFill>
                  <a:schemeClr val="tx1"/>
                </a:solidFill>
                <a:effectLst/>
                <a:latin typeface="Courier New" panose="02070309020205020404" pitchFamily="49" charset="0"/>
              </a:rPr>
              <a:t>(</a:t>
            </a:r>
            <a:r>
              <a:rPr lang="en-IN" sz="2700" b="0" dirty="0">
                <a:solidFill>
                  <a:srgbClr val="CE9178"/>
                </a:solidFill>
                <a:effectLst/>
                <a:latin typeface="Courier New" panose="02070309020205020404" pitchFamily="49" charset="0"/>
              </a:rPr>
              <a:t>'Group'</a:t>
            </a:r>
            <a:r>
              <a:rPr lang="en-IN" sz="2700" b="0" dirty="0">
                <a:solidFill>
                  <a:schemeClr val="tx1"/>
                </a:solidFill>
                <a:effectLst/>
                <a:latin typeface="Courier New" panose="02070309020205020404" pitchFamily="49" charset="0"/>
              </a:rPr>
              <a:t>)[</a:t>
            </a:r>
            <a:r>
              <a:rPr lang="en-IN" sz="2700" b="0" dirty="0">
                <a:solidFill>
                  <a:srgbClr val="CE9178"/>
                </a:solidFill>
                <a:effectLst/>
                <a:latin typeface="Courier New" panose="02070309020205020404" pitchFamily="49" charset="0"/>
              </a:rPr>
              <a:t>'Resolution time’</a:t>
            </a:r>
            <a:r>
              <a:rPr lang="en-IN" sz="2700" b="0" dirty="0">
                <a:solidFill>
                  <a:schemeClr val="tx1"/>
                </a:solidFill>
                <a:effectLst/>
                <a:latin typeface="Courier New" panose="02070309020205020404" pitchFamily="49" charset="0"/>
              </a:rPr>
              <a:t>].mean().</a:t>
            </a:r>
            <a:r>
              <a:rPr lang="en-IN" sz="2700" b="0" dirty="0" err="1">
                <a:solidFill>
                  <a:schemeClr val="tx1"/>
                </a:solidFill>
                <a:effectLst/>
                <a:latin typeface="Courier New" panose="02070309020205020404" pitchFamily="49" charset="0"/>
              </a:rPr>
              <a:t>sort_values</a:t>
            </a:r>
            <a:r>
              <a:rPr lang="en-IN" sz="2700" b="0" dirty="0">
                <a:solidFill>
                  <a:schemeClr val="tx1"/>
                </a:solidFill>
                <a:effectLst/>
                <a:latin typeface="Courier New" panose="02070309020205020404" pitchFamily="49" charset="0"/>
              </a:rPr>
              <a:t>()</a:t>
            </a:r>
          </a:p>
          <a:p>
            <a:r>
              <a:rPr lang="en-IN" sz="2700" b="0" dirty="0" err="1">
                <a:solidFill>
                  <a:schemeClr val="tx1"/>
                </a:solidFill>
                <a:effectLst/>
                <a:latin typeface="Courier New" panose="02070309020205020404" pitchFamily="49" charset="0"/>
              </a:rPr>
              <a:t>plt.figure</a:t>
            </a:r>
            <a:r>
              <a:rPr lang="en-IN" sz="2700" b="0" dirty="0">
                <a:solidFill>
                  <a:schemeClr val="tx1"/>
                </a:solidFill>
                <a:effectLst/>
                <a:latin typeface="Courier New" panose="02070309020205020404" pitchFamily="49" charset="0"/>
              </a:rPr>
              <a:t>(</a:t>
            </a:r>
            <a:r>
              <a:rPr lang="en-IN" sz="2700" b="0" dirty="0" err="1">
                <a:solidFill>
                  <a:schemeClr val="tx1"/>
                </a:solidFill>
                <a:effectLst/>
                <a:latin typeface="Courier New" panose="02070309020205020404" pitchFamily="49" charset="0"/>
              </a:rPr>
              <a:t>figsize</a:t>
            </a:r>
            <a:r>
              <a:rPr lang="en-IN" sz="2700" b="0" dirty="0">
                <a:solidFill>
                  <a:schemeClr val="tx1"/>
                </a:solidFill>
                <a:effectLst/>
                <a:latin typeface="Courier New" panose="02070309020205020404" pitchFamily="49" charset="0"/>
              </a:rPr>
              <a:t>=(</a:t>
            </a:r>
            <a:r>
              <a:rPr lang="en-IN" sz="2700" b="0" dirty="0">
                <a:solidFill>
                  <a:srgbClr val="00B050"/>
                </a:solidFill>
                <a:effectLst/>
                <a:latin typeface="Courier New" panose="02070309020205020404" pitchFamily="49" charset="0"/>
              </a:rPr>
              <a:t>10, 6</a:t>
            </a:r>
            <a:r>
              <a:rPr lang="en-IN" sz="2700" b="0" dirty="0">
                <a:solidFill>
                  <a:schemeClr val="tx1"/>
                </a:solidFill>
                <a:effectLst/>
                <a:latin typeface="Courier New" panose="02070309020205020404" pitchFamily="49" charset="0"/>
              </a:rPr>
              <a:t>))</a:t>
            </a:r>
          </a:p>
          <a:p>
            <a:r>
              <a:rPr lang="en-IN" sz="2700" b="0" dirty="0" err="1">
                <a:solidFill>
                  <a:schemeClr val="tx1"/>
                </a:solidFill>
                <a:effectLst/>
                <a:latin typeface="Courier New" panose="02070309020205020404" pitchFamily="49" charset="0"/>
              </a:rPr>
              <a:t>sn.barplot</a:t>
            </a:r>
            <a:r>
              <a:rPr lang="en-IN" sz="2700" b="0" dirty="0">
                <a:solidFill>
                  <a:schemeClr val="tx1"/>
                </a:solidFill>
                <a:effectLst/>
                <a:latin typeface="Courier New" panose="02070309020205020404" pitchFamily="49" charset="0"/>
              </a:rPr>
              <a:t>(x=</a:t>
            </a:r>
            <a:r>
              <a:rPr lang="en-IN" sz="2700" b="0" dirty="0" err="1">
                <a:solidFill>
                  <a:schemeClr val="tx1"/>
                </a:solidFill>
                <a:effectLst/>
                <a:latin typeface="Courier New" panose="02070309020205020404" pitchFamily="49" charset="0"/>
              </a:rPr>
              <a:t>group_efficiency.index</a:t>
            </a:r>
            <a:r>
              <a:rPr lang="en-IN" sz="2700" b="0" dirty="0">
                <a:solidFill>
                  <a:schemeClr val="tx1"/>
                </a:solidFill>
                <a:effectLst/>
                <a:latin typeface="Courier New" panose="02070309020205020404" pitchFamily="49" charset="0"/>
              </a:rPr>
              <a:t>, y=</a:t>
            </a:r>
            <a:r>
              <a:rPr lang="en-IN" sz="2700" b="0" dirty="0" err="1">
                <a:solidFill>
                  <a:schemeClr val="tx1"/>
                </a:solidFill>
                <a:effectLst/>
                <a:latin typeface="Courier New" panose="02070309020205020404" pitchFamily="49" charset="0"/>
              </a:rPr>
              <a:t>group_efficiency.values</a:t>
            </a:r>
            <a:r>
              <a:rPr lang="en-IN" sz="2700" b="0" dirty="0">
                <a:solidFill>
                  <a:schemeClr val="tx1"/>
                </a:solidFill>
                <a:effectLst/>
                <a:latin typeface="Courier New" panose="02070309020205020404" pitchFamily="49" charset="0"/>
              </a:rPr>
              <a:t>)</a:t>
            </a:r>
          </a:p>
          <a:p>
            <a:r>
              <a:rPr lang="en-IN" sz="2700" b="0" dirty="0" err="1">
                <a:solidFill>
                  <a:schemeClr val="tx1"/>
                </a:solidFill>
                <a:effectLst/>
                <a:latin typeface="Courier New" panose="02070309020205020404" pitchFamily="49" charset="0"/>
              </a:rPr>
              <a:t>plt.title</a:t>
            </a:r>
            <a:r>
              <a:rPr lang="en-IN" sz="2700" b="0" dirty="0">
                <a:solidFill>
                  <a:schemeClr val="tx1"/>
                </a:solidFill>
                <a:effectLst/>
                <a:latin typeface="Courier New" panose="02070309020205020404" pitchFamily="49" charset="0"/>
              </a:rPr>
              <a:t>(</a:t>
            </a:r>
            <a:r>
              <a:rPr lang="en-IN" sz="2700" b="0" dirty="0">
                <a:solidFill>
                  <a:srgbClr val="CE9178"/>
                </a:solidFill>
                <a:effectLst/>
                <a:latin typeface="Courier New" panose="02070309020205020404" pitchFamily="49" charset="0"/>
              </a:rPr>
              <a:t>'Average Resolution Time by Group’</a:t>
            </a:r>
            <a:r>
              <a:rPr lang="en-IN" sz="2700" b="0" dirty="0">
                <a:solidFill>
                  <a:schemeClr val="tx1"/>
                </a:solidFill>
                <a:effectLst/>
                <a:latin typeface="Courier New" panose="02070309020205020404" pitchFamily="49" charset="0"/>
              </a:rPr>
              <a:t>)</a:t>
            </a:r>
          </a:p>
          <a:p>
            <a:r>
              <a:rPr lang="en-IN" sz="2700" b="0" dirty="0" err="1">
                <a:solidFill>
                  <a:schemeClr val="tx1"/>
                </a:solidFill>
                <a:effectLst/>
                <a:latin typeface="Courier New" panose="02070309020205020404" pitchFamily="49" charset="0"/>
              </a:rPr>
              <a:t>plt.xlabel</a:t>
            </a:r>
            <a:r>
              <a:rPr lang="en-IN" sz="2700" b="0" dirty="0">
                <a:solidFill>
                  <a:schemeClr val="tx1"/>
                </a:solidFill>
                <a:effectLst/>
                <a:latin typeface="Courier New" panose="02070309020205020404" pitchFamily="49" charset="0"/>
              </a:rPr>
              <a:t>(</a:t>
            </a:r>
            <a:r>
              <a:rPr lang="en-IN" sz="2700" b="0" dirty="0">
                <a:solidFill>
                  <a:srgbClr val="CE9178"/>
                </a:solidFill>
                <a:effectLst/>
                <a:latin typeface="Courier New" panose="02070309020205020404" pitchFamily="49" charset="0"/>
              </a:rPr>
              <a:t>'Group’</a:t>
            </a:r>
            <a:r>
              <a:rPr lang="en-IN" sz="2700" b="0" dirty="0">
                <a:solidFill>
                  <a:schemeClr val="tx1"/>
                </a:solidFill>
                <a:effectLst/>
                <a:latin typeface="Courier New" panose="02070309020205020404" pitchFamily="49" charset="0"/>
              </a:rPr>
              <a:t>)</a:t>
            </a:r>
          </a:p>
          <a:p>
            <a:r>
              <a:rPr lang="en-IN" sz="2700" b="0" dirty="0" err="1">
                <a:solidFill>
                  <a:schemeClr val="tx1"/>
                </a:solidFill>
                <a:effectLst/>
                <a:latin typeface="Courier New" panose="02070309020205020404" pitchFamily="49" charset="0"/>
              </a:rPr>
              <a:t>plt.ylabel</a:t>
            </a:r>
            <a:r>
              <a:rPr lang="en-IN" sz="2700" b="0" dirty="0">
                <a:solidFill>
                  <a:schemeClr val="tx1"/>
                </a:solidFill>
                <a:effectLst/>
                <a:latin typeface="Courier New" panose="02070309020205020404" pitchFamily="49" charset="0"/>
              </a:rPr>
              <a:t>(</a:t>
            </a:r>
            <a:r>
              <a:rPr lang="en-IN" sz="2700" b="0" dirty="0">
                <a:solidFill>
                  <a:srgbClr val="CE9178"/>
                </a:solidFill>
                <a:effectLst/>
                <a:latin typeface="Courier New" panose="02070309020205020404" pitchFamily="49" charset="0"/>
              </a:rPr>
              <a:t>'Average Resolution Time (minutes)’</a:t>
            </a:r>
            <a:r>
              <a:rPr lang="en-IN" sz="2700" b="0" dirty="0">
                <a:solidFill>
                  <a:schemeClr val="tx1"/>
                </a:solidFill>
                <a:effectLst/>
                <a:latin typeface="Courier New" panose="02070309020205020404" pitchFamily="49" charset="0"/>
              </a:rPr>
              <a:t>)</a:t>
            </a:r>
          </a:p>
          <a:p>
            <a:r>
              <a:rPr lang="en-IN" sz="2700" b="0" dirty="0" err="1">
                <a:solidFill>
                  <a:schemeClr val="tx1"/>
                </a:solidFill>
                <a:effectLst/>
                <a:latin typeface="Courier New" panose="02070309020205020404" pitchFamily="49" charset="0"/>
              </a:rPr>
              <a:t>plt.xticks</a:t>
            </a:r>
            <a:r>
              <a:rPr lang="en-IN" sz="2700" b="0" dirty="0">
                <a:solidFill>
                  <a:schemeClr val="tx1"/>
                </a:solidFill>
                <a:effectLst/>
                <a:latin typeface="Courier New" panose="02070309020205020404" pitchFamily="49" charset="0"/>
              </a:rPr>
              <a:t>(rotation=45, ha=</a:t>
            </a:r>
            <a:r>
              <a:rPr lang="en-IN" sz="2700" b="0" dirty="0">
                <a:solidFill>
                  <a:srgbClr val="CE9178"/>
                </a:solidFill>
                <a:effectLst/>
                <a:latin typeface="Courier New" panose="02070309020205020404" pitchFamily="49" charset="0"/>
              </a:rPr>
              <a:t>'right’</a:t>
            </a:r>
            <a:r>
              <a:rPr lang="en-IN" sz="2700" b="0" dirty="0">
                <a:solidFill>
                  <a:schemeClr val="tx1"/>
                </a:solidFill>
                <a:effectLst/>
                <a:latin typeface="Courier New" panose="02070309020205020404" pitchFamily="49" charset="0"/>
              </a:rPr>
              <a:t>)</a:t>
            </a:r>
          </a:p>
          <a:p>
            <a:r>
              <a:rPr lang="en-IN" sz="2700" b="0" dirty="0" err="1">
                <a:solidFill>
                  <a:schemeClr val="tx1"/>
                </a:solidFill>
                <a:effectLst/>
                <a:latin typeface="Courier New" panose="02070309020205020404" pitchFamily="49" charset="0"/>
              </a:rPr>
              <a:t>plt.show</a:t>
            </a:r>
            <a:r>
              <a:rPr lang="en-IN" sz="2700" b="0" dirty="0">
                <a:solidFill>
                  <a:schemeClr val="tx1"/>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270095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91BA2-0390-5A0B-6731-2A9492A5C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66604-65D2-A83C-C690-D8BE1E61EBA2}"/>
              </a:ext>
            </a:extLst>
          </p:cNvPr>
          <p:cNvSpPr>
            <a:spLocks noGrp="1"/>
          </p:cNvSpPr>
          <p:nvPr>
            <p:ph type="title"/>
          </p:nvPr>
        </p:nvSpPr>
        <p:spPr/>
        <p:txBody>
          <a:bodyPr/>
          <a:lstStyle/>
          <a:p>
            <a:r>
              <a:rPr lang="en-IN" dirty="0"/>
              <a:t>Data Analysis and Visualization</a:t>
            </a:r>
          </a:p>
        </p:txBody>
      </p:sp>
      <p:pic>
        <p:nvPicPr>
          <p:cNvPr id="5" name="Content Placeholder 4">
            <a:extLst>
              <a:ext uri="{FF2B5EF4-FFF2-40B4-BE49-F238E27FC236}">
                <a16:creationId xmlns:a16="http://schemas.microsoft.com/office/drawing/2014/main" id="{E8AF215C-5D06-7C36-4E2D-C98F6931126B}"/>
              </a:ext>
            </a:extLst>
          </p:cNvPr>
          <p:cNvPicPr>
            <a:picLocks noGrp="1" noChangeAspect="1"/>
          </p:cNvPicPr>
          <p:nvPr>
            <p:ph idx="1"/>
          </p:nvPr>
        </p:nvPicPr>
        <p:blipFill>
          <a:blip r:embed="rId2"/>
          <a:stretch>
            <a:fillRect/>
          </a:stretch>
        </p:blipFill>
        <p:spPr>
          <a:xfrm>
            <a:off x="991402" y="2021305"/>
            <a:ext cx="10270156" cy="4244741"/>
          </a:xfrm>
          <a:prstGeom prst="rect">
            <a:avLst/>
          </a:prstGeom>
        </p:spPr>
      </p:pic>
    </p:spTree>
    <p:extLst>
      <p:ext uri="{BB962C8B-B14F-4D97-AF65-F5344CB8AC3E}">
        <p14:creationId xmlns:p14="http://schemas.microsoft.com/office/powerpoint/2010/main" val="426558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7C15-9C19-A205-1DF4-CC2DD5C26631}"/>
              </a:ext>
            </a:extLst>
          </p:cNvPr>
          <p:cNvSpPr>
            <a:spLocks noGrp="1"/>
          </p:cNvSpPr>
          <p:nvPr>
            <p:ph type="title"/>
          </p:nvPr>
        </p:nvSpPr>
        <p:spPr>
          <a:xfrm>
            <a:off x="1097280" y="837398"/>
            <a:ext cx="10058400" cy="943276"/>
          </a:xfrm>
        </p:spPr>
        <p:txBody>
          <a:bodyPr/>
          <a:lstStyle/>
          <a:p>
            <a:r>
              <a:rPr lang="en-IN" dirty="0"/>
              <a:t>Data Analysis and Visualization</a:t>
            </a:r>
          </a:p>
        </p:txBody>
      </p:sp>
      <p:sp>
        <p:nvSpPr>
          <p:cNvPr id="3" name="Content Placeholder 2">
            <a:extLst>
              <a:ext uri="{FF2B5EF4-FFF2-40B4-BE49-F238E27FC236}">
                <a16:creationId xmlns:a16="http://schemas.microsoft.com/office/drawing/2014/main" id="{4843EBF5-3337-8520-2885-206873B7668F}"/>
              </a:ext>
            </a:extLst>
          </p:cNvPr>
          <p:cNvSpPr>
            <a:spLocks noGrp="1"/>
          </p:cNvSpPr>
          <p:nvPr>
            <p:ph idx="1"/>
          </p:nvPr>
        </p:nvSpPr>
        <p:spPr>
          <a:xfrm>
            <a:off x="1337912" y="2156059"/>
            <a:ext cx="10058400" cy="3944039"/>
          </a:xfrm>
        </p:spPr>
        <p:txBody>
          <a:bodyPr>
            <a:normAutofit fontScale="47500" lnSpcReduction="20000"/>
          </a:bodyPr>
          <a:lstStyle/>
          <a:p>
            <a:pPr>
              <a:buFont typeface="Wingdings" panose="05000000000000000000" pitchFamily="2" charset="2"/>
              <a:buChar char="q"/>
            </a:pPr>
            <a:r>
              <a:rPr lang="en-IN" sz="4000" b="1" i="0" dirty="0">
                <a:solidFill>
                  <a:schemeClr val="tx1"/>
                </a:solidFill>
                <a:effectLst/>
                <a:latin typeface="Söhne"/>
              </a:rPr>
              <a:t>Ticket Type Analysis</a:t>
            </a:r>
          </a:p>
          <a:p>
            <a:r>
              <a:rPr lang="en-IN" sz="4000" b="0" dirty="0">
                <a:solidFill>
                  <a:srgbClr val="6AA94F"/>
                </a:solidFill>
                <a:effectLst/>
                <a:latin typeface="Söhne"/>
              </a:rPr>
              <a:t> Tickets taking the most time to resolve</a:t>
            </a:r>
            <a:endParaRPr lang="en-IN" sz="4000" b="0" dirty="0">
              <a:solidFill>
                <a:srgbClr val="D4D4D4"/>
              </a:solidFill>
              <a:effectLst/>
              <a:latin typeface="Söhne"/>
            </a:endParaRPr>
          </a:p>
          <a:p>
            <a:r>
              <a:rPr lang="en-IN" sz="4000" b="0" dirty="0" err="1">
                <a:solidFill>
                  <a:schemeClr val="tx1"/>
                </a:solidFill>
                <a:effectLst/>
                <a:latin typeface="Söhne"/>
              </a:rPr>
              <a:t>ticket_types</a:t>
            </a:r>
            <a:r>
              <a:rPr lang="en-IN" sz="4000" b="0" dirty="0">
                <a:solidFill>
                  <a:schemeClr val="tx1"/>
                </a:solidFill>
                <a:effectLst/>
                <a:latin typeface="Söhne"/>
              </a:rPr>
              <a:t> = </a:t>
            </a:r>
            <a:r>
              <a:rPr lang="en-IN" sz="4000" b="0" dirty="0" err="1">
                <a:solidFill>
                  <a:schemeClr val="tx1"/>
                </a:solidFill>
                <a:effectLst/>
                <a:latin typeface="Söhne"/>
              </a:rPr>
              <a:t>df</a:t>
            </a:r>
            <a:r>
              <a:rPr lang="en-IN" sz="4000" b="0" dirty="0">
                <a:solidFill>
                  <a:schemeClr val="tx1"/>
                </a:solidFill>
                <a:effectLst/>
                <a:latin typeface="Söhne"/>
              </a:rPr>
              <a:t>[</a:t>
            </a:r>
            <a:r>
              <a:rPr lang="en-IN" sz="4000" b="0" dirty="0">
                <a:solidFill>
                  <a:srgbClr val="CE9178"/>
                </a:solidFill>
                <a:effectLst/>
                <a:latin typeface="Söhne"/>
              </a:rPr>
              <a:t>'Group’</a:t>
            </a:r>
            <a:r>
              <a:rPr lang="en-IN" sz="4000" b="0" dirty="0">
                <a:solidFill>
                  <a:schemeClr val="tx1"/>
                </a:solidFill>
                <a:effectLst/>
                <a:latin typeface="Söhne"/>
              </a:rPr>
              <a:t>].unique()  </a:t>
            </a:r>
            <a:r>
              <a:rPr lang="en-IN" sz="4000" b="0" dirty="0">
                <a:solidFill>
                  <a:srgbClr val="6AA94F"/>
                </a:solidFill>
                <a:effectLst/>
                <a:latin typeface="Söhne"/>
              </a:rPr>
              <a:t># Assuming there is a 'Type' column</a:t>
            </a:r>
            <a:endParaRPr lang="en-IN" sz="4000" b="0" dirty="0">
              <a:solidFill>
                <a:srgbClr val="D4D4D4"/>
              </a:solidFill>
              <a:effectLst/>
              <a:latin typeface="Söhne"/>
            </a:endParaRPr>
          </a:p>
          <a:p>
            <a:r>
              <a:rPr lang="en-IN" sz="4000" b="0" dirty="0" err="1">
                <a:solidFill>
                  <a:schemeClr val="tx1"/>
                </a:solidFill>
                <a:effectLst/>
                <a:latin typeface="Söhne"/>
              </a:rPr>
              <a:t>type_resolution_time</a:t>
            </a:r>
            <a:r>
              <a:rPr lang="en-IN" sz="4000" b="0" dirty="0">
                <a:solidFill>
                  <a:schemeClr val="tx1"/>
                </a:solidFill>
                <a:effectLst/>
                <a:latin typeface="Söhne"/>
              </a:rPr>
              <a:t> = {}</a:t>
            </a:r>
          </a:p>
          <a:p>
            <a:br>
              <a:rPr lang="en-IN" sz="4000" b="0" dirty="0">
                <a:solidFill>
                  <a:schemeClr val="tx1"/>
                </a:solidFill>
                <a:effectLst/>
                <a:latin typeface="Söhne"/>
              </a:rPr>
            </a:br>
            <a:r>
              <a:rPr lang="en-IN" sz="4000" b="0" dirty="0">
                <a:solidFill>
                  <a:srgbClr val="C586C0"/>
                </a:solidFill>
                <a:effectLst/>
                <a:latin typeface="Söhne"/>
              </a:rPr>
              <a:t>for</a:t>
            </a:r>
            <a:r>
              <a:rPr lang="en-IN" sz="4000" b="0" dirty="0">
                <a:solidFill>
                  <a:srgbClr val="D4D4D4"/>
                </a:solidFill>
                <a:effectLst/>
                <a:latin typeface="Söhne"/>
              </a:rPr>
              <a:t> </a:t>
            </a:r>
            <a:r>
              <a:rPr lang="en-IN" sz="4000" b="0" dirty="0" err="1">
                <a:solidFill>
                  <a:schemeClr val="tx1"/>
                </a:solidFill>
                <a:effectLst/>
                <a:latin typeface="Söhne"/>
              </a:rPr>
              <a:t>ticket_type</a:t>
            </a:r>
            <a:r>
              <a:rPr lang="en-IN" sz="4000" b="0" dirty="0">
                <a:solidFill>
                  <a:schemeClr val="tx1"/>
                </a:solidFill>
                <a:effectLst/>
                <a:latin typeface="Söhne"/>
              </a:rPr>
              <a:t> </a:t>
            </a:r>
            <a:r>
              <a:rPr lang="en-IN" sz="4000" b="0" dirty="0">
                <a:solidFill>
                  <a:srgbClr val="82C6FF"/>
                </a:solidFill>
                <a:effectLst/>
                <a:latin typeface="Söhne"/>
              </a:rPr>
              <a:t>in</a:t>
            </a:r>
            <a:r>
              <a:rPr lang="en-IN" sz="4000" b="0" dirty="0">
                <a:solidFill>
                  <a:srgbClr val="D4D4D4"/>
                </a:solidFill>
                <a:effectLst/>
                <a:latin typeface="Söhne"/>
              </a:rPr>
              <a:t> </a:t>
            </a:r>
            <a:r>
              <a:rPr lang="en-IN" sz="4000" b="1" dirty="0" err="1">
                <a:solidFill>
                  <a:schemeClr val="tx1"/>
                </a:solidFill>
                <a:effectLst/>
                <a:latin typeface="Söhne"/>
              </a:rPr>
              <a:t>ticket_types</a:t>
            </a:r>
            <a:r>
              <a:rPr lang="en-IN" sz="4000" b="1" dirty="0">
                <a:solidFill>
                  <a:schemeClr val="tx1"/>
                </a:solidFill>
                <a:effectLst/>
                <a:latin typeface="Söhne"/>
              </a:rPr>
              <a:t>:</a:t>
            </a:r>
          </a:p>
          <a:p>
            <a:r>
              <a:rPr lang="en-IN" sz="4000" b="0" dirty="0">
                <a:solidFill>
                  <a:srgbClr val="D4D4D4"/>
                </a:solidFill>
                <a:effectLst/>
                <a:latin typeface="Söhne"/>
              </a:rPr>
              <a:t>    </a:t>
            </a:r>
            <a:r>
              <a:rPr lang="en-IN" sz="4000" b="0" dirty="0" err="1">
                <a:solidFill>
                  <a:schemeClr val="tx1"/>
                </a:solidFill>
                <a:effectLst/>
                <a:latin typeface="Söhne"/>
              </a:rPr>
              <a:t>type_resolution_time</a:t>
            </a:r>
            <a:r>
              <a:rPr lang="en-IN" sz="4000" b="0" dirty="0">
                <a:solidFill>
                  <a:schemeClr val="tx1"/>
                </a:solidFill>
                <a:effectLst/>
                <a:latin typeface="Söhne"/>
              </a:rPr>
              <a:t>[</a:t>
            </a:r>
            <a:r>
              <a:rPr lang="en-IN" sz="4000" b="0" dirty="0" err="1">
                <a:solidFill>
                  <a:schemeClr val="tx1"/>
                </a:solidFill>
                <a:effectLst/>
                <a:latin typeface="Söhne"/>
              </a:rPr>
              <a:t>ticket_type</a:t>
            </a:r>
            <a:r>
              <a:rPr lang="en-IN" sz="4000" b="0" dirty="0">
                <a:solidFill>
                  <a:schemeClr val="tx1"/>
                </a:solidFill>
                <a:effectLst/>
                <a:latin typeface="Söhne"/>
              </a:rPr>
              <a:t>] = </a:t>
            </a:r>
            <a:r>
              <a:rPr lang="en-IN" sz="4000" b="0" dirty="0" err="1">
                <a:solidFill>
                  <a:schemeClr val="tx1"/>
                </a:solidFill>
                <a:effectLst/>
                <a:latin typeface="Söhne"/>
              </a:rPr>
              <a:t>df</a:t>
            </a:r>
            <a:r>
              <a:rPr lang="en-IN" sz="4000" b="0" dirty="0">
                <a:solidFill>
                  <a:schemeClr val="tx1"/>
                </a:solidFill>
                <a:effectLst/>
                <a:latin typeface="Söhne"/>
              </a:rPr>
              <a:t>[</a:t>
            </a:r>
            <a:r>
              <a:rPr lang="en-IN" sz="4000" b="0" dirty="0" err="1">
                <a:solidFill>
                  <a:schemeClr val="tx1"/>
                </a:solidFill>
                <a:effectLst/>
                <a:latin typeface="Söhne"/>
              </a:rPr>
              <a:t>df</a:t>
            </a:r>
            <a:r>
              <a:rPr lang="en-IN" sz="4000" b="0" dirty="0">
                <a:solidFill>
                  <a:schemeClr val="tx1"/>
                </a:solidFill>
                <a:effectLst/>
                <a:latin typeface="Söhne"/>
              </a:rPr>
              <a:t>[</a:t>
            </a:r>
            <a:r>
              <a:rPr lang="en-IN" sz="4000" b="0" dirty="0">
                <a:solidFill>
                  <a:srgbClr val="CE9178"/>
                </a:solidFill>
                <a:effectLst/>
                <a:latin typeface="Söhne"/>
              </a:rPr>
              <a:t>'Group</a:t>
            </a:r>
            <a:r>
              <a:rPr lang="en-IN" sz="4000" b="0" dirty="0">
                <a:solidFill>
                  <a:schemeClr val="tx1"/>
                </a:solidFill>
                <a:effectLst/>
                <a:latin typeface="Söhne"/>
              </a:rPr>
              <a:t>'] == </a:t>
            </a:r>
            <a:r>
              <a:rPr lang="en-IN" sz="4000" b="0" dirty="0" err="1">
                <a:solidFill>
                  <a:schemeClr val="tx1"/>
                </a:solidFill>
                <a:effectLst/>
                <a:latin typeface="Söhne"/>
              </a:rPr>
              <a:t>ticket_type</a:t>
            </a:r>
            <a:r>
              <a:rPr lang="en-IN" sz="4000" b="0" dirty="0">
                <a:solidFill>
                  <a:schemeClr val="tx1"/>
                </a:solidFill>
                <a:effectLst/>
                <a:latin typeface="Söhne"/>
              </a:rPr>
              <a:t>][</a:t>
            </a:r>
            <a:r>
              <a:rPr lang="en-IN" sz="4000" b="0" dirty="0">
                <a:solidFill>
                  <a:srgbClr val="CE9178"/>
                </a:solidFill>
                <a:effectLst/>
                <a:latin typeface="Söhne"/>
              </a:rPr>
              <a:t>'Resolution time’</a:t>
            </a:r>
            <a:r>
              <a:rPr lang="en-IN" sz="4000" b="0" dirty="0">
                <a:solidFill>
                  <a:schemeClr val="tx1"/>
                </a:solidFill>
                <a:effectLst/>
                <a:latin typeface="Söhne"/>
              </a:rPr>
              <a:t>].mean()</a:t>
            </a:r>
            <a:endParaRPr lang="en-IN" sz="4000" dirty="0">
              <a:solidFill>
                <a:schemeClr val="tx1"/>
              </a:solidFill>
              <a:latin typeface="Söhne"/>
            </a:endParaRPr>
          </a:p>
          <a:p>
            <a:br>
              <a:rPr lang="en-IN" sz="4400" b="0" dirty="0">
                <a:solidFill>
                  <a:srgbClr val="D4D4D4"/>
                </a:solidFill>
                <a:effectLst/>
                <a:latin typeface="Courier New" panose="02070309020205020404" pitchFamily="49" charset="0"/>
              </a:rPr>
            </a:br>
            <a:r>
              <a:rPr lang="en-IN" sz="4400" b="0" dirty="0">
                <a:solidFill>
                  <a:srgbClr val="D4D4D4"/>
                </a:solidFill>
                <a:effectLst/>
                <a:latin typeface="Courier New" panose="02070309020205020404" pitchFamily="49" charset="0"/>
              </a:rPr>
              <a:t> </a:t>
            </a:r>
            <a:endParaRPr lang="en-IN" b="1" i="0" dirty="0">
              <a:solidFill>
                <a:schemeClr val="tx1"/>
              </a:solidFill>
              <a:effectLst/>
              <a:latin typeface="Söhne"/>
            </a:endParaRPr>
          </a:p>
          <a:p>
            <a:pPr marL="0" indent="0">
              <a:buNone/>
            </a:pPr>
            <a:endParaRPr lang="en-IN" b="1" i="0" dirty="0">
              <a:solidFill>
                <a:schemeClr val="tx1"/>
              </a:solidFill>
              <a:effectLst/>
              <a:latin typeface="Söhne"/>
            </a:endParaRPr>
          </a:p>
          <a:p>
            <a:endParaRPr lang="en-IN" dirty="0"/>
          </a:p>
        </p:txBody>
      </p:sp>
    </p:spTree>
    <p:extLst>
      <p:ext uri="{BB962C8B-B14F-4D97-AF65-F5344CB8AC3E}">
        <p14:creationId xmlns:p14="http://schemas.microsoft.com/office/powerpoint/2010/main" val="71254073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{870BEE76-046E-4E5B-9C21-2DB3F99215B9}tf22712842_win32</Template>
  <TotalTime>1892</TotalTime>
  <Words>841</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Courier New</vt:lpstr>
      <vt:lpstr>Franklin Gothic Book</vt:lpstr>
      <vt:lpstr>Söhne</vt:lpstr>
      <vt:lpstr>Wingdings</vt:lpstr>
      <vt:lpstr>Custom</vt:lpstr>
      <vt:lpstr>Analysis of Ticket Resolution Efficiency</vt:lpstr>
      <vt:lpstr>Introduction</vt:lpstr>
      <vt:lpstr>Need of Analysis</vt:lpstr>
      <vt:lpstr>Data Cleaning</vt:lpstr>
      <vt:lpstr>Data Cleaning</vt:lpstr>
      <vt:lpstr>Data Analysis and Visualization</vt:lpstr>
      <vt:lpstr>Data Analysis and Visualization</vt:lpstr>
      <vt:lpstr>Data Analysis and Visualization</vt:lpstr>
      <vt:lpstr>Data Analysis and Visualization</vt:lpstr>
      <vt:lpstr>Data Analysis and Visualization</vt:lpstr>
      <vt:lpstr>Data Analysis and Visualization</vt:lpstr>
      <vt:lpstr>Data Analysis and Visualization</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Ticket Resolution Efficiency</dc:title>
  <dc:creator>shivangi Shukla</dc:creator>
  <cp:lastModifiedBy>shivangi Shukla</cp:lastModifiedBy>
  <cp:revision>3</cp:revision>
  <dcterms:created xsi:type="dcterms:W3CDTF">2024-02-09T14:13:51Z</dcterms:created>
  <dcterms:modified xsi:type="dcterms:W3CDTF">2024-02-11T16:38:15Z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