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7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9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9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9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1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5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2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8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98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31C34-0B38-46A6-8904-719942EA3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5" b="20525"/>
          <a:stretch/>
        </p:blipFill>
        <p:spPr>
          <a:xfrm>
            <a:off x="20" y="-20955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87AF5-CBDB-4A7A-A7B4-FD470312C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2266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Traffic accident severity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5561F-486C-4828-9281-471FB5D3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6" y="4202538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Applied data science capstone</a:t>
            </a:r>
            <a:endParaRPr lang="en-IN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8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CDBC-C57F-4091-9D7A-B68B5841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4602"/>
            <a:ext cx="11029616" cy="1136274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C357-6545-4469-82B5-CEA95367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71021"/>
            <a:ext cx="11029615" cy="60463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reports the results of the evaluation of each model.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E4F03-64F6-4DA7-8684-155CC15B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08" y="3222338"/>
            <a:ext cx="6111770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3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FB8B-EE89-40E3-998E-758E553A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864311"/>
            <a:ext cx="11029615" cy="78396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doubt the Random Forest is the best model, in the same time as the log. 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improves the accuracy from 0.66 to 0.72 and the recall from 0.45 to 0.59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DFAB-E7B1-4473-BFBB-BCA218F6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73" y="2272684"/>
            <a:ext cx="5296359" cy="4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AD22-80EC-456F-997B-B58EC88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792B-8FDF-4326-A101-AF89FD76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8485"/>
            <a:ext cx="11029615" cy="47768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useful models to predict the severity of a traffic accident.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models has room for improvement.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projects: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features such as vehicle speed and time of uninterrupted traveling.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Prediction of potential accident, critical spots and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3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7E7A-DAFE-483F-A150-2D8710908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8900"/>
            <a:ext cx="11029615" cy="3675355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accidents are...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of 1.35 million deaths globally in 2016.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cause of death among those aged 15–29 years.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to become the 7th leading cause of death by 2030.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accident severity in advance could be used to send the exact required staff and equipment to the place of the accident, thus saving a significant amount of lives each year.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safety should be a prior interest for governments, local authorities and private companies investing in technologies that can help reduce accidents and improve overall driver safety.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0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4858-FD47-44E4-9CCB-468408FD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01651"/>
            <a:ext cx="11029616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B76A-C953-4829-9BEF-2AC88A65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5130"/>
            <a:ext cx="11029615" cy="37641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recorded accidents in France from 2005 to 2016, both years included.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dataset from the Kaggle here i.e.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Pre-selected features on my GitHub,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 total 49 features, 839,985 rows in the Kaggle dataset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Redundant and not relevant features were dropped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29 features pre-selected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On the data cleaning missing values and outliers were replaced. 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2BD7-7FB1-48C8-A6E4-6E215AAC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5616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EDA-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6602-65BB-4854-9FF2-93590644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9597"/>
            <a:ext cx="11029615" cy="62853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feature a binary classifier, describing the accident severity.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0: low severity.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1: high severity, from hospitalized wounded injuries to death.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balanced labeled dataset with more cases of lower severity.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FACA0-F460-4AB7-B8D1-ADDE26BFE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41" y="4496833"/>
            <a:ext cx="266723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7998-1BEC-4E99-8B49-0A6CF5CD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EDA-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FEFF6E-386D-4F93-9678-8E68E9FE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5"/>
            <a:ext cx="11029615" cy="13256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traffic accidents decreased over the years from 2005 to 2013, after which the trend became stable.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D52A73-AD2C-44EF-B2FA-2B3539E3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5" y="3429000"/>
            <a:ext cx="4913504" cy="3006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5C7FD-9132-49FF-BAB5-3AEFB9F98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1" y="3666477"/>
            <a:ext cx="3963594" cy="2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2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BD66-7CC6-4070-965C-82D96F80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828800"/>
            <a:ext cx="11029615" cy="78041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increase from March to June and then again in September, decreasing at the end of the year.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E455F-96B8-4FA7-8D03-C94700ED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75" y="2409874"/>
            <a:ext cx="4442845" cy="30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239B-C8FF-440F-B7E2-1DA537D6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864311"/>
            <a:ext cx="11029615" cy="78396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trend during the week.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accidents on Friday and less on Sunday.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EEEA9-8DBE-4E2A-AD3D-B5AA64CDE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35" y="2663301"/>
            <a:ext cx="4663844" cy="33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5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5FD0-0717-42BC-A5FF-A2A49D06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864311"/>
            <a:ext cx="11029615" cy="78396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of highly severe accidents is proportional to the global trend.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8am: people go to work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5-6pm: people return home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DE98-FEB3-4BDD-8B15-E17A8BE87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3" y="2878584"/>
            <a:ext cx="60812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1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EC6E-F404-4647-9C8A-46DF411A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100822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FCC8-1C96-4948-801E-7728100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0540"/>
            <a:ext cx="11029615" cy="376481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10 decision trees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maximum depth of 12 features 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c=0.001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K=16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Vector Machine: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Due to computation inefficiency, training size was reduced to 75,000 samples.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635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Avenir Next LT Pro</vt:lpstr>
      <vt:lpstr>Times New Roman</vt:lpstr>
      <vt:lpstr>Wingdings</vt:lpstr>
      <vt:lpstr>Wingdings 2</vt:lpstr>
      <vt:lpstr>DividendVTI</vt:lpstr>
      <vt:lpstr>Predicting Traffic accident severity</vt:lpstr>
      <vt:lpstr>PowerPoint Presentation</vt:lpstr>
      <vt:lpstr>DATA</vt:lpstr>
      <vt:lpstr>EDA-tARGET</vt:lpstr>
      <vt:lpstr>EDA-SeasonalitY</vt:lpstr>
      <vt:lpstr>PowerPoint Presentation</vt:lpstr>
      <vt:lpstr>PowerPoint Presentation</vt:lpstr>
      <vt:lpstr>PowerPoint Presentation</vt:lpstr>
      <vt:lpstr>Classification of Models</vt:lpstr>
      <vt:lpstr>Results </vt:lpstr>
      <vt:lpstr>PowerPoint Presentation</vt:lpstr>
      <vt:lpstr>Conclusion and future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Traffic accident severity</dc:title>
  <dc:creator>SHIVANGI MALIK</dc:creator>
  <cp:lastModifiedBy>SHIVANGI MALIK</cp:lastModifiedBy>
  <cp:revision>7</cp:revision>
  <dcterms:created xsi:type="dcterms:W3CDTF">2020-09-10T19:40:31Z</dcterms:created>
  <dcterms:modified xsi:type="dcterms:W3CDTF">2020-09-10T20:39:18Z</dcterms:modified>
</cp:coreProperties>
</file>