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Libre Baskerville" panose="020B0604020202020204" charset="0"/>
      <p:regular r:id="rId9"/>
    </p:embeddedFont>
    <p:embeddedFont>
      <p:font typeface="DM Sans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4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50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c6gjhWvj2l0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codewithcurious.com/projects/scientific-calculator-using-pyth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fbxsYcSccJE&amp;list=PLu0W_9lII9ajLcqRcj4PoEihkukF_OTzA&amp;index=28" TargetMode="External"/><Relationship Id="rId5" Type="http://schemas.openxmlformats.org/officeDocument/2006/relationships/hyperlink" Target="https://www.geeksforgeeks.org/python-gui-tkinter/" TargetMode="External"/><Relationship Id="rId4" Type="http://schemas.openxmlformats.org/officeDocument/2006/relationships/hyperlink" Target="https://dev.to/spiff/calculator-with-gui-using-python-tkinter-jpn" TargetMode="External"/><Relationship Id="rId9" Type="http://schemas.openxmlformats.org/officeDocument/2006/relationships/hyperlink" Target="https://www.youtube.com/playlist?list=PLCC34OHNcOtoC6GglhF3ncJ5rLwQrLGn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89" y="2667000"/>
            <a:ext cx="6260153" cy="11415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000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Calculator Project</a:t>
            </a:r>
            <a:endParaRPr lang="en-US" sz="6000" u="sng" dirty="0"/>
          </a:p>
        </p:txBody>
      </p:sp>
      <p:sp>
        <p:nvSpPr>
          <p:cNvPr id="4" name="Text 1"/>
          <p:cNvSpPr/>
          <p:nvPr/>
        </p:nvSpPr>
        <p:spPr>
          <a:xfrm>
            <a:off x="793790" y="41487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Shivangi Chaudhary</a:t>
            </a:r>
            <a:endParaRPr lang="en-US" sz="2800" dirty="0"/>
          </a:p>
        </p:txBody>
      </p:sp>
      <p:sp>
        <p:nvSpPr>
          <p:cNvPr id="5" name="Text 2"/>
          <p:cNvSpPr/>
          <p:nvPr/>
        </p:nvSpPr>
        <p:spPr>
          <a:xfrm>
            <a:off x="793790" y="47667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Organization- </a:t>
            </a:r>
            <a:r>
              <a:rPr lang="en-US" sz="28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Nexthikes IT Solutions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1310045"/>
            <a:ext cx="4919305" cy="560939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30980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Calculator Features &amp; Uniqueness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3067526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1028224" y="3301960"/>
            <a:ext cx="29527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Advanced Functions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028224" y="3792379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Supports roots, exponents, logs, trigonometry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685467" y="3067526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919901" y="3301960"/>
            <a:ext cx="29706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Memory Operations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4919901" y="3792379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Memory add, subtract, recall, clear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4979432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1028224" y="52138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Input Validation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1028224" y="5704284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Limits input length, error handling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793790" y="655677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(Adding a screenshot of the calculator made by me.)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6532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Libraries Used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867376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87579" y="19623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tkinter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587579" y="2452807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GUI creation and event handling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308985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87579" y="34039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math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87579" y="3894415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Mathematical functions and constants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750594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87579" y="48456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587579" y="5336024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Expression preprocessing with regex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59540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Each library enables core calculator functionality and UI.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793790" y="639627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tkinter was chosen due to its simplicity, lightweight nature, and wide availability in standard Python installations, making development and deployment more straightforward. </a:t>
            </a:r>
            <a:endParaRPr lang="en-US" sz="1750" dirty="0"/>
          </a:p>
        </p:txBody>
      </p:sp>
      <p:sp>
        <p:nvSpPr>
          <p:cNvPr id="14" name="Text 9"/>
          <p:cNvSpPr/>
          <p:nvPr/>
        </p:nvSpPr>
        <p:spPr>
          <a:xfrm>
            <a:off x="793790" y="72013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Guided by our mentor's insight, I immersed myself in exploring the tkinter library.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69777"/>
            <a:ext cx="130428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Challenges Faced &amp; How I Overcame Them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3479840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Designing the Interface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-Initially, the calculator looked very basic. I struggled with making the UI attractive. After researching online and watching YouTube tutorials, I learned to use padding and borders to improve button visibility and layout.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647843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Implementing Advanced Features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- Basic operations were simple, but adding advanced features like keyboard input, square root, percentage, and dark mode was challenging due to complex logic. I overcame this by studying examples, watching tutorial videos, and breaking the problems into smaller parts.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81584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Debugging Errors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- I often ran into coding errors I didn’t understand. I watched youtube videos for that particular code type and used Google for explanations and corrections, which helped me fix bugs and learn better coding practices.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679680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Have attached the references in the next slide.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961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References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4450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AB8421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https://dev.to/spiff/calculator-with-gui-using-python-tkinter-jpn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325016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AB8421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https://www.geeksforgeeks.org/python-gui-tkinter/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369236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AB8421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https://www.youtube.com/watch?v=fbxsYcSccJE&amp;list=PLu0W_9lII9ajLcqRcj4PoEihkukF_OTzA&amp;index=28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486036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AB8421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https://codewithcurious.com/projects/scientific-calculator-using-python/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566547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AB8421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https://www.youtube.com/watch?v=c6gjhWvj2l0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3790" y="61076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AB8421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https://www.youtube.com/playlist?list=PLCC34OHNcOtoC6GglhF3ncJ5rLwQrLGnV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997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487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Appreciate your time and attention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667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Questions and feedback welcome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305</Words>
  <Application>Microsoft Office PowerPoint</Application>
  <PresentationFormat>Custom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Libre Baskerville</vt:lpstr>
      <vt:lpstr>Arial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ASUS</cp:lastModifiedBy>
  <cp:revision>2</cp:revision>
  <dcterms:created xsi:type="dcterms:W3CDTF">2025-05-06T10:12:13Z</dcterms:created>
  <dcterms:modified xsi:type="dcterms:W3CDTF">2025-05-06T10:26:49Z</dcterms:modified>
</cp:coreProperties>
</file>