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fntdata" ContentType="application/x-fontdata"/>
  <Default Extension="png" ContentType="image/png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4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/ppt/notesMasters/notesMaster1.xml" Id="rId8" /><Relationship Type="http://schemas.openxmlformats.org/officeDocument/2006/relationships/font" Target="/ppt/fonts/font5.fntdata" Id="rId13" /><Relationship Type="http://schemas.openxmlformats.org/officeDocument/2006/relationships/tableStyles" Target="/ppt/tableStyles.xml" Id="rId18" /><Relationship Type="http://schemas.openxmlformats.org/officeDocument/2006/relationships/slide" Target="/ppt/slides/slide2.xml" Id="rId3" /><Relationship Type="http://schemas.openxmlformats.org/officeDocument/2006/relationships/slide" Target="/ppt/slides/slide6.xml" Id="rId7" /><Relationship Type="http://schemas.openxmlformats.org/officeDocument/2006/relationships/font" Target="/ppt/fonts/font4.fntdata" Id="rId12" /><Relationship Type="http://schemas.openxmlformats.org/officeDocument/2006/relationships/theme" Target="/ppt/theme/theme1.xml" Id="rId17" /><Relationship Type="http://schemas.openxmlformats.org/officeDocument/2006/relationships/slide" Target="/ppt/slides/slide1.xml" Id="rId2" /><Relationship Type="http://schemas.openxmlformats.org/officeDocument/2006/relationships/viewProps" Target="/ppt/viewProps.xml" Id="rId16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font" Target="/ppt/fonts/font3.fntdata" Id="rId11" /><Relationship Type="http://schemas.openxmlformats.org/officeDocument/2006/relationships/slide" Target="/ppt/slides/slide4.xml" Id="rId5" /><Relationship Type="http://schemas.openxmlformats.org/officeDocument/2006/relationships/presProps" Target="/ppt/presProps.xml" Id="rId15" /><Relationship Type="http://schemas.openxmlformats.org/officeDocument/2006/relationships/font" Target="/ppt/fonts/font2.fntdata" Id="rId10" /><Relationship Type="http://schemas.openxmlformats.org/officeDocument/2006/relationships/slide" Target="/ppt/slides/slide3.xml" Id="rId4" /><Relationship Type="http://schemas.openxmlformats.org/officeDocument/2006/relationships/font" Target="/ppt/fonts/font1.fntdata" Id="rId9" /><Relationship Type="http://schemas.openxmlformats.org/officeDocument/2006/relationships/font" Target="/ppt/fonts/font6.fntdata" Id="rId14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50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notesMaster" Target="/ppt/notesMasters/notesMaster1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2" /><Relationship Type="http://schemas.openxmlformats.org/officeDocument/2006/relationships/notesMaster" Target="/ppt/notesMasters/notesMaster1.xml" Id="rId1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2" /><Relationship Type="http://schemas.openxmlformats.org/officeDocument/2006/relationships/notesMaster" Target="/ppt/notesMasters/notesMaster1.xml" Id="rId1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2" /><Relationship Type="http://schemas.openxmlformats.org/officeDocument/2006/relationships/notesMaster" Target="/ppt/notesMasters/notesMaster1.xml" Id="rId1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2" /><Relationship Type="http://schemas.openxmlformats.org/officeDocument/2006/relationships/notesMaster" Target="/ppt/notesMasters/notesMaster1.xml" Id="rId1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4" /><Relationship Type="http://schemas.openxmlformats.org/officeDocument/2006/relationships/hyperlink" Target="https://gamma.app/?utm_source=made-with-gamma" TargetMode="External" Id="rId3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4" /><Relationship Type="http://schemas.openxmlformats.org/officeDocument/2006/relationships/hyperlink" Target="https://gamma.app/?utm_source=made-with-gamma" TargetMode="External" Id="rId3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4" /><Relationship Type="http://schemas.openxmlformats.org/officeDocument/2006/relationships/hyperlink" Target="https://gamma.app/?utm_source=made-with-gamma" TargetMode="External" Id="rId3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4" /><Relationship Type="http://schemas.openxmlformats.org/officeDocument/2006/relationships/hyperlink" Target="https://gamma.app/?utm_source=made-with-gamma" TargetMode="External" Id="rId3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4" /><Relationship Type="http://schemas.openxmlformats.org/officeDocument/2006/relationships/hyperlink" Target="https://gamma.app/?utm_source=made-with-gamma" TargetMode="External" Id="rId3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2.png" Id="rId4" /><Relationship Type="http://schemas.openxmlformats.org/officeDocument/2006/relationships/hyperlink" Target="https://gamma.app/?utm_source=made-with-gamma" TargetMode="External" Id="rId3" /></Relationships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8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4.xml" Id="rId4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3.png" Id="rId3" /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4.png" Id="rId3" /><Relationship Type="http://schemas.openxmlformats.org/officeDocument/2006/relationships/notesSlide" Target="/ppt/notesSlides/notesSlide2.xml" Id="rId2" /><Relationship Type="http://schemas.openxmlformats.org/officeDocument/2006/relationships/slideLayout" Target="/ppt/slideLayouts/slideLayout3.xml" Id="rId1" /><Relationship Type="http://schemas.openxmlformats.org/officeDocument/2006/relationships/image" Target="/ppt/media/image5.png" Id="rId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6.png" Id="rId3" /><Relationship Type="http://schemas.openxmlformats.org/officeDocument/2006/relationships/notesSlide" Target="/ppt/notesSlides/notesSlide3.xml" Id="rId2" /><Relationship Type="http://schemas.openxmlformats.org/officeDocument/2006/relationships/slideLayout" Target="/ppt/slideLayouts/slideLayout4.xml" Id="rId1" /><Relationship Type="http://schemas.openxmlformats.org/officeDocument/2006/relationships/image" Target="/ppt/media/image8.png" Id="rId5" /><Relationship Type="http://schemas.openxmlformats.org/officeDocument/2006/relationships/image" Target="/ppt/media/image7.png" Id="rId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Id2" /><Relationship Type="http://schemas.openxmlformats.org/officeDocument/2006/relationships/slideLayout" Target="/ppt/slideLayouts/slideLayout5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9.png" Id="rId3" /><Relationship Type="http://schemas.openxmlformats.org/officeDocument/2006/relationships/notesSlide" Target="/ppt/notesSlides/notesSlide5.xml" Id="rId2" /><Relationship Type="http://schemas.openxmlformats.org/officeDocument/2006/relationships/slideLayout" Target="/ppt/slideLayouts/slideLayout6.xml" Id="rId1" /><Relationship Type="http://schemas.openxmlformats.org/officeDocument/2006/relationships/hyperlink" Target="https://www.youtube.com/watch?v=c6gjhWvj2l0" TargetMode="External" Id="rId8" /><Relationship Type="http://schemas.openxmlformats.org/officeDocument/2006/relationships/hyperlink" Target="https://codewithcurious.com/projects/scientific-calculator-using-python/" TargetMode="External" Id="rId7" /><Relationship Type="http://schemas.openxmlformats.org/officeDocument/2006/relationships/hyperlink" Target="https://www.youtube.com/watch?v=fbxsYcSccJE&amp;list=PLu0W_9lII9ajLcqRcj4PoEihkukF_OTzA&amp;index=28" TargetMode="External" Id="rId6" /><Relationship Type="http://schemas.openxmlformats.org/officeDocument/2006/relationships/hyperlink" Target="https://www.geeksforgeeks.org/python-gui-tkinter/" TargetMode="External" Id="rId5" /><Relationship Type="http://schemas.openxmlformats.org/officeDocument/2006/relationships/hyperlink" Target="https://dev.to/spiff/calculator-with-gui-using-python-tkinter-jpn" TargetMode="External" Id="rId4" /><Relationship Type="http://schemas.openxmlformats.org/officeDocument/2006/relationships/hyperlink" Target="https://www.youtube.com/playlist?list=PLCC34OHNcOtoC6GglhF3ncJ5rLwQrLGnV" TargetMode="External" Id="rId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10.png" Id="rId3" /><Relationship Type="http://schemas.openxmlformats.org/officeDocument/2006/relationships/notesSlide" Target="/ppt/notesSlides/notesSlide6.xml" Id="rId2" /><Relationship Type="http://schemas.openxmlformats.org/officeDocument/2006/relationships/slideLayout" Target="/ppt/slideLayouts/slideLayout7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89" y="2667000"/>
            <a:ext cx="6260153" cy="1141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b="1" u="sng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Calculator Project</a:t>
            </a:r>
            <a:endParaRPr lang="en-US" sz="6000" u="sng" dirty="0"/>
          </a:p>
        </p:txBody>
      </p:sp>
      <p:sp>
        <p:nvSpPr>
          <p:cNvPr id="4" name="Text 1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Shivangi Chaudhary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Organization- </a:t>
            </a:r>
            <a:r>
              <a:rPr lang="en-US" sz="28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Nexthikes IT Solutions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310045"/>
            <a:ext cx="4919305" cy="560939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30980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Calculator Features &amp; Uniqueness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067526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28224" y="3301960"/>
            <a:ext cx="29527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Advanced Functions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28224" y="379237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Supports roots, exponents, logs, trigonometry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3067526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4919901" y="3301960"/>
            <a:ext cx="29706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Memory Operations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919901" y="379237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Memory add, subtract, recall, clear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979432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028224" y="52138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Input Validation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28224" y="570428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Limits input length, error handling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793790" y="655677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(Adding a screenshot of the calculator made by me.)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53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Libraries Used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86737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19623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tkinter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2452807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GUI creation and event handling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308985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87579" y="34039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math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87579" y="3894415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Mathematical functions and constants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75059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87579" y="48456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87579" y="5336024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Expression preprocessing with regex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59540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Each library enables core calculator functionality and UI.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93790" y="639627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tkinter was chosen due to its simplicity, lightweight nature, and wide availability in standard Python installations, making development and deployment more straightforward. </a:t>
            </a:r>
            <a:endParaRPr lang="en-US" sz="1750" dirty="0"/>
          </a:p>
        </p:txBody>
      </p:sp>
      <p:sp>
        <p:nvSpPr>
          <p:cNvPr id="14" name="Text 9"/>
          <p:cNvSpPr/>
          <p:nvPr/>
        </p:nvSpPr>
        <p:spPr>
          <a:xfrm>
            <a:off x="793790" y="72013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Guided by our mentor's insight, I immersed myself in exploring the tkinter library.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69777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 Faced &amp; How I Overcame Them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3479840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Designing the Interface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-Initially, the calculator looked very basic. I struggled with making the UI attractive. After researching online and watching YouTube tutorials, I learned to use padding and borders to improve button visibility and layout.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64784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Implementing Advanced Features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- Basic operations were simple, but adding advanced features like keyboard input, square root, percentage, and dark mode was challenging due to complex logic. I overcame this by studying examples, watching tutorial videos, and breaking the problems into smaller parts.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81584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Debugging Errors</a:t>
            </a: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- I often ran into coding errors I didn’t understand. I watched youtube videos for that particular code type and used Google for explanations and corrections, which helped me fix bugs and learn better coding practices.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79680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Have attached the references in the next slide.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961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References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4450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https://dev.to/spiff/calculator-with-gui-using-python-tkinter-jpn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2501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https://www.geeksforgeeks.org/python-gui-tkinter/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369236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https://www.youtube.com/watch?v=fbxsYcSccJE&amp;list=PLu0W_9lII9ajLcqRcj4PoEihkukF_OTzA&amp;index=28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86036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https://codewithcurious.com/projects/scientific-calculator-using-python/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6654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https://www.youtube.com/watch?v=c6gjhWvj2l0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61076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AB8421"/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https://www.youtube.com/playlist?list=PLCC34OHNcOtoC6GglhF3ncJ5rLwQrLGnV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997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Appreciate your time and attention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Questions and feedback welcome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305</Words>
  <Application>Microsoft Office PowerPoint</Application>
  <PresentationFormat>Custom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Libre Baskerville</vt:lpstr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ASUS</cp:lastModifiedBy>
  <cp:revision>2</cp:revision>
  <dcterms:created xsi:type="dcterms:W3CDTF">2025-05-06T10:12:13Z</dcterms:created>
  <dcterms:modified xsi:type="dcterms:W3CDTF">2025-05-06T10:26:49Z</dcterms:modified>
</cp:coreProperties>
</file>