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Barlow"/>
      <p:regular r:id="rId15"/>
    </p:embeddedFont>
    <p:embeddedFont>
      <p:font typeface="Barlow"/>
      <p:regular r:id="rId16"/>
    </p:embeddedFont>
    <p:embeddedFont>
      <p:font typeface="Barlow"/>
      <p:regular r:id="rId17"/>
    </p:embeddedFont>
    <p:embeddedFont>
      <p:font typeface="Barlow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ode/crawford/python-merge-tutorial" TargetMode="External"/><Relationship Id="rId2" Type="http://schemas.openxmlformats.org/officeDocument/2006/relationships/hyperlink" Target="https://seaborn.pydata.org/tutorial.html" TargetMode="External"/><Relationship Id="rId3" Type="http://schemas.openxmlformats.org/officeDocument/2006/relationships/hyperlink" Target="http://www.youtube.com/playlist?list=PLeo1K3hjS3uuASpe-1LjfG5f14Bnozjwy" TargetMode="External"/><Relationship Id="rId4" Type="http://schemas.openxmlformats.org/officeDocument/2006/relationships/hyperlink" Target="https://www.youtube.com/watch?v=xbkLZI2V3H4" TargetMode="Externa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832140"/>
            <a:ext cx="697027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u="sng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Wragling using Pandas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869769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Presented by: Shivangi Chaudhary, 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460200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Company Name-Nexthikes IT Solutions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44709" y="5050631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00470"/>
            <a:ext cx="955440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Getting Started: Pandas &amp; CSV Import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15467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Libraries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272748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Pandas is fundamental for data handling. 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326909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Pandas for data structures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369153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NumPy for numerical computing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411396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seaborn, matplotlib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215467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Loading Data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87139" y="272748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Jupyter notebook, Import CSV files effortlessly using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pd.read_csv()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Specify the file path directly.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361580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file upload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7139" y="403824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Direct path specification</a:t>
            </a:r>
            <a:endParaRPr lang="en-US" sz="1700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663" y="4919901"/>
            <a:ext cx="11638955" cy="1679019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758309" y="698242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(adding snippet of how we load csv file)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9983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9968" y="3209092"/>
            <a:ext cx="7824787" cy="657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Dataset Preprocessing Essentials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99968" y="5066705"/>
            <a:ext cx="3082647" cy="199906"/>
          </a:xfrm>
          <a:prstGeom prst="roundRect">
            <a:avLst>
              <a:gd name="adj" fmla="val 9004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99968" y="5566529"/>
            <a:ext cx="2631519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Summarize &amp; Inspect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99968" y="6015276"/>
            <a:ext cx="3082647" cy="960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.info()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and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.describe()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for quick overviews. Understand data types and distributions.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082534" y="4766786"/>
            <a:ext cx="3082647" cy="199906"/>
          </a:xfrm>
          <a:prstGeom prst="roundRect">
            <a:avLst>
              <a:gd name="adj" fmla="val 9004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082534" y="5266611"/>
            <a:ext cx="2631519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Handle Missing Data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4082534" y="5715357"/>
            <a:ext cx="3082647" cy="960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and remove or impute null values. Use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.dropna()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or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.fillna()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strategically.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465100" y="4466749"/>
            <a:ext cx="3082647" cy="199906"/>
          </a:xfrm>
          <a:prstGeom prst="roundRect">
            <a:avLst>
              <a:gd name="adj" fmla="val 9004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465100" y="4966573"/>
            <a:ext cx="2631519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Remove Duplicates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7465100" y="5415320"/>
            <a:ext cx="3082647" cy="960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Clean your dataset by eliminating duplicate rows.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.drop_duplicates()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is your tool.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10847665" y="4166830"/>
            <a:ext cx="3082766" cy="199906"/>
          </a:xfrm>
          <a:prstGeom prst="roundRect">
            <a:avLst>
              <a:gd name="adj" fmla="val 9004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10847665" y="4666655"/>
            <a:ext cx="3082766" cy="657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Correct Dtypes &amp; Drop Columns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10847665" y="5444252"/>
            <a:ext cx="3082766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columns have correct data types. Remove any unnecessary columns for analysis.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699968" y="7200305"/>
            <a:ext cx="1323046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 preprocessing ensures data quality and prepares your dataset for accurate analysis.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366" y="2951321"/>
            <a:ext cx="4959668" cy="232695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7116" y="579596"/>
            <a:ext cx="7669768" cy="1385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Merging Datasets for Unified Analysis</a:t>
            </a:r>
            <a:endParaRPr lang="en-US" sz="43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6" y="2280880"/>
            <a:ext cx="1052989" cy="126361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105978" y="2491383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Identify Common Keys</a:t>
            </a:r>
            <a:endParaRPr lang="en-US" sz="2150" dirty="0"/>
          </a:p>
        </p:txBody>
      </p:sp>
      <p:sp>
        <p:nvSpPr>
          <p:cNvPr id="7" name="Text 2"/>
          <p:cNvSpPr/>
          <p:nvPr/>
        </p:nvSpPr>
        <p:spPr>
          <a:xfrm>
            <a:off x="2105978" y="2964180"/>
            <a:ext cx="630090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 shared columns across datasets.</a:t>
            </a:r>
            <a:endParaRPr lang="en-US" sz="16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16" y="3544491"/>
            <a:ext cx="1052989" cy="169402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105978" y="3754993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Choose Merge Type</a:t>
            </a:r>
            <a:endParaRPr lang="en-US" sz="2150" dirty="0"/>
          </a:p>
        </p:txBody>
      </p:sp>
      <p:sp>
        <p:nvSpPr>
          <p:cNvPr id="10" name="Text 4"/>
          <p:cNvSpPr/>
          <p:nvPr/>
        </p:nvSpPr>
        <p:spPr>
          <a:xfrm>
            <a:off x="2105978" y="4227790"/>
            <a:ext cx="630090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 'inner', 'outer', 'left', or 'right' joins.</a:t>
            </a:r>
            <a:endParaRPr lang="en-US" sz="1650" dirty="0"/>
          </a:p>
        </p:txBody>
      </p:sp>
      <p:sp>
        <p:nvSpPr>
          <p:cNvPr id="11" name="Text 5"/>
          <p:cNvSpPr/>
          <p:nvPr/>
        </p:nvSpPr>
        <p:spPr>
          <a:xfrm>
            <a:off x="2105978" y="4691063"/>
            <a:ext cx="630090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Here, I used inner merge.</a:t>
            </a:r>
            <a:endParaRPr lang="en-US" sz="165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16" y="5238512"/>
            <a:ext cx="1052989" cy="126361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105978" y="5449014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Execute Merge</a:t>
            </a:r>
            <a:endParaRPr lang="en-US" sz="2150" dirty="0"/>
          </a:p>
        </p:txBody>
      </p:sp>
      <p:sp>
        <p:nvSpPr>
          <p:cNvPr id="14" name="Text 7"/>
          <p:cNvSpPr/>
          <p:nvPr/>
        </p:nvSpPr>
        <p:spPr>
          <a:xfrm>
            <a:off x="2105978" y="5921812"/>
            <a:ext cx="630090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pd.merge()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for combining DataFrames.</a:t>
            </a:r>
            <a:endParaRPr lang="en-US" sz="1650" dirty="0"/>
          </a:p>
        </p:txBody>
      </p:sp>
      <p:sp>
        <p:nvSpPr>
          <p:cNvPr id="15" name="Text 8"/>
          <p:cNvSpPr/>
          <p:nvPr/>
        </p:nvSpPr>
        <p:spPr>
          <a:xfrm>
            <a:off x="737116" y="6739057"/>
            <a:ext cx="7669768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our project, we perform merging two times.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737116" y="7312938"/>
            <a:ext cx="7669768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(Adding snippet of final data after merge)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807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8532" y="2939534"/>
            <a:ext cx="8035290" cy="600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Basic Exploratory Data Analysis (EDA)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38532" y="3813334"/>
            <a:ext cx="4329470" cy="2762964"/>
          </a:xfrm>
          <a:prstGeom prst="roundRect">
            <a:avLst>
              <a:gd name="adj" fmla="val 594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4450" dist="2159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20936" y="3995738"/>
            <a:ext cx="240077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Line Graphs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20936" y="4405193"/>
            <a:ext cx="396466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Visualize trends over time. Ideal for sequential data exploration.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820936" y="5098494"/>
            <a:ext cx="3964662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Show temporal patterns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820936" y="5454253"/>
            <a:ext cx="3964662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sequential changes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820936" y="5810012"/>
            <a:ext cx="396466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Plot time series: sns.lineplot(x='date', y='sales')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5150406" y="3813334"/>
            <a:ext cx="4329470" cy="2762964"/>
          </a:xfrm>
          <a:prstGeom prst="roundRect">
            <a:avLst>
              <a:gd name="adj" fmla="val 594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4450" dist="2159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5332809" y="3995738"/>
            <a:ext cx="240077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Bar Charts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5332809" y="4405193"/>
            <a:ext cx="396466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Compare categorical data effectively. Display distributions and counts.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5332809" y="5098494"/>
            <a:ext cx="3964662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Categorical comparisons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5332809" y="5454253"/>
            <a:ext cx="3964662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Frequency distributions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5332809" y="5810012"/>
            <a:ext cx="3964662" cy="583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Plot categories: sns.barplot(x='category', y='count')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9662279" y="3813334"/>
            <a:ext cx="4329470" cy="2762964"/>
          </a:xfrm>
          <a:prstGeom prst="roundRect">
            <a:avLst>
              <a:gd name="adj" fmla="val 594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4450" dist="21590" dir="1350000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9844683" y="3995738"/>
            <a:ext cx="240077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Insight:</a:t>
            </a:r>
            <a:endParaRPr lang="en-US" sz="1850" dirty="0"/>
          </a:p>
        </p:txBody>
      </p:sp>
      <p:sp>
        <p:nvSpPr>
          <p:cNvPr id="18" name="Text 15"/>
          <p:cNvSpPr/>
          <p:nvPr/>
        </p:nvSpPr>
        <p:spPr>
          <a:xfrm>
            <a:off x="9844683" y="4405193"/>
            <a:ext cx="396466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Reveals trends, anomalies, distribution patterns.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638532" y="6781562"/>
            <a:ext cx="13353336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EDA helps uncover initial patterns, anomalies, and relationships within your data, forming hypotheses for further investigation.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638532" y="7278767"/>
            <a:ext cx="13353336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 have used, line and bar graph to understand the dataset for dataset_1,dataset_2,dataset_3 and dataset_A.(adding snippet)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51667"/>
            <a:ext cx="972835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Advanced EDA: Outliers &amp; Correlations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69557" y="24006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Outlier Detection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2886789"/>
            <a:ext cx="426196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data points far from typical values. Use box plots or statistical methods.</a:t>
            </a:r>
            <a:endParaRPr lang="en-US" sz="17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41" y="3366314"/>
            <a:ext cx="304681" cy="3807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610011" y="257401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Outlier Handling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610011" y="3060144"/>
            <a:ext cx="426208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Decide whether to remove, transform, or cap outliers. Context matters.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440" y="3366314"/>
            <a:ext cx="304681" cy="3807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610011" y="48579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Seaborn Heatmaps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610011" y="5344120"/>
            <a:ext cx="426208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Visualize correlations between variables. Quickly spot strong relationships.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440" y="5037713"/>
            <a:ext cx="304681" cy="380762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69557" y="48579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Scatter Plots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8309" y="5344120"/>
            <a:ext cx="426196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Explore relationships between two continuous variables. Reveal clusters or trends.</a:t>
            </a:r>
            <a:endParaRPr lang="en-US" sz="170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041" y="5037713"/>
            <a:ext cx="304681" cy="380762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58309" y="693110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EDA provides deeper insights, improving model performance and understanding complex data structures.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3415" y="515183"/>
            <a:ext cx="7641312" cy="491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b="1" u="sng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Navigating Challenges and how to overcome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653415" y="1193125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to advanced Pandas coding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653415" y="1641991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Challenge: Unfamiliar with functions like merge()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653415" y="2090857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Solution: Used mentor-provided references and documentation; practiced using examples from Real Python, GeeksforGeeks, and Pandas docs.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653415" y="2539722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 EDA and heatmap skills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53415" y="2988588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Challenge: Struggled with creating Seaborn heatmaps and plots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653415" y="3437453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Solution: Learned through YouTube tutorials (e.g., Seaborn heatmap basics and customization)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653415" y="3886319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with duplicate columns (X and Y versions)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53415" y="4335185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Challenge: Final dataset had redundant X and Y columns making it hard to manage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653415" y="4784050"/>
            <a:ext cx="13323570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Solution: Wrote custom Pandas code to streamline columns (e.g., dynamic renaming or consolidation); searched online (Google &amp; YouTube).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653415" y="5302925"/>
            <a:ext cx="2456378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u="sng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References-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653415" y="5889903"/>
            <a:ext cx="1332357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Merge Tutorial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53415" y="6398538"/>
            <a:ext cx="1332357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guide and tutorial — seaborn 0.13.2 documentation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653415" y="6907173"/>
            <a:ext cx="1332357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Tutorial (Data Analysis In Python)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653415" y="7415808"/>
            <a:ext cx="1332357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Exploratory Data Analysis (EDA) in Python: Step-by-Step Jupyter Notebook Tutorial</a:t>
            </a:r>
            <a:endParaRPr lang="en-US" sz="1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1418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160157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75058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34101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931450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 for your attention. We hope this presentation offered valuable insights into leveraging Pandas for powerful data analysis. Please feel free to ask any questions.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86859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(Also, the images that I have used in this ppt are from snippets from my projects.)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2025-06-10T14:43:04Z</dcterms:created>
  <dcterms:modified xsi:type="dcterms:W3CDTF">2025-06-10T14:43:04Z</dcterms:modified>
</cp:coreProperties>
</file>