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User Analytics in the Telecommunication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Shivangi Chaudhary</a:t>
            </a:r>
          </a:p>
          <a:p>
            <a:r>
              <a:t>Nexthikes IT Solutions — 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 % of users consume large share of data (80/20).</a:t>
            </a:r>
          </a:p>
          <a:p>
            <a:pPr lvl="1"/>
            <a:r>
              <a:t>Recommendation: Upsell premium data plans to high-engagement 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Experience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Avg RTT (DL/UL), Avg Throughput, TCP retransmissions.</a:t>
            </a:r>
          </a:p>
          <a:p>
            <a:pPr lvl="1"/>
            <a:r>
              <a:t>Aggregate per-user metrics and analyze by handset type (Insert charts).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Experience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distributions and top/bottom TCP, RTT, throughput values (Insert visuals).</a:t>
            </a:r>
          </a:p>
          <a:p>
            <a:pPr lvl="1"/>
            <a:r>
              <a:t>Interpretation: Most users OK, but subset has poor QoE.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Clustering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Experience clusters: Good / Moderate / Poor (k=3).</a:t>
            </a:r>
          </a:p>
          <a:p>
            <a:pPr lvl="1"/>
            <a:r>
              <a:t>Action: Prioritize network improvements where experience is poor.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Satisfaction —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Engagement score = Euclidean distance to least-engaged cluster center.</a:t>
            </a:r>
          </a:p>
          <a:p>
            <a:pPr lvl="1"/>
            <a:r>
              <a:t>Experience score = Euclidean distance to worst-experience cluster center.</a:t>
            </a:r>
          </a:p>
          <a:p>
            <a:pPr lvl="1"/>
            <a:r>
              <a:t>Satisfaction = average(engagement_score, experience_score).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Top Satisfied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10 satisfied customers (Insert table/charts).</a:t>
            </a:r>
          </a:p>
          <a:p>
            <a:pPr lvl="1"/>
            <a:r>
              <a:t>Use cases: Upsell, loyalty programs.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 to predict satisfaction score from engagement &amp; experience features.</a:t>
            </a:r>
          </a:p>
          <a:p>
            <a:pPr lvl="1"/>
            <a:r>
              <a:t>Key drivers identified (Insert coefficients table).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Clustering on Scores (k=2)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users into two groups by engagement &amp; experience scores.</a:t>
            </a:r>
          </a:p>
          <a:p>
            <a:pPr lvl="1"/>
            <a:r>
              <a:t>Report cluster averages for satisfaction &amp; experience (Insert table).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table exported to MySQL: telecomdb.final_task4_scores</a:t>
            </a:r>
          </a:p>
          <a:p>
            <a:pPr lvl="1"/>
            <a:r>
              <a:t>Run: SELECT * FROM final_task4_scores LIMIT 10; (Insert screenshot here)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Tracking (MLflow)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Tracked model runs, parameters, metrics, and artifacts with MLflow.</a:t>
            </a:r>
          </a:p>
          <a:p>
            <a:pPr lvl="1"/>
            <a:r>
              <a:t>Insert MLflow UI screenshot showing the logged run.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Investor evaluating TellCo (mobile provider) for acquisition.</a:t>
            </a:r>
          </a:p>
          <a:p>
            <a:pPr lvl="1"/>
            <a:r>
              <a:t>Need to analyze system-generated xDR data to identify growth opportunities.</a:t>
            </a:r>
          </a:p>
          <a:p>
            <a:pPr lvl="1"/>
            <a:r>
              <a:t>Focus: customers, engagement, experience, satisfaction.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Recommendation: BUY TellCo — focus on upsell and network improvement.</a:t>
            </a:r>
          </a:p>
          <a:p>
            <a:pPr lvl="1"/>
            <a:r>
              <a:t>Limitations: only 1 month of data; network upgrade costs not modeled; market factors not considered.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1 month aggregated xDR dataset (~55 features).</a:t>
            </a:r>
          </a:p>
          <a:p>
            <a:pPr lvl="1"/>
            <a:r>
              <a:t>Includes user IDs, handset info, app-level DL/UL, RTT, TCP retrans, throughput.</a:t>
            </a:r>
          </a:p>
          <a:p>
            <a:pPr lvl="1"/>
            <a:r>
              <a:t>Goal: derive user-level metrics and actionable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1: User Overview Analysis</a:t>
            </a:r>
          </a:p>
          <a:p>
            <a:pPr lvl="1"/>
            <a:r>
              <a:t>Task 2: User Engagement Analysis</a:t>
            </a:r>
          </a:p>
          <a:p>
            <a:pPr lvl="1"/>
            <a:r>
              <a:t>Task 3: User Experience Analysis</a:t>
            </a:r>
          </a:p>
          <a:p>
            <a:pPr lvl="1"/>
            <a:r>
              <a:t>Task 4: User Satisfaction Analysis + model deployment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User Overview — Top Handsets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10 handsets by user count (Insert chart).</a:t>
            </a:r>
          </a:p>
          <a:p>
            <a:pPr lvl="1"/>
            <a:r>
              <a:t>Recommendation: Target marketing to top device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Top Manufacturers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3 handset manufacturers (Insert chart).</a:t>
            </a:r>
          </a:p>
          <a:p>
            <a:pPr lvl="1"/>
            <a:r>
              <a:t>Show top 5 handsets per manufacturer (Insert table).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Application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popular applications: Social Media, YouTube, Netflix, Gaming.</a:t>
            </a:r>
          </a:p>
          <a:p>
            <a:pPr lvl="1"/>
            <a:r>
              <a:t>Insight: Video &amp; social drive highest data consumption.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Engagement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 session count, session duration, total traffic (DL+UL).</a:t>
            </a:r>
          </a:p>
          <a:p>
            <a:pPr lvl="1"/>
            <a:r>
              <a:t>Top 10 engaged users (Insert table).</a:t>
            </a:r>
          </a:p>
          <a:p>
            <a:pPr lvl="1"/>
            <a:r>
              <a:t>Normalize metrics and cluster users (k=3).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Engagement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Clusters: Low, Medium, High engagement (Insert cluster plot).</a:t>
            </a:r>
          </a:p>
          <a:p>
            <a:pPr lvl="1"/>
            <a:r>
              <a:t>Elbow method used to validate 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