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React.js and React Native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React.js?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React.js is an open-source JavaScript library for building user interfaces.</a:t>
            </a:r>
          </a:p>
          <a:p>
            <a:pPr/>
            <a:r>
              <a:t>It is specifically designed for single-page applications and handles the view layer for web and mobile apps.</a:t>
            </a:r>
          </a:p>
          <a:p>
            <a:pPr/>
            <a:r>
              <a:t>React allows developers to create reusable UI components and enables data manipulation without page reloading.</a:t>
            </a:r>
          </a:p>
          <a:p>
            <a:pPr/>
            <a:r>
              <a:t>It focuses on speed, scalability, and simplicity.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React.js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React.js components can be written in JavaScript XML (JSX) or pure JavaScript.</a:t>
            </a:r>
          </a:p>
          <a:p>
            <a:pPr/>
            <a:r>
              <a:t>JSX is an extension of JavaScript that allows HTML quoting and renders subcomponents using HTML tag syntax.</a:t>
            </a:r>
          </a:p>
          <a:p>
            <a:pPr/>
            <a:r>
              <a:t>Components can also be written in pure JavaScript.</a:t>
            </a:r>
          </a:p>
          <a:p>
            <a:pPr/>
            <a:r>
              <a:t>In React, components receive immutable properties (props) and can pass callback functions for modifications.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React Native?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React Native is a JavaScript framework for building mobile applications for iOS and Android.</a:t>
            </a:r>
          </a:p>
          <a:p>
            <a:pPr/>
            <a:r>
              <a:t>It is based on React, but instead of targeting the browser, it targets mobile platforms.</a:t>
            </a:r>
          </a:p>
          <a:p>
            <a:pPr/>
            <a:r>
              <a:t>React Native allows developers to create native apps with great user interfaces.</a:t>
            </a:r>
          </a:p>
          <a:p>
            <a:pPr/>
            <a:r>
              <a:t>It was released in 2015 and has gained wide adoption in the developer community.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React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 React Native, immutable values are passed as properties to components.</a:t>
            </a:r>
          </a:p>
          <a:p>
            <a:pPr/>
            <a:r>
              <a:t>Components cannot directly modify properties, but can use callback functions to make modifications.</a:t>
            </a:r>
          </a:p>
          <a:p>
            <a:pPr/>
            <a:r>
              <a:t>React creates an in-memory data structure cache to compute changes and update the browser.</a:t>
            </a:r>
          </a:p>
          <a:p>
            <a:pPr/>
            <a:r>
              <a:t>Props, short for properties, are used to pass data between components in a unidirectional flow.</a:t>
            </a:r>
          </a:p>
          <a:p>
            <a:pPr/>
            <a:r>
              <a:t>The state of a React component holds information that may change over its lifetime and can be accessed using 'this.state'.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React.js and React Native are powerful tools for building user interfaces.</a:t>
            </a:r>
          </a:p>
          <a:p>
            <a:pPr/>
            <a:r>
              <a:t>They offer reusable components, efficient data handling, and enable native app development.</a:t>
            </a:r>
          </a:p>
          <a:p>
            <a:pPr/>
            <a:r>
              <a:t>Understanding the concepts of components, props, and state is crucial for developing with React.</a:t>
            </a:r>
          </a:p>
          <a:p>
            <a:pPr/>
            <a:r>
              <a:t>Stay tuned for our next article on the differences between Barbel, Webpack, and Parcel.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