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8525" y="172085"/>
            <a:ext cx="5488305" cy="537210"/>
          </a:xfrm>
        </p:spPr>
        <p:txBody>
          <a:bodyPr/>
          <a:lstStyle/>
          <a:p>
            <a:r>
              <a:rPr lang="en-US" sz="2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MASTERING PYTHON:FROM BASICS TO ADVANCED</a:t>
            </a:r>
            <a:endParaRPr lang="en-US" sz="2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95" y="245110"/>
            <a:ext cx="9211310" cy="1275715"/>
          </a:xfrm>
        </p:spPr>
        <p:txBody>
          <a:bodyPr>
            <a:normAutofit lnSpcReduction="20000"/>
          </a:bodyPr>
          <a:lstStyle/>
          <a:p>
            <a:endParaRPr lang="en-US"/>
          </a:p>
          <a:p>
            <a:r>
              <a:rPr lang="en-US"/>
              <a:t>NAME:SHIVANGI PATHAK </a:t>
            </a:r>
            <a:endParaRPr lang="en-US"/>
          </a:p>
          <a:p>
            <a:r>
              <a:rPr lang="en-US"/>
              <a:t>CLASS:MCA ‘A’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1965" y="1381125"/>
            <a:ext cx="7303135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ym typeface="+mn-ea"/>
              </a:rPr>
              <a:t>1. Name of Project :-GAME CALLED BULL AND COW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580390" y="1795145"/>
            <a:ext cx="11273155" cy="5062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en-US" sz="2000">
                <a:sym typeface="+mn-ea"/>
              </a:rPr>
              <a:t>2.Work of Project: </a:t>
            </a:r>
            <a:endParaRPr lang="en-US" sz="2000"/>
          </a:p>
          <a:p>
            <a:pPr marL="0" indent="0">
              <a:buNone/>
            </a:pPr>
            <a:r>
              <a:rPr lang="en-US" altLang="en-US" sz="2000"/>
              <a:t>This code implements a game called "Bulls and Cows." Here's a quick rundown of its functionality: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Key Features: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Generate Secret Number: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The generateNum function generates a random 4-digit number without repeated digits using the helper function noDuplicates.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Game Logic: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The user is prompted to guess the 4-digit secret number.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The program checks if the guess: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Is a 4-digit number.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Has no repeated digits.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For each valid guess: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It calculates the number of bulls (correct digits in the correct position) and cows (correct digits in the wrong position) using the numOfBullsCows function.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The player wins if they get 4 bulls.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Download the latest iOS or Android app to try advanced voice mode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Get more natural, real-time conversations with adv</a:t>
            </a:r>
            <a:endParaRPr lang="en-US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7505"/>
            <a:ext cx="10515600" cy="4915535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en-US" sz="4570"/>
          </a:p>
          <a:p>
            <a:pPr marL="0" indent="0">
              <a:buNone/>
            </a:pPr>
            <a:endParaRPr lang="en-US" altLang="en-US" sz="457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Presentation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PYTHON:FROM BASICS TO ADVANCED</dc:title>
  <dc:creator/>
  <cp:lastModifiedBy>Shivangi Pathak</cp:lastModifiedBy>
  <cp:revision>2</cp:revision>
  <dcterms:created xsi:type="dcterms:W3CDTF">2024-11-19T18:01:13Z</dcterms:created>
  <dcterms:modified xsi:type="dcterms:W3CDTF">2024-11-19T18:05:23Z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12AD155FB1DD4E1181BD34E9D2023554_13</vt:lpwstr>
  </property>
  <property fmtid="{D5CDD505-2E9C-101B-9397-08002B2CF9AE}" pid="3" name="KSOProductBuildVer">
    <vt:lpwstr>1033-12.2.0.18911</vt:lpwstr>
  </property>
</Properties>
</file>